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83" r:id="rId1"/>
  </p:sldMasterIdLst>
  <p:notesMasterIdLst>
    <p:notesMasterId r:id="rId16"/>
  </p:notesMasterIdLst>
  <p:handoutMasterIdLst>
    <p:handoutMasterId r:id="rId17"/>
  </p:handoutMasterIdLst>
  <p:sldIdLst>
    <p:sldId id="257" r:id="rId2"/>
    <p:sldId id="405" r:id="rId3"/>
    <p:sldId id="406" r:id="rId4"/>
    <p:sldId id="407" r:id="rId5"/>
    <p:sldId id="408" r:id="rId6"/>
    <p:sldId id="415" r:id="rId7"/>
    <p:sldId id="409" r:id="rId8"/>
    <p:sldId id="410" r:id="rId9"/>
    <p:sldId id="411" r:id="rId10"/>
    <p:sldId id="412" r:id="rId11"/>
    <p:sldId id="413" r:id="rId12"/>
    <p:sldId id="414" r:id="rId13"/>
    <p:sldId id="403" r:id="rId14"/>
    <p:sldId id="268"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64" autoAdjust="0"/>
    <p:restoredTop sz="92059" autoAdjust="0"/>
  </p:normalViewPr>
  <p:slideViewPr>
    <p:cSldViewPr snapToGrid="0">
      <p:cViewPr varScale="1">
        <p:scale>
          <a:sx n="61" d="100"/>
          <a:sy n="61" d="100"/>
        </p:scale>
        <p:origin x="92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0BAA7"/>
            </a:solidFill>
          </c:spPr>
          <c:dPt>
            <c:idx val="0"/>
            <c:bubble3D val="0"/>
            <c:spPr>
              <a:solidFill>
                <a:schemeClr val="accent2"/>
              </a:solidFill>
            </c:spPr>
            <c:extLst>
              <c:ext xmlns:c16="http://schemas.microsoft.com/office/drawing/2014/chart" uri="{C3380CC4-5D6E-409C-BE32-E72D297353CC}">
                <c16:uniqueId val="{00000001-943C-4DA4-B31A-98F464FBF53C}"/>
              </c:ext>
            </c:extLst>
          </c:dPt>
          <c:dLbls>
            <c:delete val="1"/>
          </c:dLbls>
          <c:cat>
            <c:strRef>
              <c:f>Sheet1!$A$2:$A$3</c:f>
              <c:strCache>
                <c:ptCount val="2"/>
                <c:pt idx="0">
                  <c:v>1st Qtr</c:v>
                </c:pt>
                <c:pt idx="1">
                  <c:v>2nd Qtr</c:v>
                </c:pt>
              </c:strCache>
            </c:strRef>
          </c:cat>
          <c:val>
            <c:numRef>
              <c:f>Sheet1!$B$2:$B$3</c:f>
              <c:numCache>
                <c:formatCode>General</c:formatCode>
                <c:ptCount val="2"/>
                <c:pt idx="0">
                  <c:v>56.97</c:v>
                </c:pt>
                <c:pt idx="1">
                  <c:v>43.03</c:v>
                </c:pt>
              </c:numCache>
            </c:numRef>
          </c:val>
          <c:extLst>
            <c:ext xmlns:c16="http://schemas.microsoft.com/office/drawing/2014/chart" uri="{C3380CC4-5D6E-409C-BE32-E72D297353CC}">
              <c16:uniqueId val="{00000002-943C-4DA4-B31A-98F464FBF53C}"/>
            </c:ext>
          </c:extLst>
        </c:ser>
        <c:dLbls>
          <c:showLegendKey val="0"/>
          <c:showVal val="1"/>
          <c:showCatName val="0"/>
          <c:showSerName val="0"/>
          <c:showPercent val="0"/>
          <c:showBubbleSize val="0"/>
          <c:showLeaderLines val="1"/>
        </c:dLbls>
        <c:firstSliceAng val="77"/>
        <c:holeSize val="60"/>
      </c:doughnutChart>
    </c:plotArea>
    <c:plotVisOnly val="1"/>
    <c:dispBlanksAs val="zero"/>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4A1887B-18CE-4C05-A2BE-C762FACECC74}" type="datetimeFigureOut">
              <a:rPr lang="en-US" smtClean="0"/>
              <a:t>9/27/2018</a:t>
            </a:fld>
            <a:endParaRPr 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68B35513-6814-40D0-9CBD-30728DDD584F}" type="slidenum">
              <a:rPr lang="en-US" smtClean="0"/>
              <a:t>‹#›</a:t>
            </a:fld>
            <a:endParaRPr lang="en-US"/>
          </a:p>
        </p:txBody>
      </p:sp>
    </p:spTree>
    <p:extLst>
      <p:ext uri="{BB962C8B-B14F-4D97-AF65-F5344CB8AC3E}">
        <p14:creationId xmlns:p14="http://schemas.microsoft.com/office/powerpoint/2010/main" val="2439723168"/>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BA84F4A-D3C4-4578-800E-E7148F770573}" type="datetimeFigureOut">
              <a:rPr lang="en-GB" smtClean="0"/>
              <a:t>27/09/2018</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EE2ED5D-D884-4C4C-BFAA-EC4A17B763FF}" type="slidenum">
              <a:rPr lang="en-GB" smtClean="0"/>
              <a:t>‹#›</a:t>
            </a:fld>
            <a:endParaRPr lang="en-GB"/>
          </a:p>
        </p:txBody>
      </p:sp>
    </p:spTree>
    <p:extLst>
      <p:ext uri="{BB962C8B-B14F-4D97-AF65-F5344CB8AC3E}">
        <p14:creationId xmlns:p14="http://schemas.microsoft.com/office/powerpoint/2010/main" val="364607919"/>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Header Placeholder 5"/>
          <p:cNvSpPr>
            <a:spLocks noGrp="1"/>
          </p:cNvSpPr>
          <p:nvPr>
            <p:ph type="hdr" sz="quarter" idx="12"/>
          </p:nvPr>
        </p:nvSpPr>
        <p:spPr/>
        <p:txBody>
          <a:bodyPr/>
          <a:lstStyle/>
          <a:p>
            <a:endParaRPr lang="en-GB"/>
          </a:p>
        </p:txBody>
      </p:sp>
    </p:spTree>
    <p:extLst>
      <p:ext uri="{BB962C8B-B14F-4D97-AF65-F5344CB8AC3E}">
        <p14:creationId xmlns:p14="http://schemas.microsoft.com/office/powerpoint/2010/main" val="921555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B2C06E8-48A6-4E03-8711-C45C0018F498}" type="slidenum">
              <a:rPr lang="en-GB" smtClean="0"/>
              <a:pPr/>
              <a:t>2</a:t>
            </a:fld>
            <a:endParaRPr lang="en-GB"/>
          </a:p>
        </p:txBody>
      </p:sp>
    </p:spTree>
    <p:extLst>
      <p:ext uri="{BB962C8B-B14F-4D97-AF65-F5344CB8AC3E}">
        <p14:creationId xmlns:p14="http://schemas.microsoft.com/office/powerpoint/2010/main" val="3631714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3</a:t>
            </a:fld>
            <a:endParaRPr lang="en-GB"/>
          </a:p>
        </p:txBody>
      </p:sp>
    </p:spTree>
    <p:extLst>
      <p:ext uri="{BB962C8B-B14F-4D97-AF65-F5344CB8AC3E}">
        <p14:creationId xmlns:p14="http://schemas.microsoft.com/office/powerpoint/2010/main" val="144411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4</a:t>
            </a:fld>
            <a:endParaRPr lang="en-GB"/>
          </a:p>
        </p:txBody>
      </p:sp>
    </p:spTree>
    <p:extLst>
      <p:ext uri="{BB962C8B-B14F-4D97-AF65-F5344CB8AC3E}">
        <p14:creationId xmlns:p14="http://schemas.microsoft.com/office/powerpoint/2010/main" val="279911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5</a:t>
            </a:fld>
            <a:endParaRPr lang="en-GB"/>
          </a:p>
        </p:txBody>
      </p:sp>
    </p:spTree>
    <p:extLst>
      <p:ext uri="{BB962C8B-B14F-4D97-AF65-F5344CB8AC3E}">
        <p14:creationId xmlns:p14="http://schemas.microsoft.com/office/powerpoint/2010/main" val="1394808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6</a:t>
            </a:fld>
            <a:endParaRPr lang="en-GB"/>
          </a:p>
        </p:txBody>
      </p:sp>
    </p:spTree>
    <p:extLst>
      <p:ext uri="{BB962C8B-B14F-4D97-AF65-F5344CB8AC3E}">
        <p14:creationId xmlns:p14="http://schemas.microsoft.com/office/powerpoint/2010/main" val="2402637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7</a:t>
            </a:fld>
            <a:endParaRPr lang="en-GB"/>
          </a:p>
        </p:txBody>
      </p:sp>
    </p:spTree>
    <p:extLst>
      <p:ext uri="{BB962C8B-B14F-4D97-AF65-F5344CB8AC3E}">
        <p14:creationId xmlns:p14="http://schemas.microsoft.com/office/powerpoint/2010/main" val="1846195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8</a:t>
            </a:fld>
            <a:endParaRPr lang="en-GB"/>
          </a:p>
        </p:txBody>
      </p:sp>
    </p:spTree>
    <p:extLst>
      <p:ext uri="{BB962C8B-B14F-4D97-AF65-F5344CB8AC3E}">
        <p14:creationId xmlns:p14="http://schemas.microsoft.com/office/powerpoint/2010/main" val="4060310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9</a:t>
            </a:fld>
            <a:endParaRPr lang="en-GB"/>
          </a:p>
        </p:txBody>
      </p:sp>
    </p:spTree>
    <p:extLst>
      <p:ext uri="{BB962C8B-B14F-4D97-AF65-F5344CB8AC3E}">
        <p14:creationId xmlns:p14="http://schemas.microsoft.com/office/powerpoint/2010/main" val="813108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10</a:t>
            </a:fld>
            <a:endParaRPr lang="en-GB"/>
          </a:p>
        </p:txBody>
      </p:sp>
    </p:spTree>
    <p:extLst>
      <p:ext uri="{BB962C8B-B14F-4D97-AF65-F5344CB8AC3E}">
        <p14:creationId xmlns:p14="http://schemas.microsoft.com/office/powerpoint/2010/main" val="2637826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11</a:t>
            </a:fld>
            <a:endParaRPr lang="en-GB"/>
          </a:p>
        </p:txBody>
      </p:sp>
    </p:spTree>
    <p:extLst>
      <p:ext uri="{BB962C8B-B14F-4D97-AF65-F5344CB8AC3E}">
        <p14:creationId xmlns:p14="http://schemas.microsoft.com/office/powerpoint/2010/main" val="3567024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12</a:t>
            </a:fld>
            <a:endParaRPr lang="en-GB"/>
          </a:p>
        </p:txBody>
      </p:sp>
    </p:spTree>
    <p:extLst>
      <p:ext uri="{BB962C8B-B14F-4D97-AF65-F5344CB8AC3E}">
        <p14:creationId xmlns:p14="http://schemas.microsoft.com/office/powerpoint/2010/main" val="800465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739775"/>
            <a:ext cx="6569075" cy="36957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6B2C06E8-48A6-4E03-8711-C45C0018F498}" type="slidenum">
              <a:rPr lang="en-GB" smtClean="0"/>
              <a:pPr/>
              <a:t>13</a:t>
            </a:fld>
            <a:endParaRPr lang="en-GB"/>
          </a:p>
        </p:txBody>
      </p:sp>
    </p:spTree>
    <p:extLst>
      <p:ext uri="{BB962C8B-B14F-4D97-AF65-F5344CB8AC3E}">
        <p14:creationId xmlns:p14="http://schemas.microsoft.com/office/powerpoint/2010/main" val="89071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grpSp>
        <p:nvGrpSpPr>
          <p:cNvPr id="19" name="Group 18"/>
          <p:cNvGrpSpPr/>
          <p:nvPr/>
        </p:nvGrpSpPr>
        <p:grpSpPr bwMode="gray">
          <a:xfrm>
            <a:off x="2336801" y="2"/>
            <a:ext cx="9855200" cy="6176009"/>
            <a:chOff x="19140488" y="13674"/>
            <a:chExt cx="7443798" cy="6145827"/>
          </a:xfrm>
        </p:grpSpPr>
        <p:sp>
          <p:nvSpPr>
            <p:cNvPr id="23"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24"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28"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3"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4"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5"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6"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7"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8"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9"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15" name="Title 1"/>
          <p:cNvSpPr>
            <a:spLocks noGrp="1"/>
          </p:cNvSpPr>
          <p:nvPr>
            <p:ph type="ctrTitle" hasCustomPrompt="1"/>
          </p:nvPr>
        </p:nvSpPr>
        <p:spPr bwMode="white">
          <a:xfrm>
            <a:off x="2527301" y="838200"/>
            <a:ext cx="7124700" cy="914400"/>
          </a:xfrm>
        </p:spPr>
        <p:txBody>
          <a:bodyPr anchor="t" anchorCtr="0">
            <a:noAutofit/>
          </a:bodyPr>
          <a:lstStyle>
            <a:lvl1pPr>
              <a:lnSpc>
                <a:spcPct val="90000"/>
              </a:lnSpc>
              <a:defRPr sz="3200" b="1" i="1" baseline="0">
                <a:solidFill>
                  <a:schemeClr val="bg1"/>
                </a:solidFill>
              </a:defRPr>
            </a:lvl1pPr>
          </a:lstStyle>
          <a:p>
            <a:r>
              <a:rPr lang="en-GB" noProof="0" dirty="0" smtClean="0"/>
              <a:t>Click to add the presentation’s main title</a:t>
            </a:r>
            <a:endParaRPr lang="en-GB" noProof="0" dirty="0"/>
          </a:p>
        </p:txBody>
      </p:sp>
      <p:sp>
        <p:nvSpPr>
          <p:cNvPr id="18" name="Subtitle 2"/>
          <p:cNvSpPr>
            <a:spLocks noGrp="1"/>
          </p:cNvSpPr>
          <p:nvPr>
            <p:ph type="subTitle" idx="1" hasCustomPrompt="1"/>
          </p:nvPr>
        </p:nvSpPr>
        <p:spPr bwMode="white">
          <a:xfrm>
            <a:off x="2527301" y="1828800"/>
            <a:ext cx="7124700"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21" name="Text Placeholder 31"/>
          <p:cNvSpPr>
            <a:spLocks noGrp="1"/>
          </p:cNvSpPr>
          <p:nvPr>
            <p:ph type="body" sz="quarter" idx="10" hasCustomPrompt="1"/>
          </p:nvPr>
        </p:nvSpPr>
        <p:spPr bwMode="white">
          <a:xfrm>
            <a:off x="2527300" y="374904"/>
            <a:ext cx="5474208"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dirty="0" err="1" smtClean="0"/>
              <a:t>www.pwc.com</a:t>
            </a:r>
            <a:endParaRPr lang="en-GB" noProof="0" dirty="0"/>
          </a:p>
        </p:txBody>
      </p:sp>
      <p:grpSp>
        <p:nvGrpSpPr>
          <p:cNvPr id="16" name="Group 32"/>
          <p:cNvGrpSpPr/>
          <p:nvPr/>
        </p:nvGrpSpPr>
        <p:grpSpPr>
          <a:xfrm>
            <a:off x="1291456" y="6170992"/>
            <a:ext cx="1219200" cy="533479"/>
            <a:chOff x="518032" y="978681"/>
            <a:chExt cx="4572000" cy="2667393"/>
          </a:xfrm>
        </p:grpSpPr>
        <p:sp>
          <p:nvSpPr>
            <p:cNvPr id="17"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20"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spTree>
    <p:extLst>
      <p:ext uri="{BB962C8B-B14F-4D97-AF65-F5344CB8AC3E}">
        <p14:creationId xmlns:p14="http://schemas.microsoft.com/office/powerpoint/2010/main" val="22810640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One">
    <p:spTree>
      <p:nvGrpSpPr>
        <p:cNvPr id="1" name=""/>
        <p:cNvGrpSpPr/>
        <p:nvPr/>
      </p:nvGrpSpPr>
      <p:grpSpPr>
        <a:xfrm>
          <a:off x="0" y="0"/>
          <a:ext cx="0" cy="0"/>
          <a:chOff x="0" y="0"/>
          <a:chExt cx="0" cy="0"/>
        </a:xfrm>
      </p:grpSpPr>
      <p:sp>
        <p:nvSpPr>
          <p:cNvPr id="2"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
        <p:nvSpPr>
          <p:cNvPr id="31" name="Content Placeholder 26"/>
          <p:cNvSpPr>
            <a:spLocks noGrp="1"/>
          </p:cNvSpPr>
          <p:nvPr>
            <p:ph sz="quarter" idx="15"/>
          </p:nvPr>
        </p:nvSpPr>
        <p:spPr>
          <a:xfrm>
            <a:off x="711200" y="1752600"/>
            <a:ext cx="10769600" cy="4419600"/>
          </a:xfrm>
        </p:spPr>
        <p:txBody>
          <a:bodyPr/>
          <a:lstStyle>
            <a:lvl1pPr>
              <a:defRPr baseline="0"/>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27"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32" name="TextBox 31"/>
          <p:cNvSpPr txBox="1"/>
          <p:nvPr/>
        </p:nvSpPr>
        <p:spPr>
          <a:xfrm>
            <a:off x="711200" y="6477001"/>
            <a:ext cx="3454400" cy="152401"/>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5" name="Shape 14"/>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0"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85DB1CDF-9C0C-4A8F-950C-026047541335}" type="datetime6">
              <a:rPr lang="en-US" smtClean="0"/>
              <a:t>September 18</a:t>
            </a:fld>
            <a:endParaRPr lang="en-US"/>
          </a:p>
        </p:txBody>
      </p:sp>
    </p:spTree>
    <p:extLst>
      <p:ext uri="{BB962C8B-B14F-4D97-AF65-F5344CB8AC3E}">
        <p14:creationId xmlns:p14="http://schemas.microsoft.com/office/powerpoint/2010/main" val="36604962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28" name="Content Placeholder 26"/>
          <p:cNvSpPr>
            <a:spLocks noGrp="1"/>
          </p:cNvSpPr>
          <p:nvPr>
            <p:ph sz="quarter" idx="14"/>
          </p:nvPr>
        </p:nvSpPr>
        <p:spPr>
          <a:xfrm>
            <a:off x="711200" y="1752602"/>
            <a:ext cx="5283200"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1" name="Content Placeholder 26"/>
          <p:cNvSpPr>
            <a:spLocks noGrp="1"/>
          </p:cNvSpPr>
          <p:nvPr>
            <p:ph sz="quarter" idx="15"/>
          </p:nvPr>
        </p:nvSpPr>
        <p:spPr>
          <a:xfrm>
            <a:off x="6197602" y="1752600"/>
            <a:ext cx="5283199" cy="44196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2"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33" name="TextBox 32"/>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62" name="Shape 61"/>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1"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FB21DB7B-2D58-43DC-BB0D-6FD7B418B57D}" type="datetime6">
              <a:rPr lang="en-US" smtClean="0"/>
              <a:t>September 18</a:t>
            </a:fld>
            <a:endParaRPr lang="en-US"/>
          </a:p>
        </p:txBody>
      </p:sp>
      <p:sp>
        <p:nvSpPr>
          <p:cNvPr id="14"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7326441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sp>
        <p:nvSpPr>
          <p:cNvPr id="27" name="Content Placeholder 26"/>
          <p:cNvSpPr>
            <a:spLocks noGrp="1"/>
          </p:cNvSpPr>
          <p:nvPr>
            <p:ph sz="quarter" idx="13"/>
          </p:nvPr>
        </p:nvSpPr>
        <p:spPr>
          <a:xfrm>
            <a:off x="711200" y="1752602"/>
            <a:ext cx="3454400"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28" name="Content Placeholder 26"/>
          <p:cNvSpPr>
            <a:spLocks noGrp="1"/>
          </p:cNvSpPr>
          <p:nvPr>
            <p:ph sz="quarter" idx="14"/>
          </p:nvPr>
        </p:nvSpPr>
        <p:spPr>
          <a:xfrm>
            <a:off x="4368802" y="1752602"/>
            <a:ext cx="3454399"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1" name="Content Placeholder 26"/>
          <p:cNvSpPr>
            <a:spLocks noGrp="1"/>
          </p:cNvSpPr>
          <p:nvPr>
            <p:ph sz="quarter" idx="15"/>
          </p:nvPr>
        </p:nvSpPr>
        <p:spPr>
          <a:xfrm>
            <a:off x="8026400" y="1752602"/>
            <a:ext cx="3454400"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6"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37" name="TextBox 36"/>
          <p:cNvSpPr txBox="1"/>
          <p:nvPr/>
        </p:nvSpPr>
        <p:spPr>
          <a:xfrm>
            <a:off x="711200" y="6477001"/>
            <a:ext cx="3454400" cy="152401"/>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9" name="Shape 18"/>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2"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110245A0-E998-40AF-B748-1A10494BAA42}" type="datetime6">
              <a:rPr lang="en-US" smtClean="0"/>
              <a:t>September 18</a:t>
            </a:fld>
            <a:endParaRPr lang="en-US"/>
          </a:p>
        </p:txBody>
      </p:sp>
      <p:sp>
        <p:nvSpPr>
          <p:cNvPr id="14"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67046421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Two under Text">
    <p:spTree>
      <p:nvGrpSpPr>
        <p:cNvPr id="1" name=""/>
        <p:cNvGrpSpPr/>
        <p:nvPr/>
      </p:nvGrpSpPr>
      <p:grpSpPr>
        <a:xfrm>
          <a:off x="0" y="0"/>
          <a:ext cx="0" cy="0"/>
          <a:chOff x="0" y="0"/>
          <a:chExt cx="0" cy="0"/>
        </a:xfrm>
      </p:grpSpPr>
      <p:sp>
        <p:nvSpPr>
          <p:cNvPr id="28" name="Content Placeholder 26"/>
          <p:cNvSpPr>
            <a:spLocks noGrp="1"/>
          </p:cNvSpPr>
          <p:nvPr>
            <p:ph sz="quarter" idx="14"/>
          </p:nvPr>
        </p:nvSpPr>
        <p:spPr>
          <a:xfrm>
            <a:off x="711200" y="3352800"/>
            <a:ext cx="5283200" cy="28194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1" name="Content Placeholder 26"/>
          <p:cNvSpPr>
            <a:spLocks noGrp="1"/>
          </p:cNvSpPr>
          <p:nvPr>
            <p:ph sz="quarter" idx="15"/>
          </p:nvPr>
        </p:nvSpPr>
        <p:spPr>
          <a:xfrm>
            <a:off x="6197600" y="3352800"/>
            <a:ext cx="5283201" cy="28194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2"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33" name="TextBox 32"/>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sp>
        <p:nvSpPr>
          <p:cNvPr id="13" name="Text Placeholder 12"/>
          <p:cNvSpPr>
            <a:spLocks noGrp="1"/>
          </p:cNvSpPr>
          <p:nvPr>
            <p:ph type="body" sz="quarter" idx="16"/>
          </p:nvPr>
        </p:nvSpPr>
        <p:spPr>
          <a:xfrm>
            <a:off x="711200" y="1752600"/>
            <a:ext cx="10769600" cy="1447800"/>
          </a:xfrm>
        </p:spPr>
        <p:txBody>
          <a:bodyPr/>
          <a:lstStyle/>
          <a:p>
            <a:pPr lvl="0"/>
            <a:r>
              <a:rPr lang="en-US" noProof="0" smtClean="0"/>
              <a:t>Click to edit Master text styles</a:t>
            </a:r>
          </a:p>
        </p:txBody>
      </p:sp>
      <p:cxnSp>
        <p:nvCxnSpPr>
          <p:cNvPr id="14" name="Shape 13"/>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2"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63F1CE3E-B5C2-4FE3-8BA3-828D6472BDCF}" type="datetime6">
              <a:rPr lang="en-US" smtClean="0"/>
              <a:t>September 18</a:t>
            </a:fld>
            <a:endParaRPr lang="en-US"/>
          </a:p>
        </p:txBody>
      </p:sp>
      <p:sp>
        <p:nvSpPr>
          <p:cNvPr id="15"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351857003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wo and Left Text">
    <p:spTree>
      <p:nvGrpSpPr>
        <p:cNvPr id="1" name=""/>
        <p:cNvGrpSpPr/>
        <p:nvPr/>
      </p:nvGrpSpPr>
      <p:grpSpPr>
        <a:xfrm>
          <a:off x="0" y="0"/>
          <a:ext cx="0" cy="0"/>
          <a:chOff x="0" y="0"/>
          <a:chExt cx="0" cy="0"/>
        </a:xfrm>
      </p:grpSpPr>
      <p:sp>
        <p:nvSpPr>
          <p:cNvPr id="28" name="Content Placeholder 26"/>
          <p:cNvSpPr>
            <a:spLocks noGrp="1"/>
          </p:cNvSpPr>
          <p:nvPr>
            <p:ph sz="quarter" idx="14"/>
          </p:nvPr>
        </p:nvSpPr>
        <p:spPr>
          <a:xfrm>
            <a:off x="8026400" y="1752600"/>
            <a:ext cx="3454400" cy="2133600"/>
          </a:xfrm>
        </p:spPr>
        <p:txBody>
          <a:bodyPr/>
          <a:lstStyle/>
          <a:p>
            <a:pPr lvl="0"/>
            <a:r>
              <a:rPr lang="en-US" noProof="0" smtClean="0"/>
              <a:t>Click to edit Master text styles</a:t>
            </a:r>
          </a:p>
        </p:txBody>
      </p:sp>
      <p:sp>
        <p:nvSpPr>
          <p:cNvPr id="31" name="Content Placeholder 26"/>
          <p:cNvSpPr>
            <a:spLocks noGrp="1"/>
          </p:cNvSpPr>
          <p:nvPr>
            <p:ph sz="quarter" idx="15"/>
          </p:nvPr>
        </p:nvSpPr>
        <p:spPr>
          <a:xfrm>
            <a:off x="8026400" y="4038600"/>
            <a:ext cx="3454400" cy="2133600"/>
          </a:xfrm>
        </p:spPr>
        <p:txBody>
          <a:bodyPr/>
          <a:lstStyle/>
          <a:p>
            <a:pPr lvl="0"/>
            <a:r>
              <a:rPr lang="en-US" noProof="0" smtClean="0"/>
              <a:t>Click to edit Master text styles</a:t>
            </a:r>
          </a:p>
        </p:txBody>
      </p:sp>
      <p:sp>
        <p:nvSpPr>
          <p:cNvPr id="13" name="Text Placeholder 12"/>
          <p:cNvSpPr>
            <a:spLocks noGrp="1"/>
          </p:cNvSpPr>
          <p:nvPr>
            <p:ph type="body" sz="quarter" idx="16"/>
          </p:nvPr>
        </p:nvSpPr>
        <p:spPr>
          <a:xfrm>
            <a:off x="711200" y="1752600"/>
            <a:ext cx="7112000" cy="4419600"/>
          </a:xfrm>
        </p:spPr>
        <p:txBody>
          <a:bodyPr/>
          <a:lstStyle/>
          <a:p>
            <a:pPr lvl="0"/>
            <a:r>
              <a:rPr lang="en-US" noProof="0" smtClean="0"/>
              <a:t>Click to edit Master text styles</a:t>
            </a:r>
          </a:p>
        </p:txBody>
      </p:sp>
      <p:sp>
        <p:nvSpPr>
          <p:cNvPr id="19"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20" name="TextBox 19"/>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4" name="Shape 13"/>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2"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56CD6C7B-A7BE-4FBE-81E6-1EAA3A86C627}" type="datetime6">
              <a:rPr lang="en-US" smtClean="0"/>
              <a:t>September 18</a:t>
            </a:fld>
            <a:endParaRPr lang="en-US"/>
          </a:p>
        </p:txBody>
      </p:sp>
      <p:sp>
        <p:nvSpPr>
          <p:cNvPr id="15"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4137931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wo and Right Text">
    <p:spTree>
      <p:nvGrpSpPr>
        <p:cNvPr id="1" name=""/>
        <p:cNvGrpSpPr/>
        <p:nvPr/>
      </p:nvGrpSpPr>
      <p:grpSpPr>
        <a:xfrm>
          <a:off x="0" y="0"/>
          <a:ext cx="0" cy="0"/>
          <a:chOff x="0" y="0"/>
          <a:chExt cx="0" cy="0"/>
        </a:xfrm>
      </p:grpSpPr>
      <p:sp>
        <p:nvSpPr>
          <p:cNvPr id="28" name="Content Placeholder 26"/>
          <p:cNvSpPr>
            <a:spLocks noGrp="1"/>
          </p:cNvSpPr>
          <p:nvPr>
            <p:ph sz="quarter" idx="14"/>
          </p:nvPr>
        </p:nvSpPr>
        <p:spPr>
          <a:xfrm>
            <a:off x="711200" y="1752600"/>
            <a:ext cx="3454400" cy="2133600"/>
          </a:xfrm>
        </p:spPr>
        <p:txBody>
          <a:bodyPr/>
          <a:lstStyle/>
          <a:p>
            <a:pPr lvl="0"/>
            <a:r>
              <a:rPr lang="en-US" noProof="0" smtClean="0"/>
              <a:t>Click to edit Master text styles</a:t>
            </a:r>
          </a:p>
        </p:txBody>
      </p:sp>
      <p:sp>
        <p:nvSpPr>
          <p:cNvPr id="31" name="Content Placeholder 26"/>
          <p:cNvSpPr>
            <a:spLocks noGrp="1"/>
          </p:cNvSpPr>
          <p:nvPr>
            <p:ph sz="quarter" idx="15"/>
          </p:nvPr>
        </p:nvSpPr>
        <p:spPr>
          <a:xfrm>
            <a:off x="711200" y="4038600"/>
            <a:ext cx="3454400" cy="2133600"/>
          </a:xfrm>
        </p:spPr>
        <p:txBody>
          <a:bodyPr/>
          <a:lstStyle/>
          <a:p>
            <a:pPr lvl="0"/>
            <a:r>
              <a:rPr lang="en-US" noProof="0" smtClean="0"/>
              <a:t>Click to edit Master text styles</a:t>
            </a:r>
          </a:p>
        </p:txBody>
      </p:sp>
      <p:sp>
        <p:nvSpPr>
          <p:cNvPr id="13" name="Text Placeholder 12"/>
          <p:cNvSpPr>
            <a:spLocks noGrp="1"/>
          </p:cNvSpPr>
          <p:nvPr>
            <p:ph type="body" sz="quarter" idx="16"/>
          </p:nvPr>
        </p:nvSpPr>
        <p:spPr>
          <a:xfrm>
            <a:off x="4368800" y="1752600"/>
            <a:ext cx="7112000" cy="4419600"/>
          </a:xfrm>
        </p:spPr>
        <p:txBody>
          <a:bodyPr/>
          <a:lstStyle/>
          <a:p>
            <a:pPr lvl="0"/>
            <a:r>
              <a:rPr lang="en-US" noProof="0" smtClean="0"/>
              <a:t>Click to edit Master text styles</a:t>
            </a:r>
          </a:p>
        </p:txBody>
      </p:sp>
      <p:sp>
        <p:nvSpPr>
          <p:cNvPr id="19"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20" name="TextBox 19"/>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4" name="Shape 13"/>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2"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8F7DCD7E-3A43-45DF-8852-2C2B91121F52}" type="datetime6">
              <a:rPr lang="en-US" smtClean="0"/>
              <a:t>September 18</a:t>
            </a:fld>
            <a:endParaRPr lang="en-US"/>
          </a:p>
        </p:txBody>
      </p:sp>
      <p:sp>
        <p:nvSpPr>
          <p:cNvPr id="15"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223029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One with Impact">
    <p:spTree>
      <p:nvGrpSpPr>
        <p:cNvPr id="1" name=""/>
        <p:cNvGrpSpPr/>
        <p:nvPr/>
      </p:nvGrpSpPr>
      <p:grpSpPr>
        <a:xfrm>
          <a:off x="0" y="0"/>
          <a:ext cx="0" cy="0"/>
          <a:chOff x="0" y="0"/>
          <a:chExt cx="0" cy="0"/>
        </a:xfrm>
      </p:grpSpPr>
      <p:sp>
        <p:nvSpPr>
          <p:cNvPr id="2" name="Title 1"/>
          <p:cNvSpPr>
            <a:spLocks noGrp="1"/>
          </p:cNvSpPr>
          <p:nvPr>
            <p:ph type="title"/>
          </p:nvPr>
        </p:nvSpPr>
        <p:spPr>
          <a:xfrm>
            <a:off x="4368800" y="685800"/>
            <a:ext cx="7112000" cy="914400"/>
          </a:xfrm>
        </p:spPr>
        <p:txBody>
          <a:bodyPr/>
          <a:lstStyle>
            <a:lvl1pPr>
              <a:defRPr/>
            </a:lvl1pPr>
          </a:lstStyle>
          <a:p>
            <a:r>
              <a:rPr lang="en-US" noProof="1" smtClean="0"/>
              <a:t>Click to edit Master title style</a:t>
            </a:r>
            <a:endParaRPr lang="en-GB" noProof="1"/>
          </a:p>
        </p:txBody>
      </p:sp>
      <p:sp>
        <p:nvSpPr>
          <p:cNvPr id="31" name="Content Placeholder 26"/>
          <p:cNvSpPr>
            <a:spLocks noGrp="1"/>
          </p:cNvSpPr>
          <p:nvPr>
            <p:ph sz="quarter" idx="15"/>
          </p:nvPr>
        </p:nvSpPr>
        <p:spPr>
          <a:xfrm>
            <a:off x="4368800" y="1752600"/>
            <a:ext cx="7112000" cy="4419600"/>
          </a:xfrm>
        </p:spPr>
        <p:txBody>
          <a:bodyPr/>
          <a:lstStyle>
            <a:lvl1pPr>
              <a:defRPr baseline="0"/>
            </a:lvl1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GB" noProof="1"/>
          </a:p>
        </p:txBody>
      </p:sp>
      <p:sp>
        <p:nvSpPr>
          <p:cNvPr id="12" name="Text Placeholder 11"/>
          <p:cNvSpPr>
            <a:spLocks noGrp="1"/>
          </p:cNvSpPr>
          <p:nvPr>
            <p:ph type="body" sz="quarter" idx="16"/>
          </p:nvPr>
        </p:nvSpPr>
        <p:spPr>
          <a:xfrm>
            <a:off x="711200" y="1752600"/>
            <a:ext cx="3454400" cy="2130552"/>
          </a:xfrm>
        </p:spPr>
        <p:txBody>
          <a:bodyPr/>
          <a:lstStyle>
            <a:lvl1pPr>
              <a:defRPr sz="2400" b="1" i="1" baseline="0">
                <a:solidFill>
                  <a:schemeClr val="tx2"/>
                </a:solidFill>
              </a:defRPr>
            </a:lvl1pPr>
          </a:lstStyle>
          <a:p>
            <a:pPr lvl="0"/>
            <a:r>
              <a:rPr lang="en-US" noProof="1" smtClean="0"/>
              <a:t>Click to edit Master text styles</a:t>
            </a:r>
          </a:p>
        </p:txBody>
      </p:sp>
      <p:sp>
        <p:nvSpPr>
          <p:cNvPr id="18"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19" name="TextBox 18"/>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1" smtClean="0">
                <a:latin typeface="Arial" pitchFamily="34" charset="0"/>
                <a:cs typeface="Arial" pitchFamily="34" charset="0"/>
              </a:rPr>
              <a:t>PwC</a:t>
            </a:r>
            <a:endParaRPr lang="en-GB" sz="1000" noProof="1">
              <a:latin typeface="Arial" pitchFamily="34" charset="0"/>
              <a:cs typeface="Arial" pitchFamily="34" charset="0"/>
            </a:endParaRPr>
          </a:p>
        </p:txBody>
      </p:sp>
      <p:cxnSp>
        <p:nvCxnSpPr>
          <p:cNvPr id="30" name="Shape 29"/>
          <p:cNvCxnSpPr/>
          <p:nvPr/>
        </p:nvCxnSpPr>
        <p:spPr>
          <a:xfrm rot="5400000" flipH="1" flipV="1">
            <a:off x="7747002" y="-2971800"/>
            <a:ext cx="152399" cy="73152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1"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CA83E75-2289-490E-9623-10C2A8D42618}" type="datetime6">
              <a:rPr lang="en-US" smtClean="0"/>
              <a:t>September 18</a:t>
            </a:fld>
            <a:endParaRPr lang="en-US"/>
          </a:p>
        </p:txBody>
      </p:sp>
    </p:spTree>
    <p:extLst>
      <p:ext uri="{BB962C8B-B14F-4D97-AF65-F5344CB8AC3E}">
        <p14:creationId xmlns:p14="http://schemas.microsoft.com/office/powerpoint/2010/main" val="3712857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Only">
    <p:spTree>
      <p:nvGrpSpPr>
        <p:cNvPr id="1" name=""/>
        <p:cNvGrpSpPr/>
        <p:nvPr/>
      </p:nvGrpSpPr>
      <p:grpSpPr>
        <a:xfrm>
          <a:off x="0" y="0"/>
          <a:ext cx="0" cy="0"/>
          <a:chOff x="0" y="0"/>
          <a:chExt cx="0" cy="0"/>
        </a:xfrm>
      </p:grpSpPr>
      <p:sp>
        <p:nvSpPr>
          <p:cNvPr id="12"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16" name="TextBox 15"/>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0" name="Shape 9"/>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9"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49344BD6-7E85-4130-85F5-9F7D85B03857}" type="datetime6">
              <a:rPr lang="en-US" smtClean="0"/>
              <a:t>September 18</a:t>
            </a:fld>
            <a:endParaRPr lang="en-US"/>
          </a:p>
        </p:txBody>
      </p:sp>
      <p:sp>
        <p:nvSpPr>
          <p:cNvPr id="11"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4077272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mpty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0768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11"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12" name="TextBox 11"/>
          <p:cNvSpPr txBox="1"/>
          <p:nvPr/>
        </p:nvSpPr>
        <p:spPr>
          <a:xfrm>
            <a:off x="711200" y="6477002"/>
            <a:ext cx="3454400" cy="152399"/>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sp>
        <p:nvSpPr>
          <p:cNvPr id="6"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8"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F2C26420-5CC6-488A-8665-DB0502213673}" type="datetime6">
              <a:rPr lang="en-US" smtClean="0"/>
              <a:t>September 18</a:t>
            </a:fld>
            <a:endParaRPr lang="en-US"/>
          </a:p>
        </p:txBody>
      </p:sp>
    </p:spTree>
    <p:extLst>
      <p:ext uri="{BB962C8B-B14F-4D97-AF65-F5344CB8AC3E}">
        <p14:creationId xmlns:p14="http://schemas.microsoft.com/office/powerpoint/2010/main" val="4087824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ey point">
    <p:bg>
      <p:bgPr>
        <a:solidFill>
          <a:schemeClr val="bg1"/>
        </a:solidFill>
        <a:effectLst/>
      </p:bgPr>
    </p:bg>
    <p:spTree>
      <p:nvGrpSpPr>
        <p:cNvPr id="1" name=""/>
        <p:cNvGrpSpPr/>
        <p:nvPr/>
      </p:nvGrpSpPr>
      <p:grpSpPr>
        <a:xfrm>
          <a:off x="0" y="0"/>
          <a:ext cx="0" cy="0"/>
          <a:chOff x="0" y="0"/>
          <a:chExt cx="0" cy="0"/>
        </a:xfrm>
      </p:grpSpPr>
      <p:cxnSp>
        <p:nvCxnSpPr>
          <p:cNvPr id="11" name="Shape 10"/>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12" name="TextBox 11"/>
          <p:cNvSpPr txBox="1"/>
          <p:nvPr/>
        </p:nvSpPr>
        <p:spPr>
          <a:xfrm>
            <a:off x="711200" y="6477002"/>
            <a:ext cx="3454400" cy="152399"/>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sp>
        <p:nvSpPr>
          <p:cNvPr id="15" name="Content Placeholder 26"/>
          <p:cNvSpPr>
            <a:spLocks noGrp="1"/>
          </p:cNvSpPr>
          <p:nvPr>
            <p:ph sz="quarter" idx="15"/>
          </p:nvPr>
        </p:nvSpPr>
        <p:spPr>
          <a:xfrm>
            <a:off x="711200" y="1752600"/>
            <a:ext cx="10769600" cy="4419600"/>
          </a:xfrm>
        </p:spPr>
        <p:txBody>
          <a:bodyPr/>
          <a:lstStyle>
            <a:lvl1pPr>
              <a:defRPr sz="3200" baseline="0">
                <a:solidFill>
                  <a:schemeClr val="tx2"/>
                </a:solidFill>
              </a:defRPr>
            </a:lvl1pPr>
            <a:lvl2pPr>
              <a:buClr>
                <a:schemeClr val="tx2"/>
              </a:buClr>
              <a:defRPr sz="3200">
                <a:solidFill>
                  <a:schemeClr val="tx2"/>
                </a:solidFill>
              </a:defRPr>
            </a:lvl2pPr>
            <a:lvl3pPr>
              <a:buClr>
                <a:schemeClr val="tx2"/>
              </a:buClr>
              <a:defRPr sz="3200">
                <a:solidFill>
                  <a:schemeClr val="tx2"/>
                </a:solidFill>
              </a:defRPr>
            </a:lvl3pPr>
            <a:lvl4pPr>
              <a:buClr>
                <a:schemeClr val="tx2"/>
              </a:buClr>
              <a:defRPr sz="3200">
                <a:solidFill>
                  <a:schemeClr val="tx2"/>
                </a:solidFill>
              </a:defRPr>
            </a:lvl4pPr>
            <a:lvl5pPr>
              <a:buClr>
                <a:schemeClr val="tx2"/>
              </a:buClr>
              <a:defRPr sz="3200">
                <a:solidFill>
                  <a:schemeClr val="tx2"/>
                </a:solidFill>
              </a:defRPr>
            </a:lvl5pPr>
            <a:lvl6pPr>
              <a:buClr>
                <a:schemeClr val="tx2"/>
              </a:buClr>
              <a:defRPr sz="3200" baseline="0">
                <a:solidFill>
                  <a:schemeClr val="tx2"/>
                </a:solidFill>
              </a:defRPr>
            </a:lvl6pPr>
            <a:lvl7pPr>
              <a:buClr>
                <a:schemeClr val="tx2"/>
              </a:buClr>
              <a:buAutoNum type="alphaLcPeriod"/>
              <a:defRPr sz="3200" baseline="0">
                <a:solidFill>
                  <a:schemeClr val="tx2"/>
                </a:solidFill>
              </a:defRPr>
            </a:lvl7pPr>
            <a:lvl8pPr>
              <a:buClr>
                <a:schemeClr val="tx2"/>
              </a:buClr>
              <a:buNone/>
              <a:defRPr sz="3200">
                <a:solidFill>
                  <a:schemeClr val="tx2"/>
                </a:solidFill>
              </a:defRPr>
            </a:lvl8pPr>
            <a:lvl9pPr>
              <a:defRPr sz="32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4"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6"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F7DAB2E2-8301-4AFD-A44F-EA478EE81ED4}" type="datetime6">
              <a:rPr lang="en-US" smtClean="0"/>
              <a:t>September 18</a:t>
            </a:fld>
            <a:endParaRPr lang="en-US"/>
          </a:p>
        </p:txBody>
      </p:sp>
      <p:sp>
        <p:nvSpPr>
          <p:cNvPr id="9" name="Title 1"/>
          <p:cNvSpPr>
            <a:spLocks noGrp="1"/>
          </p:cNvSpPr>
          <p:nvPr>
            <p:ph type="title"/>
          </p:nvPr>
        </p:nvSpPr>
        <p:spPr>
          <a:xfrm>
            <a:off x="552451" y="60960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393607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ey point: Colour">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11200" y="1752600"/>
            <a:ext cx="10769600" cy="4419600"/>
          </a:xfrm>
        </p:spPr>
        <p:txBody>
          <a:bodyPr>
            <a:noAutofit/>
          </a:bodyPr>
          <a:lstStyle>
            <a:lvl1pPr>
              <a:lnSpc>
                <a:spcPts val="3600"/>
              </a:lnSpc>
              <a:spcBef>
                <a:spcPts val="0"/>
              </a:spcBef>
              <a:spcAft>
                <a:spcPts val="600"/>
              </a:spcAft>
              <a:defRPr sz="3200" baseline="0">
                <a:solidFill>
                  <a:schemeClr val="bg1"/>
                </a:solidFill>
              </a:defRPr>
            </a:lvl1pPr>
            <a:lvl2pPr marL="444500" indent="-263525">
              <a:lnSpc>
                <a:spcPts val="3600"/>
              </a:lnSpc>
              <a:spcBef>
                <a:spcPts val="0"/>
              </a:spcBef>
              <a:spcAft>
                <a:spcPts val="600"/>
              </a:spcAft>
              <a:buClr>
                <a:schemeClr val="bg1"/>
              </a:buClr>
              <a:defRPr sz="3200">
                <a:solidFill>
                  <a:schemeClr val="bg1"/>
                </a:solidFill>
              </a:defRPr>
            </a:lvl2pPr>
            <a:lvl3pPr marL="714375" indent="-266700">
              <a:lnSpc>
                <a:spcPts val="3600"/>
              </a:lnSpc>
              <a:spcBef>
                <a:spcPts val="0"/>
              </a:spcBef>
              <a:spcAft>
                <a:spcPts val="600"/>
              </a:spcAft>
              <a:buClr>
                <a:schemeClr val="bg1"/>
              </a:buClr>
              <a:defRPr sz="3200">
                <a:solidFill>
                  <a:schemeClr val="bg1"/>
                </a:solidFill>
              </a:defRPr>
            </a:lvl3pPr>
            <a:lvl4pPr marL="984250" indent="-266700">
              <a:lnSpc>
                <a:spcPts val="3600"/>
              </a:lnSpc>
              <a:spcBef>
                <a:spcPts val="0"/>
              </a:spcBef>
              <a:spcAft>
                <a:spcPts val="600"/>
              </a:spcAft>
              <a:buClr>
                <a:schemeClr val="bg1"/>
              </a:buClr>
              <a:defRPr sz="3200">
                <a:solidFill>
                  <a:schemeClr val="bg1"/>
                </a:solidFill>
              </a:defRPr>
            </a:lvl4pPr>
            <a:lvl5pPr marL="1341438" indent="-266700">
              <a:lnSpc>
                <a:spcPts val="3600"/>
              </a:lnSpc>
              <a:spcBef>
                <a:spcPts val="0"/>
              </a:spcBef>
              <a:spcAft>
                <a:spcPts val="600"/>
              </a:spcAft>
              <a:buClr>
                <a:schemeClr val="bg1"/>
              </a:buClr>
              <a:defRPr sz="3200">
                <a:solidFill>
                  <a:schemeClr val="bg1"/>
                </a:solidFill>
              </a:defRPr>
            </a:lvl5pPr>
            <a:lvl6pPr marL="1611313" indent="-271463">
              <a:lnSpc>
                <a:spcPts val="3600"/>
              </a:lnSpc>
              <a:spcBef>
                <a:spcPts val="0"/>
              </a:spcBef>
              <a:spcAft>
                <a:spcPts val="60"/>
              </a:spcAft>
              <a:buClr>
                <a:schemeClr val="bg1"/>
              </a:buClr>
              <a:buFont typeface="Arial" pitchFamily="34" charset="0"/>
              <a:buNone/>
              <a:defRPr sz="2800">
                <a:solidFill>
                  <a:schemeClr val="bg1"/>
                </a:solidFill>
              </a:defRPr>
            </a:lvl6pPr>
            <a:lvl7pPr>
              <a:defRPr sz="2800">
                <a:solidFill>
                  <a:schemeClr val="bg1"/>
                </a:solidFill>
              </a:defRPr>
            </a:lvl7pPr>
            <a:lvl8pPr>
              <a:lnSpc>
                <a:spcPts val="3600"/>
              </a:lnSpc>
              <a:defRPr sz="2800">
                <a:solidFill>
                  <a:schemeClr val="bg1"/>
                </a:solidFill>
              </a:defRPr>
            </a:lvl8pPr>
            <a:lvl9pPr>
              <a:defRPr sz="2800">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28"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bg1"/>
                </a:solidFill>
                <a:latin typeface="Arial" pitchFamily="34" charset="0"/>
                <a:cs typeface="Arial" pitchFamily="34" charset="0"/>
              </a:defRPr>
            </a:lvl1pPr>
          </a:lstStyle>
          <a:p>
            <a:r>
              <a:rPr lang="en-US" smtClean="0"/>
              <a:t>From theory…to practice</a:t>
            </a:r>
            <a:endParaRPr lang="en-US"/>
          </a:p>
        </p:txBody>
      </p:sp>
      <p:sp>
        <p:nvSpPr>
          <p:cNvPr id="29" name="TextBox 28"/>
          <p:cNvSpPr txBox="1"/>
          <p:nvPr/>
        </p:nvSpPr>
        <p:spPr>
          <a:xfrm>
            <a:off x="711200" y="6477002"/>
            <a:ext cx="3454400" cy="152399"/>
          </a:xfrm>
          <a:prstGeom prst="rect">
            <a:avLst/>
          </a:prstGeom>
          <a:noFill/>
        </p:spPr>
        <p:txBody>
          <a:bodyPr vert="horz" wrap="square" lIns="0" tIns="0" rIns="0" bIns="0" rtlCol="0" anchor="t" anchorCtr="0">
            <a:noAutofit/>
          </a:bodyPr>
          <a:lstStyle/>
          <a:p>
            <a:r>
              <a:rPr lang="en-GB" sz="1000" noProof="0" smtClean="0">
                <a:solidFill>
                  <a:schemeClr val="bg1"/>
                </a:solidFill>
                <a:latin typeface="Arial" pitchFamily="34" charset="0"/>
                <a:cs typeface="Arial" pitchFamily="34" charset="0"/>
              </a:rPr>
              <a:t>PwC</a:t>
            </a:r>
            <a:endParaRPr lang="en-GB" sz="1000" noProof="0">
              <a:solidFill>
                <a:schemeClr val="bg1"/>
              </a:solidFill>
              <a:latin typeface="Arial" pitchFamily="34" charset="0"/>
              <a:cs typeface="Arial" pitchFamily="34" charset="0"/>
            </a:endParaRPr>
          </a:p>
        </p:txBody>
      </p:sp>
      <p:cxnSp>
        <p:nvCxnSpPr>
          <p:cNvPr id="11" name="Shape 10"/>
          <p:cNvCxnSpPr/>
          <p:nvPr/>
        </p:nvCxnSpPr>
        <p:spPr>
          <a:xfrm rot="5400000" flipH="1" flipV="1">
            <a:off x="5918202" y="-4800600"/>
            <a:ext cx="152399" cy="109728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016C0488-217C-405E-84A7-2C6B75A710C1}" type="slidenum">
              <a:rPr lang="en-US" smtClean="0"/>
              <a:t>‹#›</a:t>
            </a:fld>
            <a:endParaRPr lang="en-US"/>
          </a:p>
        </p:txBody>
      </p:sp>
      <p:sp>
        <p:nvSpPr>
          <p:cNvPr id="10"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107CD1B1-463C-45EE-BDA8-2DF10D262AD8}" type="datetime6">
              <a:rPr lang="en-US" smtClean="0"/>
              <a:t>September 18</a:t>
            </a:fld>
            <a:endParaRPr lang="en-US"/>
          </a:p>
        </p:txBody>
      </p:sp>
      <p:sp>
        <p:nvSpPr>
          <p:cNvPr id="12" name="Title 1"/>
          <p:cNvSpPr>
            <a:spLocks noGrp="1"/>
          </p:cNvSpPr>
          <p:nvPr>
            <p:ph type="title"/>
          </p:nvPr>
        </p:nvSpPr>
        <p:spPr>
          <a:xfrm>
            <a:off x="609601" y="628650"/>
            <a:ext cx="10769600" cy="914400"/>
          </a:xfrm>
        </p:spPr>
        <p:txBody>
          <a:bodyPr/>
          <a:lstStyle>
            <a:lvl1pPr>
              <a:defRPr>
                <a:solidFill>
                  <a:schemeClr val="bg1"/>
                </a:solidFill>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69947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58" name="Subtitle 2"/>
          <p:cNvSpPr>
            <a:spLocks noGrp="1"/>
          </p:cNvSpPr>
          <p:nvPr>
            <p:ph type="subTitle" idx="1"/>
          </p:nvPr>
        </p:nvSpPr>
        <p:spPr bwMode="black">
          <a:xfrm>
            <a:off x="711200" y="1905002"/>
            <a:ext cx="10769600" cy="1371599"/>
          </a:xfrm>
        </p:spPr>
        <p:txBody>
          <a:bodyPr>
            <a:noAutofit/>
          </a:bodyPr>
          <a:lstStyle>
            <a:lvl1pPr marL="0" indent="0" algn="l">
              <a:lnSpc>
                <a:spcPct val="90000"/>
              </a:lnSpc>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GB" noProof="0" smtClean="0"/>
          </a:p>
        </p:txBody>
      </p:sp>
      <p:sp>
        <p:nvSpPr>
          <p:cNvPr id="33"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
        <p:nvSpPr>
          <p:cNvPr id="34" name="TextBox 33"/>
          <p:cNvSpPr txBox="1"/>
          <p:nvPr/>
        </p:nvSpPr>
        <p:spPr>
          <a:xfrm>
            <a:off x="711200" y="6477002"/>
            <a:ext cx="3454400" cy="152399"/>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2" name="Shape 11"/>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0"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BA02DC8-C84C-4C6B-A31F-4E54DF675732}" type="datetime6">
              <a:rPr lang="en-US" smtClean="0"/>
              <a:t>September 18</a:t>
            </a:fld>
            <a:endParaRPr lang="en-US"/>
          </a:p>
        </p:txBody>
      </p:sp>
      <p:sp>
        <p:nvSpPr>
          <p:cNvPr id="11"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631930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Divider: Colour">
    <p:bg>
      <p:bgPr>
        <a:solidFill>
          <a:schemeClr val="tx2"/>
        </a:solidFill>
        <a:effectLst/>
      </p:bgPr>
    </p:bg>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711200" y="685800"/>
            <a:ext cx="10769600" cy="1066800"/>
          </a:xfrm>
        </p:spPr>
        <p:txBody>
          <a:bodyPr anchor="t" anchorCtr="0">
            <a:noAutofit/>
          </a:bodyPr>
          <a:lstStyle>
            <a:lvl1pPr>
              <a:lnSpc>
                <a:spcPct val="90000"/>
              </a:lnSpc>
              <a:defRPr sz="3200" baseline="0">
                <a:solidFill>
                  <a:schemeClr val="bg1"/>
                </a:solidFill>
              </a:defRPr>
            </a:lvl1pPr>
          </a:lstStyle>
          <a:p>
            <a:r>
              <a:rPr lang="en-US" noProof="0" smtClean="0"/>
              <a:t>Click to edit Master title style</a:t>
            </a:r>
            <a:endParaRPr lang="en-GB" noProof="0"/>
          </a:p>
        </p:txBody>
      </p:sp>
      <p:sp>
        <p:nvSpPr>
          <p:cNvPr id="22" name="Subtitle 2"/>
          <p:cNvSpPr>
            <a:spLocks noGrp="1"/>
          </p:cNvSpPr>
          <p:nvPr>
            <p:ph type="subTitle" idx="1"/>
          </p:nvPr>
        </p:nvSpPr>
        <p:spPr bwMode="black">
          <a:xfrm>
            <a:off x="711200" y="1905000"/>
            <a:ext cx="10769600" cy="1371600"/>
          </a:xfrm>
        </p:spPr>
        <p:txBody>
          <a:bodyPr>
            <a:noAutofit/>
          </a:bodyPr>
          <a:lstStyle>
            <a:lvl1pPr marL="0" indent="0" algn="l">
              <a:lnSpc>
                <a:spcPct val="90000"/>
              </a:lnSpc>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US" noProof="0" smtClean="0"/>
              <a:t>Click to edit Master subtitle style</a:t>
            </a:r>
            <a:endParaRPr lang="en-GB" noProof="0" smtClean="0"/>
          </a:p>
        </p:txBody>
      </p:sp>
      <p:sp>
        <p:nvSpPr>
          <p:cNvPr id="37"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bg1"/>
                </a:solidFill>
                <a:latin typeface="Arial" pitchFamily="34" charset="0"/>
                <a:cs typeface="Arial" pitchFamily="34" charset="0"/>
              </a:defRPr>
            </a:lvl1pPr>
          </a:lstStyle>
          <a:p>
            <a:r>
              <a:rPr lang="en-US" smtClean="0"/>
              <a:t>From theory…to practice</a:t>
            </a:r>
            <a:endParaRPr lang="en-US"/>
          </a:p>
        </p:txBody>
      </p:sp>
      <p:sp>
        <p:nvSpPr>
          <p:cNvPr id="38" name="TextBox 37"/>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solidFill>
                  <a:schemeClr val="bg1"/>
                </a:solidFill>
                <a:latin typeface="Arial" pitchFamily="34" charset="0"/>
                <a:cs typeface="Arial" pitchFamily="34" charset="0"/>
              </a:rPr>
              <a:t>PwC</a:t>
            </a:r>
            <a:endParaRPr lang="en-GB" sz="1000" noProof="0">
              <a:solidFill>
                <a:schemeClr val="bg1"/>
              </a:solidFill>
              <a:latin typeface="Arial" pitchFamily="34" charset="0"/>
              <a:cs typeface="Arial" pitchFamily="34" charset="0"/>
            </a:endParaRPr>
          </a:p>
        </p:txBody>
      </p:sp>
      <p:cxnSp>
        <p:nvCxnSpPr>
          <p:cNvPr id="11" name="Shape 10"/>
          <p:cNvCxnSpPr/>
          <p:nvPr/>
        </p:nvCxnSpPr>
        <p:spPr>
          <a:xfrm rot="5400000" flipH="1" flipV="1">
            <a:off x="5918202" y="-4800600"/>
            <a:ext cx="152399" cy="109728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016C0488-217C-405E-84A7-2C6B75A710C1}" type="slidenum">
              <a:rPr lang="en-US" smtClean="0"/>
              <a:t>‹#›</a:t>
            </a:fld>
            <a:endParaRPr lang="en-US"/>
          </a:p>
        </p:txBody>
      </p:sp>
      <p:sp>
        <p:nvSpPr>
          <p:cNvPr id="10"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A36CBC0C-DD50-481C-99D2-93EA57CB9F9B}" type="datetime6">
              <a:rPr lang="en-US" smtClean="0"/>
              <a:t>September 18</a:t>
            </a:fld>
            <a:endParaRPr lang="en-US"/>
          </a:p>
        </p:txBody>
      </p:sp>
    </p:spTree>
    <p:extLst>
      <p:ext uri="{BB962C8B-B14F-4D97-AF65-F5344CB8AC3E}">
        <p14:creationId xmlns:p14="http://schemas.microsoft.com/office/powerpoint/2010/main" val="3911159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Divider: Content">
    <p:bg>
      <p:bgPr>
        <a:solidFill>
          <a:schemeClr val="tx2"/>
        </a:solidFill>
        <a:effectLst/>
      </p:bgPr>
    </p:bg>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711200" y="685800"/>
            <a:ext cx="10769600" cy="1066800"/>
          </a:xfrm>
        </p:spPr>
        <p:txBody>
          <a:bodyPr anchor="t" anchorCtr="0">
            <a:noAutofit/>
          </a:bodyPr>
          <a:lstStyle>
            <a:lvl1pPr>
              <a:lnSpc>
                <a:spcPct val="90000"/>
              </a:lnSpc>
              <a:defRPr sz="3200">
                <a:solidFill>
                  <a:schemeClr val="bg1"/>
                </a:solidFill>
              </a:defRPr>
            </a:lvl1pPr>
          </a:lstStyle>
          <a:p>
            <a:r>
              <a:rPr lang="en-US" noProof="0" smtClean="0"/>
              <a:t>Click to edit Master title style</a:t>
            </a:r>
            <a:endParaRPr lang="en-GB" noProof="0" smtClean="0"/>
          </a:p>
        </p:txBody>
      </p:sp>
      <p:sp>
        <p:nvSpPr>
          <p:cNvPr id="20" name="Content Placeholder 19"/>
          <p:cNvSpPr>
            <a:spLocks noGrp="1"/>
          </p:cNvSpPr>
          <p:nvPr>
            <p:ph sz="quarter" idx="13"/>
          </p:nvPr>
        </p:nvSpPr>
        <p:spPr>
          <a:xfrm>
            <a:off x="711202" y="2819400"/>
            <a:ext cx="5283199" cy="335280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33" name="Subtitle 2"/>
          <p:cNvSpPr>
            <a:spLocks noGrp="1"/>
          </p:cNvSpPr>
          <p:nvPr>
            <p:ph type="subTitle" idx="1"/>
          </p:nvPr>
        </p:nvSpPr>
        <p:spPr bwMode="black">
          <a:xfrm>
            <a:off x="711200" y="1905001"/>
            <a:ext cx="10769600" cy="762000"/>
          </a:xfrm>
        </p:spPr>
        <p:txBody>
          <a:bodyPr>
            <a:noAutofit/>
          </a:bodyPr>
          <a:lstStyle>
            <a:lvl1pPr marL="0" indent="0" algn="l">
              <a:lnSpc>
                <a:spcPct val="90000"/>
              </a:lnSpc>
              <a:buNone/>
              <a:defRPr sz="320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US" noProof="0" smtClean="0"/>
              <a:t>Click to edit Master subtitle style</a:t>
            </a:r>
            <a:endParaRPr lang="en-GB" noProof="0" smtClean="0"/>
          </a:p>
        </p:txBody>
      </p:sp>
      <p:sp>
        <p:nvSpPr>
          <p:cNvPr id="31"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bg1"/>
                </a:solidFill>
                <a:latin typeface="Arial" pitchFamily="34" charset="0"/>
                <a:cs typeface="Arial" pitchFamily="34" charset="0"/>
              </a:defRPr>
            </a:lvl1pPr>
          </a:lstStyle>
          <a:p>
            <a:r>
              <a:rPr lang="en-US" smtClean="0"/>
              <a:t>From theory…to practice</a:t>
            </a:r>
            <a:endParaRPr lang="en-US"/>
          </a:p>
        </p:txBody>
      </p:sp>
      <p:sp>
        <p:nvSpPr>
          <p:cNvPr id="32" name="TextBox 31"/>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solidFill>
                  <a:schemeClr val="bg1"/>
                </a:solidFill>
                <a:latin typeface="Arial" pitchFamily="34" charset="0"/>
                <a:cs typeface="Arial" pitchFamily="34" charset="0"/>
              </a:rPr>
              <a:t>PwC</a:t>
            </a:r>
            <a:endParaRPr lang="en-GB" sz="1000" noProof="0">
              <a:solidFill>
                <a:schemeClr val="bg1"/>
              </a:solidFill>
              <a:latin typeface="Arial" pitchFamily="34" charset="0"/>
              <a:cs typeface="Arial" pitchFamily="34" charset="0"/>
            </a:endParaRPr>
          </a:p>
        </p:txBody>
      </p:sp>
      <p:cxnSp>
        <p:nvCxnSpPr>
          <p:cNvPr id="12" name="Shape 11"/>
          <p:cNvCxnSpPr/>
          <p:nvPr/>
        </p:nvCxnSpPr>
        <p:spPr>
          <a:xfrm rot="5400000" flipH="1" flipV="1">
            <a:off x="5918202" y="-4800600"/>
            <a:ext cx="152399" cy="109728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016C0488-217C-405E-84A7-2C6B75A710C1}" type="slidenum">
              <a:rPr lang="en-US" smtClean="0"/>
              <a:t>‹#›</a:t>
            </a:fld>
            <a:endParaRPr lang="en-US"/>
          </a:p>
        </p:txBody>
      </p:sp>
      <p:sp>
        <p:nvSpPr>
          <p:cNvPr id="11"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C20B2BDD-567C-42C8-80A5-73D09AC4E57C}" type="datetime6">
              <a:rPr lang="en-US" smtClean="0"/>
              <a:t>September 18</a:t>
            </a:fld>
            <a:endParaRPr lang="en-US"/>
          </a:p>
        </p:txBody>
      </p:sp>
    </p:spTree>
    <p:extLst>
      <p:ext uri="{BB962C8B-B14F-4D97-AF65-F5344CB8AC3E}">
        <p14:creationId xmlns:p14="http://schemas.microsoft.com/office/powerpoint/2010/main" val="502539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ver Slide: Fixed Logo">
    <p:spTree>
      <p:nvGrpSpPr>
        <p:cNvPr id="1" name=""/>
        <p:cNvGrpSpPr/>
        <p:nvPr/>
      </p:nvGrpSpPr>
      <p:grpSpPr>
        <a:xfrm>
          <a:off x="0" y="0"/>
          <a:ext cx="0" cy="0"/>
          <a:chOff x="0" y="0"/>
          <a:chExt cx="0" cy="0"/>
        </a:xfrm>
      </p:grpSpPr>
      <p:cxnSp>
        <p:nvCxnSpPr>
          <p:cNvPr id="141" name="Shape 140"/>
          <p:cNvCxnSpPr/>
          <p:nvPr/>
        </p:nvCxnSpPr>
        <p:spPr>
          <a:xfrm rot="5400000" flipH="1" flipV="1">
            <a:off x="6820410" y="-3874008"/>
            <a:ext cx="152399" cy="9119616"/>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2" name="Title 1"/>
          <p:cNvSpPr>
            <a:spLocks noGrp="1"/>
          </p:cNvSpPr>
          <p:nvPr>
            <p:ph type="ctrTitle" hasCustomPrompt="1"/>
          </p:nvPr>
        </p:nvSpPr>
        <p:spPr bwMode="black">
          <a:xfrm>
            <a:off x="2431754" y="657385"/>
            <a:ext cx="7124700" cy="914400"/>
          </a:xfrm>
        </p:spPr>
        <p:txBody>
          <a:bodyPr anchor="t" anchorCtr="0">
            <a:noAutofit/>
          </a:bodyPr>
          <a:lstStyle>
            <a:lvl1pPr>
              <a:lnSpc>
                <a:spcPct val="90000"/>
              </a:lnSpc>
              <a:defRPr sz="3200" b="1" i="1" baseline="0">
                <a:solidFill>
                  <a:schemeClr val="tx1"/>
                </a:solidFill>
              </a:defRPr>
            </a:lvl1pPr>
          </a:lstStyle>
          <a:p>
            <a:r>
              <a:rPr lang="en-GB" noProof="0" dirty="0" smtClean="0"/>
              <a:t>Click to add the presentation’s main title</a:t>
            </a:r>
            <a:endParaRPr lang="en-GB" noProof="0" dirty="0"/>
          </a:p>
        </p:txBody>
      </p:sp>
      <p:sp>
        <p:nvSpPr>
          <p:cNvPr id="143" name="Subtitle 2"/>
          <p:cNvSpPr>
            <a:spLocks noGrp="1"/>
          </p:cNvSpPr>
          <p:nvPr>
            <p:ph type="subTitle" idx="1" hasCustomPrompt="1"/>
          </p:nvPr>
        </p:nvSpPr>
        <p:spPr bwMode="black">
          <a:xfrm>
            <a:off x="2527301" y="1828800"/>
            <a:ext cx="7124700" cy="914401"/>
          </a:xfrm>
        </p:spPr>
        <p:txBody>
          <a:bodyPr>
            <a:noAutofit/>
          </a:bodyPr>
          <a:lstStyle>
            <a:lvl1pPr marL="0" indent="0" algn="l">
              <a:lnSpc>
                <a:spcPct val="90000"/>
              </a:lnSpc>
              <a:spcAft>
                <a:spcPts val="0"/>
              </a:spcAft>
              <a:buNone/>
              <a:defRPr sz="3200" baseline="0">
                <a:solidFill>
                  <a:schemeClr val="tx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144" name="Text Placeholder 31"/>
          <p:cNvSpPr>
            <a:spLocks noGrp="1"/>
          </p:cNvSpPr>
          <p:nvPr>
            <p:ph type="body" sz="quarter" idx="10" hasCustomPrompt="1"/>
          </p:nvPr>
        </p:nvSpPr>
        <p:spPr bwMode="black">
          <a:xfrm>
            <a:off x="2527300" y="374904"/>
            <a:ext cx="5474208" cy="146304"/>
          </a:xfrm>
        </p:spPr>
        <p:txBody>
          <a:bodyPr/>
          <a:lstStyle>
            <a:lvl1pPr>
              <a:defRPr sz="1100">
                <a:solidFill>
                  <a:schemeClr val="tx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grpSp>
        <p:nvGrpSpPr>
          <p:cNvPr id="102" name="Group 101"/>
          <p:cNvGrpSpPr>
            <a:grpSpLocks noChangeAspect="1"/>
          </p:cNvGrpSpPr>
          <p:nvPr/>
        </p:nvGrpSpPr>
        <p:grpSpPr>
          <a:xfrm>
            <a:off x="1291457" y="5768682"/>
            <a:ext cx="1643044" cy="935789"/>
            <a:chOff x="518032" y="-1032869"/>
            <a:chExt cx="6161413" cy="4678943"/>
          </a:xfrm>
        </p:grpSpPr>
        <p:grpSp>
          <p:nvGrpSpPr>
            <p:cNvPr id="103" name="Group 73"/>
            <p:cNvGrpSpPr>
              <a:grpSpLocks noChangeAspect="1"/>
            </p:cNvGrpSpPr>
            <p:nvPr/>
          </p:nvGrpSpPr>
          <p:grpSpPr>
            <a:xfrm>
              <a:off x="4438637" y="-1032863"/>
              <a:ext cx="2240792" cy="2011550"/>
              <a:chOff x="1905000" y="5715000"/>
              <a:chExt cx="445770" cy="381000"/>
            </a:xfrm>
          </p:grpSpPr>
          <p:sp>
            <p:nvSpPr>
              <p:cNvPr id="107" name="Rectangle 25"/>
              <p:cNvSpPr>
                <a:spLocks noChangeArrowheads="1"/>
              </p:cNvSpPr>
              <p:nvPr userDrawn="1"/>
            </p:nvSpPr>
            <p:spPr bwMode="gray">
              <a:xfrm>
                <a:off x="2293620" y="5988118"/>
                <a:ext cx="57150" cy="107882"/>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08" name="Rectangle 26"/>
              <p:cNvSpPr>
                <a:spLocks noChangeArrowheads="1"/>
              </p:cNvSpPr>
              <p:nvPr userDrawn="1"/>
            </p:nvSpPr>
            <p:spPr bwMode="gray">
              <a:xfrm>
                <a:off x="2132171" y="5757333"/>
                <a:ext cx="44291" cy="6691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09" name="Rectangle 27"/>
              <p:cNvSpPr>
                <a:spLocks noChangeArrowheads="1"/>
              </p:cNvSpPr>
              <p:nvPr userDrawn="1"/>
            </p:nvSpPr>
            <p:spPr bwMode="gray">
              <a:xfrm>
                <a:off x="1905000" y="5715000"/>
                <a:ext cx="227171" cy="42333"/>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0" name="Rectangle 28"/>
              <p:cNvSpPr>
                <a:spLocks noChangeArrowheads="1"/>
              </p:cNvSpPr>
              <p:nvPr userDrawn="1"/>
            </p:nvSpPr>
            <p:spPr bwMode="gray">
              <a:xfrm>
                <a:off x="1905000" y="5757333"/>
                <a:ext cx="227171" cy="6691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1" name="Rectangle 29"/>
              <p:cNvSpPr>
                <a:spLocks noChangeArrowheads="1"/>
              </p:cNvSpPr>
              <p:nvPr userDrawn="1"/>
            </p:nvSpPr>
            <p:spPr bwMode="gray">
              <a:xfrm>
                <a:off x="2176462" y="5824247"/>
                <a:ext cx="117158" cy="163871"/>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2" name="Rectangle 30"/>
              <p:cNvSpPr>
                <a:spLocks noChangeArrowheads="1"/>
              </p:cNvSpPr>
              <p:nvPr userDrawn="1"/>
            </p:nvSpPr>
            <p:spPr bwMode="gray">
              <a:xfrm>
                <a:off x="2176462" y="5988118"/>
                <a:ext cx="117158" cy="107882"/>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3" name="Rectangle 31"/>
              <p:cNvSpPr>
                <a:spLocks noChangeArrowheads="1"/>
              </p:cNvSpPr>
              <p:nvPr userDrawn="1"/>
            </p:nvSpPr>
            <p:spPr bwMode="gray">
              <a:xfrm>
                <a:off x="2132171" y="5824247"/>
                <a:ext cx="44291" cy="163871"/>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4" name="Rectangle 32"/>
              <p:cNvSpPr>
                <a:spLocks noChangeArrowheads="1"/>
              </p:cNvSpPr>
              <p:nvPr userDrawn="1"/>
            </p:nvSpPr>
            <p:spPr bwMode="gray">
              <a:xfrm>
                <a:off x="2132171" y="5988118"/>
                <a:ext cx="44291" cy="107882"/>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5" name="Freeform 33"/>
              <p:cNvSpPr>
                <a:spLocks/>
              </p:cNvSpPr>
              <p:nvPr userDrawn="1"/>
            </p:nvSpPr>
            <p:spPr bwMode="gray">
              <a:xfrm>
                <a:off x="1905000" y="5824247"/>
                <a:ext cx="227171" cy="163871"/>
              </a:xfrm>
              <a:custGeom>
                <a:avLst/>
                <a:gdLst/>
                <a:ahLst/>
                <a:cxnLst>
                  <a:cxn ang="0">
                    <a:pos x="0" y="0"/>
                  </a:cxn>
                  <a:cxn ang="0">
                    <a:pos x="159" y="0"/>
                  </a:cxn>
                  <a:cxn ang="0">
                    <a:pos x="159" y="120"/>
                  </a:cxn>
                  <a:cxn ang="0">
                    <a:pos x="99" y="120"/>
                  </a:cxn>
                  <a:cxn ang="0">
                    <a:pos x="99" y="80"/>
                  </a:cxn>
                  <a:cxn ang="0">
                    <a:pos x="0" y="80"/>
                  </a:cxn>
                  <a:cxn ang="0">
                    <a:pos x="0" y="0"/>
                  </a:cxn>
                </a:cxnLst>
                <a:rect l="0" t="0" r="r" b="b"/>
                <a:pathLst>
                  <a:path w="159" h="120">
                    <a:moveTo>
                      <a:pt x="0" y="0"/>
                    </a:moveTo>
                    <a:lnTo>
                      <a:pt x="159" y="0"/>
                    </a:lnTo>
                    <a:lnTo>
                      <a:pt x="159" y="120"/>
                    </a:lnTo>
                    <a:lnTo>
                      <a:pt x="99" y="120"/>
                    </a:lnTo>
                    <a:lnTo>
                      <a:pt x="99" y="80"/>
                    </a:lnTo>
                    <a:lnTo>
                      <a:pt x="0" y="80"/>
                    </a:lnTo>
                    <a:lnTo>
                      <a:pt x="0" y="0"/>
                    </a:lnTo>
                    <a:close/>
                  </a:path>
                </a:pathLst>
              </a:cu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6" name="Rectangle 34"/>
              <p:cNvSpPr>
                <a:spLocks noChangeArrowheads="1"/>
              </p:cNvSpPr>
              <p:nvPr userDrawn="1"/>
            </p:nvSpPr>
            <p:spPr bwMode="gray">
              <a:xfrm>
                <a:off x="2046446" y="5988118"/>
                <a:ext cx="85725" cy="107882"/>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7" name="Rectangle 35"/>
              <p:cNvSpPr>
                <a:spLocks noChangeArrowheads="1"/>
              </p:cNvSpPr>
              <p:nvPr userDrawn="1"/>
            </p:nvSpPr>
            <p:spPr bwMode="gray">
              <a:xfrm>
                <a:off x="1905000" y="5933495"/>
                <a:ext cx="141446" cy="54624"/>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8" name="Rectangle 36"/>
              <p:cNvSpPr>
                <a:spLocks noChangeArrowheads="1"/>
              </p:cNvSpPr>
              <p:nvPr userDrawn="1"/>
            </p:nvSpPr>
            <p:spPr bwMode="gray">
              <a:xfrm>
                <a:off x="1905000" y="5988118"/>
                <a:ext cx="141446" cy="107882"/>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9" name="Rectangle 25"/>
              <p:cNvSpPr>
                <a:spLocks noChangeArrowheads="1"/>
              </p:cNvSpPr>
              <p:nvPr/>
            </p:nvSpPr>
            <p:spPr bwMode="gray">
              <a:xfrm>
                <a:off x="2293620" y="5988118"/>
                <a:ext cx="57150" cy="107882"/>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0" name="Rectangle 26"/>
              <p:cNvSpPr>
                <a:spLocks noChangeArrowheads="1"/>
              </p:cNvSpPr>
              <p:nvPr/>
            </p:nvSpPr>
            <p:spPr bwMode="gray">
              <a:xfrm>
                <a:off x="2132171" y="5757333"/>
                <a:ext cx="44291" cy="6691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1" name="Rectangle 27"/>
              <p:cNvSpPr>
                <a:spLocks noChangeArrowheads="1"/>
              </p:cNvSpPr>
              <p:nvPr/>
            </p:nvSpPr>
            <p:spPr bwMode="gray">
              <a:xfrm>
                <a:off x="1905000" y="5715000"/>
                <a:ext cx="227171" cy="42333"/>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2" name="Rectangle 28"/>
              <p:cNvSpPr>
                <a:spLocks noChangeArrowheads="1"/>
              </p:cNvSpPr>
              <p:nvPr/>
            </p:nvSpPr>
            <p:spPr bwMode="gray">
              <a:xfrm>
                <a:off x="1905000" y="5757333"/>
                <a:ext cx="227171" cy="6691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3" name="Rectangle 29"/>
              <p:cNvSpPr>
                <a:spLocks noChangeArrowheads="1"/>
              </p:cNvSpPr>
              <p:nvPr/>
            </p:nvSpPr>
            <p:spPr bwMode="gray">
              <a:xfrm>
                <a:off x="2176462" y="5824247"/>
                <a:ext cx="117158" cy="163871"/>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4" name="Rectangle 30"/>
              <p:cNvSpPr>
                <a:spLocks noChangeArrowheads="1"/>
              </p:cNvSpPr>
              <p:nvPr/>
            </p:nvSpPr>
            <p:spPr bwMode="gray">
              <a:xfrm>
                <a:off x="2176462" y="5988118"/>
                <a:ext cx="117158" cy="107882"/>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5" name="Rectangle 31"/>
              <p:cNvSpPr>
                <a:spLocks noChangeArrowheads="1"/>
              </p:cNvSpPr>
              <p:nvPr/>
            </p:nvSpPr>
            <p:spPr bwMode="gray">
              <a:xfrm>
                <a:off x="2132171" y="5824247"/>
                <a:ext cx="44291" cy="163871"/>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6" name="Rectangle 32"/>
              <p:cNvSpPr>
                <a:spLocks noChangeArrowheads="1"/>
              </p:cNvSpPr>
              <p:nvPr/>
            </p:nvSpPr>
            <p:spPr bwMode="gray">
              <a:xfrm>
                <a:off x="2132171" y="5988118"/>
                <a:ext cx="44291" cy="107882"/>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7" name="Freeform 33"/>
              <p:cNvSpPr>
                <a:spLocks/>
              </p:cNvSpPr>
              <p:nvPr/>
            </p:nvSpPr>
            <p:spPr bwMode="gray">
              <a:xfrm>
                <a:off x="1905000" y="5824247"/>
                <a:ext cx="227171" cy="163871"/>
              </a:xfrm>
              <a:custGeom>
                <a:avLst/>
                <a:gdLst/>
                <a:ahLst/>
                <a:cxnLst>
                  <a:cxn ang="0">
                    <a:pos x="0" y="0"/>
                  </a:cxn>
                  <a:cxn ang="0">
                    <a:pos x="159" y="0"/>
                  </a:cxn>
                  <a:cxn ang="0">
                    <a:pos x="159" y="120"/>
                  </a:cxn>
                  <a:cxn ang="0">
                    <a:pos x="99" y="120"/>
                  </a:cxn>
                  <a:cxn ang="0">
                    <a:pos x="99" y="80"/>
                  </a:cxn>
                  <a:cxn ang="0">
                    <a:pos x="0" y="80"/>
                  </a:cxn>
                  <a:cxn ang="0">
                    <a:pos x="0" y="0"/>
                  </a:cxn>
                </a:cxnLst>
                <a:rect l="0" t="0" r="r" b="b"/>
                <a:pathLst>
                  <a:path w="159" h="120">
                    <a:moveTo>
                      <a:pt x="0" y="0"/>
                    </a:moveTo>
                    <a:lnTo>
                      <a:pt x="159" y="0"/>
                    </a:lnTo>
                    <a:lnTo>
                      <a:pt x="159" y="120"/>
                    </a:lnTo>
                    <a:lnTo>
                      <a:pt x="99" y="120"/>
                    </a:lnTo>
                    <a:lnTo>
                      <a:pt x="99" y="80"/>
                    </a:lnTo>
                    <a:lnTo>
                      <a:pt x="0" y="80"/>
                    </a:lnTo>
                    <a:lnTo>
                      <a:pt x="0" y="0"/>
                    </a:lnTo>
                    <a:close/>
                  </a:path>
                </a:pathLst>
              </a:cu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8" name="Rectangle 34"/>
              <p:cNvSpPr>
                <a:spLocks noChangeArrowheads="1"/>
              </p:cNvSpPr>
              <p:nvPr/>
            </p:nvSpPr>
            <p:spPr bwMode="gray">
              <a:xfrm>
                <a:off x="2046446" y="5988118"/>
                <a:ext cx="85725" cy="107882"/>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9" name="Rectangle 35"/>
              <p:cNvSpPr>
                <a:spLocks noChangeArrowheads="1"/>
              </p:cNvSpPr>
              <p:nvPr/>
            </p:nvSpPr>
            <p:spPr bwMode="gray">
              <a:xfrm>
                <a:off x="1905000" y="5933495"/>
                <a:ext cx="141446" cy="54624"/>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30" name="Rectangle 36"/>
              <p:cNvSpPr>
                <a:spLocks noChangeArrowheads="1"/>
              </p:cNvSpPr>
              <p:nvPr/>
            </p:nvSpPr>
            <p:spPr bwMode="gray">
              <a:xfrm>
                <a:off x="1905000" y="5988118"/>
                <a:ext cx="141446" cy="107882"/>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grpSp>
        <p:grpSp>
          <p:nvGrpSpPr>
            <p:cNvPr id="104" name="Group 32"/>
            <p:cNvGrpSpPr/>
            <p:nvPr/>
          </p:nvGrpSpPr>
          <p:grpSpPr>
            <a:xfrm>
              <a:off x="518032" y="978681"/>
              <a:ext cx="4572000" cy="2667393"/>
              <a:chOff x="518032" y="978681"/>
              <a:chExt cx="4572000" cy="2667393"/>
            </a:xfrm>
          </p:grpSpPr>
          <p:sp>
            <p:nvSpPr>
              <p:cNvPr id="105"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06"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grpSp>
    </p:spTree>
    <p:extLst>
      <p:ext uri="{BB962C8B-B14F-4D97-AF65-F5344CB8AC3E}">
        <p14:creationId xmlns:p14="http://schemas.microsoft.com/office/powerpoint/2010/main" val="2597634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ver Slide: Client Logo">
    <p:spTree>
      <p:nvGrpSpPr>
        <p:cNvPr id="1" name=""/>
        <p:cNvGrpSpPr/>
        <p:nvPr/>
      </p:nvGrpSpPr>
      <p:grpSpPr>
        <a:xfrm>
          <a:off x="0" y="0"/>
          <a:ext cx="0" cy="0"/>
          <a:chOff x="0" y="0"/>
          <a:chExt cx="0" cy="0"/>
        </a:xfrm>
      </p:grpSpPr>
      <p:grpSp>
        <p:nvGrpSpPr>
          <p:cNvPr id="32" name="Group 31"/>
          <p:cNvGrpSpPr/>
          <p:nvPr/>
        </p:nvGrpSpPr>
        <p:grpSpPr bwMode="gray">
          <a:xfrm>
            <a:off x="2336801" y="2"/>
            <a:ext cx="9855200" cy="6176009"/>
            <a:chOff x="19140488" y="13674"/>
            <a:chExt cx="7443798" cy="6145827"/>
          </a:xfrm>
        </p:grpSpPr>
        <p:sp>
          <p:nvSpPr>
            <p:cNvPr id="35"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6"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7"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2"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3"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4"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8"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9"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0"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1"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31" name="Picture Placeholder 76"/>
          <p:cNvSpPr>
            <a:spLocks noGrp="1"/>
          </p:cNvSpPr>
          <p:nvPr>
            <p:ph type="pic" sz="quarter" idx="13"/>
          </p:nvPr>
        </p:nvSpPr>
        <p:spPr>
          <a:xfrm>
            <a:off x="812801" y="3048000"/>
            <a:ext cx="1219200" cy="762000"/>
          </a:xfrm>
        </p:spPr>
        <p:txBody>
          <a:bodyPr/>
          <a:lstStyle>
            <a:lvl1pPr>
              <a:defRPr sz="1400"/>
            </a:lvl1pPr>
          </a:lstStyle>
          <a:p>
            <a:r>
              <a:rPr lang="en-US" noProof="0" smtClean="0"/>
              <a:t>Click icon to add picture</a:t>
            </a:r>
            <a:endParaRPr lang="en-GB" noProof="0" dirty="0"/>
          </a:p>
        </p:txBody>
      </p:sp>
      <p:grpSp>
        <p:nvGrpSpPr>
          <p:cNvPr id="3" name="Group 31"/>
          <p:cNvGrpSpPr/>
          <p:nvPr/>
        </p:nvGrpSpPr>
        <p:grpSpPr>
          <a:xfrm>
            <a:off x="652115" y="2901698"/>
            <a:ext cx="1613003" cy="151219"/>
            <a:chOff x="489087" y="2521685"/>
            <a:chExt cx="1209752" cy="151219"/>
          </a:xfrm>
        </p:grpSpPr>
        <p:cxnSp>
          <p:nvCxnSpPr>
            <p:cNvPr id="33" name="Straight Connector 32"/>
            <p:cNvCxnSpPr/>
            <p:nvPr userDrawn="1"/>
          </p:nvCxnSpPr>
          <p:spPr>
            <a:xfrm rot="10800000">
              <a:off x="489087" y="2521686"/>
              <a:ext cx="1209752"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rot="5400000">
              <a:off x="413478" y="2597295"/>
              <a:ext cx="15121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45" name="Title 1"/>
          <p:cNvSpPr>
            <a:spLocks noGrp="1"/>
          </p:cNvSpPr>
          <p:nvPr>
            <p:ph type="ctrTitle" hasCustomPrompt="1"/>
          </p:nvPr>
        </p:nvSpPr>
        <p:spPr bwMode="white">
          <a:xfrm>
            <a:off x="2527301" y="838200"/>
            <a:ext cx="7124700" cy="914400"/>
          </a:xfrm>
        </p:spPr>
        <p:txBody>
          <a:bodyPr anchor="t" anchorCtr="0">
            <a:noAutofit/>
          </a:bodyPr>
          <a:lstStyle>
            <a:lvl1pPr>
              <a:lnSpc>
                <a:spcPct val="90000"/>
              </a:lnSpc>
              <a:defRPr sz="3200" b="1" i="1" baseline="0">
                <a:solidFill>
                  <a:schemeClr val="bg1"/>
                </a:solidFill>
              </a:defRPr>
            </a:lvl1pPr>
          </a:lstStyle>
          <a:p>
            <a:r>
              <a:rPr lang="en-GB" noProof="0" smtClean="0"/>
              <a:t>Click to add the presentation’s main title</a:t>
            </a:r>
            <a:endParaRPr lang="en-GB" noProof="0"/>
          </a:p>
        </p:txBody>
      </p:sp>
      <p:sp>
        <p:nvSpPr>
          <p:cNvPr id="46" name="Subtitle 2"/>
          <p:cNvSpPr>
            <a:spLocks noGrp="1"/>
          </p:cNvSpPr>
          <p:nvPr>
            <p:ph type="subTitle" idx="1" hasCustomPrompt="1"/>
          </p:nvPr>
        </p:nvSpPr>
        <p:spPr bwMode="white">
          <a:xfrm>
            <a:off x="2527301" y="1828800"/>
            <a:ext cx="7124700"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47" name="Text Placeholder 31"/>
          <p:cNvSpPr>
            <a:spLocks noGrp="1"/>
          </p:cNvSpPr>
          <p:nvPr>
            <p:ph type="body" sz="quarter" idx="10" hasCustomPrompt="1"/>
          </p:nvPr>
        </p:nvSpPr>
        <p:spPr bwMode="white">
          <a:xfrm>
            <a:off x="2527300" y="374904"/>
            <a:ext cx="5474208"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grpSp>
        <p:nvGrpSpPr>
          <p:cNvPr id="96" name="Group 32"/>
          <p:cNvGrpSpPr/>
          <p:nvPr/>
        </p:nvGrpSpPr>
        <p:grpSpPr>
          <a:xfrm>
            <a:off x="1291456" y="6170992"/>
            <a:ext cx="1219200" cy="533479"/>
            <a:chOff x="518032" y="978681"/>
            <a:chExt cx="4572000" cy="2667393"/>
          </a:xfrm>
        </p:grpSpPr>
        <p:sp>
          <p:nvSpPr>
            <p:cNvPr id="97"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98"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spTree>
    <p:extLst>
      <p:ext uri="{BB962C8B-B14F-4D97-AF65-F5344CB8AC3E}">
        <p14:creationId xmlns:p14="http://schemas.microsoft.com/office/powerpoint/2010/main" val="2764804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ver Slide: Picture">
    <p:spTree>
      <p:nvGrpSpPr>
        <p:cNvPr id="1" name=""/>
        <p:cNvGrpSpPr/>
        <p:nvPr/>
      </p:nvGrpSpPr>
      <p:grpSpPr>
        <a:xfrm>
          <a:off x="0" y="0"/>
          <a:ext cx="0" cy="0"/>
          <a:chOff x="0" y="0"/>
          <a:chExt cx="0" cy="0"/>
        </a:xfrm>
      </p:grpSpPr>
      <p:grpSp>
        <p:nvGrpSpPr>
          <p:cNvPr id="27" name="Group 26"/>
          <p:cNvGrpSpPr/>
          <p:nvPr/>
        </p:nvGrpSpPr>
        <p:grpSpPr bwMode="gray">
          <a:xfrm>
            <a:off x="2336801" y="2"/>
            <a:ext cx="9855200" cy="6176009"/>
            <a:chOff x="19140488" y="13674"/>
            <a:chExt cx="7443798" cy="6145827"/>
          </a:xfrm>
        </p:grpSpPr>
        <p:sp>
          <p:nvSpPr>
            <p:cNvPr id="28"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29"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0"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1"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2"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3"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0"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1"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2"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3"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4"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54" name="Title 1"/>
          <p:cNvSpPr>
            <a:spLocks noGrp="1"/>
          </p:cNvSpPr>
          <p:nvPr>
            <p:ph type="ctrTitle" hasCustomPrompt="1"/>
          </p:nvPr>
        </p:nvSpPr>
        <p:spPr bwMode="white">
          <a:xfrm>
            <a:off x="2527301" y="838200"/>
            <a:ext cx="7124700" cy="914400"/>
          </a:xfrm>
        </p:spPr>
        <p:txBody>
          <a:bodyPr anchor="t" anchorCtr="0">
            <a:noAutofit/>
          </a:bodyPr>
          <a:lstStyle>
            <a:lvl1pPr>
              <a:lnSpc>
                <a:spcPct val="90000"/>
              </a:lnSpc>
              <a:defRPr sz="3200" b="1" i="1" baseline="0">
                <a:solidFill>
                  <a:schemeClr val="bg1"/>
                </a:solidFill>
              </a:defRPr>
            </a:lvl1pPr>
          </a:lstStyle>
          <a:p>
            <a:r>
              <a:rPr lang="en-GB" noProof="0" dirty="0" smtClean="0"/>
              <a:t>Click to add the presentation’s main title</a:t>
            </a:r>
            <a:endParaRPr lang="en-GB" noProof="0" dirty="0"/>
          </a:p>
        </p:txBody>
      </p:sp>
      <p:sp>
        <p:nvSpPr>
          <p:cNvPr id="55" name="Subtitle 2"/>
          <p:cNvSpPr>
            <a:spLocks noGrp="1"/>
          </p:cNvSpPr>
          <p:nvPr>
            <p:ph type="subTitle" idx="1" hasCustomPrompt="1"/>
          </p:nvPr>
        </p:nvSpPr>
        <p:spPr bwMode="white">
          <a:xfrm>
            <a:off x="2527301" y="1828800"/>
            <a:ext cx="7124700"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56" name="Text Placeholder 31"/>
          <p:cNvSpPr>
            <a:spLocks noGrp="1"/>
          </p:cNvSpPr>
          <p:nvPr>
            <p:ph type="body" sz="quarter" idx="10" hasCustomPrompt="1"/>
          </p:nvPr>
        </p:nvSpPr>
        <p:spPr bwMode="white">
          <a:xfrm>
            <a:off x="2527300" y="374904"/>
            <a:ext cx="5474208"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sp>
        <p:nvSpPr>
          <p:cNvPr id="17" name="Picture Placeholder 76"/>
          <p:cNvSpPr>
            <a:spLocks noGrp="1"/>
          </p:cNvSpPr>
          <p:nvPr>
            <p:ph type="pic" sz="quarter" idx="13"/>
          </p:nvPr>
        </p:nvSpPr>
        <p:spPr>
          <a:xfrm>
            <a:off x="2336800" y="2899978"/>
            <a:ext cx="8432800" cy="3272223"/>
          </a:xfrm>
        </p:spPr>
        <p:txBody>
          <a:bodyPr/>
          <a:lstStyle>
            <a:lvl1pPr>
              <a:defRPr sz="1400"/>
            </a:lvl1pPr>
          </a:lstStyle>
          <a:p>
            <a:r>
              <a:rPr lang="en-US" noProof="0" smtClean="0"/>
              <a:t>Click icon to add picture</a:t>
            </a:r>
            <a:endParaRPr lang="en-GB" noProof="0" dirty="0"/>
          </a:p>
        </p:txBody>
      </p:sp>
      <p:grpSp>
        <p:nvGrpSpPr>
          <p:cNvPr id="18" name="Group 32"/>
          <p:cNvGrpSpPr/>
          <p:nvPr/>
        </p:nvGrpSpPr>
        <p:grpSpPr>
          <a:xfrm>
            <a:off x="1291456" y="6170992"/>
            <a:ext cx="1219200" cy="533479"/>
            <a:chOff x="518032" y="978681"/>
            <a:chExt cx="4572000" cy="2667393"/>
          </a:xfrm>
        </p:grpSpPr>
        <p:sp>
          <p:nvSpPr>
            <p:cNvPr id="19"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21"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spTree>
    <p:extLst>
      <p:ext uri="{BB962C8B-B14F-4D97-AF65-F5344CB8AC3E}">
        <p14:creationId xmlns:p14="http://schemas.microsoft.com/office/powerpoint/2010/main" val="3460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ver Slide: Colour">
    <p:spTree>
      <p:nvGrpSpPr>
        <p:cNvPr id="1" name=""/>
        <p:cNvGrpSpPr/>
        <p:nvPr/>
      </p:nvGrpSpPr>
      <p:grpSpPr>
        <a:xfrm>
          <a:off x="0" y="0"/>
          <a:ext cx="0" cy="0"/>
          <a:chOff x="0" y="0"/>
          <a:chExt cx="0" cy="0"/>
        </a:xfrm>
      </p:grpSpPr>
      <p:sp>
        <p:nvSpPr>
          <p:cNvPr id="82" name="Rectangle 649"/>
          <p:cNvSpPr>
            <a:spLocks noChangeArrowheads="1"/>
          </p:cNvSpPr>
          <p:nvPr/>
        </p:nvSpPr>
        <p:spPr bwMode="gray">
          <a:xfrm>
            <a:off x="9855200" y="685802"/>
            <a:ext cx="2336800" cy="5486399"/>
          </a:xfrm>
          <a:prstGeom prst="rect">
            <a:avLst/>
          </a:prstGeom>
          <a:solidFill>
            <a:schemeClr val="tx2">
              <a:lumMod val="40000"/>
              <a:lumOff val="6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81" name="Rectangle 648"/>
          <p:cNvSpPr>
            <a:spLocks noChangeArrowheads="1"/>
          </p:cNvSpPr>
          <p:nvPr/>
        </p:nvSpPr>
        <p:spPr bwMode="gray">
          <a:xfrm>
            <a:off x="2336800" y="0"/>
            <a:ext cx="7518400" cy="685800"/>
          </a:xfrm>
          <a:prstGeom prst="rect">
            <a:avLst/>
          </a:prstGeom>
          <a:solidFill>
            <a:schemeClr val="tx2">
              <a:lumMod val="60000"/>
              <a:lumOff val="4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83" name="Rectangle 650"/>
          <p:cNvSpPr>
            <a:spLocks noChangeArrowheads="1"/>
          </p:cNvSpPr>
          <p:nvPr/>
        </p:nvSpPr>
        <p:spPr bwMode="gray">
          <a:xfrm>
            <a:off x="2336800" y="685800"/>
            <a:ext cx="7518400" cy="5486400"/>
          </a:xfrm>
          <a:prstGeom prst="rect">
            <a:avLst/>
          </a:prstGeom>
          <a:solidFill>
            <a:schemeClr val="tx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50" name="Title 1"/>
          <p:cNvSpPr>
            <a:spLocks noGrp="1"/>
          </p:cNvSpPr>
          <p:nvPr>
            <p:ph type="ctrTitle" hasCustomPrompt="1"/>
          </p:nvPr>
        </p:nvSpPr>
        <p:spPr bwMode="white">
          <a:xfrm>
            <a:off x="2527301" y="838200"/>
            <a:ext cx="7124700" cy="914400"/>
          </a:xfrm>
        </p:spPr>
        <p:txBody>
          <a:bodyPr anchor="t" anchorCtr="0">
            <a:noAutofit/>
          </a:bodyPr>
          <a:lstStyle>
            <a:lvl1pPr>
              <a:lnSpc>
                <a:spcPct val="90000"/>
              </a:lnSpc>
              <a:defRPr sz="3200" b="1" i="1" baseline="0">
                <a:solidFill>
                  <a:schemeClr val="bg1"/>
                </a:solidFill>
              </a:defRPr>
            </a:lvl1pPr>
          </a:lstStyle>
          <a:p>
            <a:r>
              <a:rPr lang="en-GB" noProof="0" dirty="0" smtClean="0"/>
              <a:t>Click to add the presentation’s main title</a:t>
            </a:r>
            <a:endParaRPr lang="en-GB" noProof="0" dirty="0"/>
          </a:p>
        </p:txBody>
      </p:sp>
      <p:sp>
        <p:nvSpPr>
          <p:cNvPr id="51" name="Subtitle 2"/>
          <p:cNvSpPr>
            <a:spLocks noGrp="1"/>
          </p:cNvSpPr>
          <p:nvPr>
            <p:ph type="subTitle" idx="1" hasCustomPrompt="1"/>
          </p:nvPr>
        </p:nvSpPr>
        <p:spPr bwMode="white">
          <a:xfrm>
            <a:off x="2527301" y="1828800"/>
            <a:ext cx="7124700"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52" name="Text Placeholder 31"/>
          <p:cNvSpPr>
            <a:spLocks noGrp="1"/>
          </p:cNvSpPr>
          <p:nvPr>
            <p:ph type="body" sz="quarter" idx="10" hasCustomPrompt="1"/>
          </p:nvPr>
        </p:nvSpPr>
        <p:spPr bwMode="white">
          <a:xfrm>
            <a:off x="2527300" y="374904"/>
            <a:ext cx="5474208"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grpSp>
        <p:nvGrpSpPr>
          <p:cNvPr id="11" name="Group 32"/>
          <p:cNvGrpSpPr/>
          <p:nvPr/>
        </p:nvGrpSpPr>
        <p:grpSpPr>
          <a:xfrm>
            <a:off x="1291456" y="6170992"/>
            <a:ext cx="1219200" cy="533479"/>
            <a:chOff x="518032" y="978681"/>
            <a:chExt cx="4572000" cy="2667393"/>
          </a:xfrm>
        </p:grpSpPr>
        <p:sp>
          <p:nvSpPr>
            <p:cNvPr id="12" name="Rectangle 37"/>
            <p:cNvSpPr>
              <a:spLocks noChangeArrowheads="1"/>
            </p:cNvSpPr>
            <p:nvPr userDrawn="1"/>
          </p:nvSpPr>
          <p:spPr bwMode="black">
            <a:xfrm>
              <a:off x="3295650" y="978681"/>
              <a:ext cx="1143000" cy="263229"/>
            </a:xfrm>
            <a:prstGeom prst="rect">
              <a:avLst/>
            </a:prstGeom>
            <a:solidFill>
              <a:schemeClr val="tx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3"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spTree>
    <p:extLst>
      <p:ext uri="{BB962C8B-B14F-4D97-AF65-F5344CB8AC3E}">
        <p14:creationId xmlns:p14="http://schemas.microsoft.com/office/powerpoint/2010/main" val="1073045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 Statement">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711200" y="5867400"/>
            <a:ext cx="6400800" cy="762000"/>
          </a:xfrm>
        </p:spPr>
        <p:txBody>
          <a:bodyPr anchor="b"/>
          <a:lstStyle>
            <a:lvl1pPr>
              <a:defRPr sz="900">
                <a:latin typeface="Arial" pitchFamily="34" charset="0"/>
                <a:cs typeface="Arial" pitchFamily="34" charset="0"/>
              </a:defRPr>
            </a:lvl1pPr>
          </a:lstStyle>
          <a:p>
            <a:pPr lvl="0"/>
            <a:r>
              <a:rPr lang="en-GB" noProof="0" smtClean="0"/>
              <a:t>Add legal and copyright disclaimers here.</a:t>
            </a:r>
            <a:endParaRPr lang="en-GB" noProof="0"/>
          </a:p>
        </p:txBody>
      </p:sp>
      <p:cxnSp>
        <p:nvCxnSpPr>
          <p:cNvPr id="7" name="Shape 6"/>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1"/>
          </p:nvPr>
        </p:nvSpPr>
        <p:spPr/>
        <p:txBody>
          <a:bodyPr/>
          <a:lstStyle/>
          <a:p>
            <a:fld id="{9028AE73-5AE0-440F-A919-4EFDB3442CE0}" type="datetime6">
              <a:rPr lang="en-US" smtClean="0"/>
              <a:t>September 18</a:t>
            </a:fld>
            <a:endParaRPr lang="en-US"/>
          </a:p>
        </p:txBody>
      </p:sp>
      <p:sp>
        <p:nvSpPr>
          <p:cNvPr id="4" name="Footer Placeholder 3"/>
          <p:cNvSpPr>
            <a:spLocks noGrp="1"/>
          </p:cNvSpPr>
          <p:nvPr>
            <p:ph type="ftr" sz="quarter" idx="12"/>
          </p:nvPr>
        </p:nvSpPr>
        <p:spPr/>
        <p:txBody>
          <a:bodyPr/>
          <a:lstStyle/>
          <a:p>
            <a:r>
              <a:rPr lang="en-US" smtClean="0"/>
              <a:t>From theory…to practice</a:t>
            </a:r>
            <a:endParaRPr lang="en-US"/>
          </a:p>
        </p:txBody>
      </p:sp>
      <p:sp>
        <p:nvSpPr>
          <p:cNvPr id="5" name="Slide Number Placeholder 4"/>
          <p:cNvSpPr>
            <a:spLocks noGrp="1"/>
          </p:cNvSpPr>
          <p:nvPr>
            <p:ph type="sldNum" sz="quarter" idx="13"/>
          </p:nvPr>
        </p:nvSpPr>
        <p:spPr/>
        <p:txBody>
          <a:bodyPr/>
          <a:lstStyle/>
          <a:p>
            <a:fld id="{016C0488-217C-405E-84A7-2C6B75A710C1}" type="slidenum">
              <a:rPr lang="en-US" smtClean="0"/>
              <a:t>‹#›</a:t>
            </a:fld>
            <a:endParaRPr lang="en-US"/>
          </a:p>
        </p:txBody>
      </p:sp>
      <p:sp>
        <p:nvSpPr>
          <p:cNvPr id="6" name="Title 5"/>
          <p:cNvSpPr>
            <a:spLocks noGrp="1"/>
          </p:cNvSpPr>
          <p:nvPr>
            <p:ph type="title"/>
          </p:nvPr>
        </p:nvSpPr>
        <p:spPr>
          <a:xfrm>
            <a:off x="571500" y="561975"/>
            <a:ext cx="10769601" cy="914400"/>
          </a:xfrm>
        </p:spPr>
        <p:txBody>
          <a:bodyPr/>
          <a:lstStyle/>
          <a:p>
            <a:r>
              <a:rPr lang="en-US" smtClean="0"/>
              <a:t>Click to edit Master title style</a:t>
            </a:r>
            <a:endParaRPr lang="en-US"/>
          </a:p>
        </p:txBody>
      </p:sp>
    </p:spTree>
    <p:extLst>
      <p:ext uri="{BB962C8B-B14F-4D97-AF65-F5344CB8AC3E}">
        <p14:creationId xmlns:p14="http://schemas.microsoft.com/office/powerpoint/2010/main" val="4287270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4_Cover Slide">
    <p:spTree>
      <p:nvGrpSpPr>
        <p:cNvPr id="1" name=""/>
        <p:cNvGrpSpPr/>
        <p:nvPr/>
      </p:nvGrpSpPr>
      <p:grpSpPr>
        <a:xfrm>
          <a:off x="0" y="0"/>
          <a:ext cx="0" cy="0"/>
          <a:chOff x="0" y="0"/>
          <a:chExt cx="0" cy="0"/>
        </a:xfrm>
      </p:grpSpPr>
      <p:grpSp>
        <p:nvGrpSpPr>
          <p:cNvPr id="3" name="Group 2"/>
          <p:cNvGrpSpPr/>
          <p:nvPr userDrawn="1"/>
        </p:nvGrpSpPr>
        <p:grpSpPr>
          <a:xfrm>
            <a:off x="2310226" y="0"/>
            <a:ext cx="9881774" cy="5848384"/>
            <a:chOff x="2084388" y="3175"/>
            <a:chExt cx="4911614" cy="9766301"/>
          </a:xfrm>
        </p:grpSpPr>
        <p:sp>
          <p:nvSpPr>
            <p:cNvPr id="16" name="Rectangle 14"/>
            <p:cNvSpPr>
              <a:spLocks noChangeArrowheads="1"/>
            </p:cNvSpPr>
            <p:nvPr userDrawn="1"/>
          </p:nvSpPr>
          <p:spPr bwMode="auto">
            <a:xfrm>
              <a:off x="2084388" y="3175"/>
              <a:ext cx="3701034" cy="1425834"/>
            </a:xfrm>
            <a:prstGeom prst="rect">
              <a:avLst/>
            </a:prstGeom>
            <a:solidFill>
              <a:srgbClr val="FDB824"/>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sz="1633"/>
            </a:p>
          </p:txBody>
        </p:sp>
        <p:sp>
          <p:nvSpPr>
            <p:cNvPr id="17" name="Rectangle 20"/>
            <p:cNvSpPr>
              <a:spLocks noChangeArrowheads="1"/>
            </p:cNvSpPr>
            <p:nvPr userDrawn="1"/>
          </p:nvSpPr>
          <p:spPr bwMode="auto">
            <a:xfrm>
              <a:off x="5784850" y="1426631"/>
              <a:ext cx="425450" cy="3646096"/>
            </a:xfrm>
            <a:prstGeom prst="rect">
              <a:avLst/>
            </a:prstGeom>
            <a:solidFill>
              <a:srgbClr val="FAB383"/>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sz="1633"/>
            </a:p>
          </p:txBody>
        </p:sp>
        <p:sp>
          <p:nvSpPr>
            <p:cNvPr id="19" name="Freeform 24"/>
            <p:cNvSpPr>
              <a:spLocks/>
            </p:cNvSpPr>
            <p:nvPr userDrawn="1"/>
          </p:nvSpPr>
          <p:spPr bwMode="auto">
            <a:xfrm>
              <a:off x="2084388" y="1429009"/>
              <a:ext cx="3700463" cy="3642262"/>
            </a:xfrm>
            <a:custGeom>
              <a:avLst/>
              <a:gdLst/>
              <a:ahLst/>
              <a:cxnLst>
                <a:cxn ang="0">
                  <a:pos x="2327" y="0"/>
                </a:cxn>
                <a:cxn ang="0">
                  <a:pos x="0" y="0"/>
                </a:cxn>
                <a:cxn ang="0">
                  <a:pos x="0" y="698"/>
                </a:cxn>
                <a:cxn ang="0">
                  <a:pos x="2331" y="698"/>
                </a:cxn>
                <a:cxn ang="0">
                  <a:pos x="2331" y="4"/>
                </a:cxn>
                <a:cxn ang="0">
                  <a:pos x="2327" y="4"/>
                </a:cxn>
                <a:cxn ang="0">
                  <a:pos x="2327" y="0"/>
                </a:cxn>
              </a:cxnLst>
              <a:rect l="0" t="0" r="r" b="b"/>
              <a:pathLst>
                <a:path w="2331" h="698">
                  <a:moveTo>
                    <a:pt x="2327" y="0"/>
                  </a:moveTo>
                  <a:lnTo>
                    <a:pt x="0" y="0"/>
                  </a:lnTo>
                  <a:lnTo>
                    <a:pt x="0" y="698"/>
                  </a:lnTo>
                  <a:lnTo>
                    <a:pt x="2331" y="698"/>
                  </a:lnTo>
                  <a:lnTo>
                    <a:pt x="2331" y="4"/>
                  </a:lnTo>
                  <a:lnTo>
                    <a:pt x="2327" y="4"/>
                  </a:lnTo>
                  <a:lnTo>
                    <a:pt x="2327" y="0"/>
                  </a:lnTo>
                  <a:close/>
                </a:path>
              </a:pathLst>
            </a:custGeom>
            <a:solidFill>
              <a:srgbClr val="F68C23"/>
            </a:solidFill>
            <a:ln w="9525">
              <a:noFill/>
              <a:round/>
              <a:headEnd/>
              <a:tailEnd/>
            </a:ln>
          </p:spPr>
          <p:txBody>
            <a:bodyPr vert="horz" wrap="square" lIns="91440" tIns="45720" rIns="91440" bIns="45720" numCol="1" anchor="t" anchorCtr="0" compatLnSpc="1">
              <a:prstTxWarp prst="textNoShape">
                <a:avLst/>
              </a:prstTxWarp>
            </a:bodyPr>
            <a:lstStyle/>
            <a:p>
              <a:endParaRPr lang="en-GB" sz="1633"/>
            </a:p>
          </p:txBody>
        </p:sp>
        <p:sp>
          <p:nvSpPr>
            <p:cNvPr id="20" name="Rectangle 30"/>
            <p:cNvSpPr>
              <a:spLocks noChangeArrowheads="1"/>
            </p:cNvSpPr>
            <p:nvPr userDrawn="1"/>
          </p:nvSpPr>
          <p:spPr bwMode="auto">
            <a:xfrm>
              <a:off x="6207982" y="4610781"/>
              <a:ext cx="371475" cy="1843994"/>
            </a:xfrm>
            <a:prstGeom prst="rect">
              <a:avLst/>
            </a:prstGeom>
            <a:solidFill>
              <a:srgbClr val="F7942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sz="1633"/>
            </a:p>
          </p:txBody>
        </p:sp>
        <p:sp>
          <p:nvSpPr>
            <p:cNvPr id="22" name="Freeform 34"/>
            <p:cNvSpPr>
              <a:spLocks/>
            </p:cNvSpPr>
            <p:nvPr userDrawn="1"/>
          </p:nvSpPr>
          <p:spPr bwMode="auto">
            <a:xfrm flipH="1">
              <a:off x="5778500" y="4610781"/>
              <a:ext cx="431800" cy="1848235"/>
            </a:xfrm>
            <a:custGeom>
              <a:avLst/>
              <a:gdLst/>
              <a:ahLst/>
              <a:cxnLst>
                <a:cxn ang="0">
                  <a:pos x="268" y="0"/>
                </a:cxn>
                <a:cxn ang="0">
                  <a:pos x="0" y="0"/>
                </a:cxn>
                <a:cxn ang="0">
                  <a:pos x="0" y="1743"/>
                </a:cxn>
                <a:cxn ang="0">
                  <a:pos x="272" y="1743"/>
                </a:cxn>
                <a:cxn ang="0">
                  <a:pos x="272" y="4"/>
                </a:cxn>
                <a:cxn ang="0">
                  <a:pos x="268" y="4"/>
                </a:cxn>
                <a:cxn ang="0">
                  <a:pos x="268" y="0"/>
                </a:cxn>
              </a:cxnLst>
              <a:rect l="0" t="0" r="r" b="b"/>
              <a:pathLst>
                <a:path w="272" h="1743">
                  <a:moveTo>
                    <a:pt x="268" y="0"/>
                  </a:moveTo>
                  <a:lnTo>
                    <a:pt x="0" y="0"/>
                  </a:lnTo>
                  <a:lnTo>
                    <a:pt x="0" y="1743"/>
                  </a:lnTo>
                  <a:lnTo>
                    <a:pt x="272" y="1743"/>
                  </a:lnTo>
                  <a:lnTo>
                    <a:pt x="272" y="4"/>
                  </a:lnTo>
                  <a:lnTo>
                    <a:pt x="268" y="4"/>
                  </a:lnTo>
                  <a:lnTo>
                    <a:pt x="268" y="0"/>
                  </a:lnTo>
                  <a:close/>
                </a:path>
              </a:pathLst>
            </a:custGeom>
            <a:solidFill>
              <a:srgbClr val="F47527"/>
            </a:solidFill>
            <a:ln w="9525">
              <a:noFill/>
              <a:round/>
              <a:headEnd/>
              <a:tailEnd/>
            </a:ln>
          </p:spPr>
          <p:txBody>
            <a:bodyPr vert="horz" wrap="square" lIns="91440" tIns="45720" rIns="91440" bIns="45720" numCol="1" anchor="t" anchorCtr="0" compatLnSpc="1">
              <a:prstTxWarp prst="textNoShape">
                <a:avLst/>
              </a:prstTxWarp>
            </a:bodyPr>
            <a:lstStyle/>
            <a:p>
              <a:endParaRPr lang="en-GB" sz="1633"/>
            </a:p>
          </p:txBody>
        </p:sp>
        <p:sp>
          <p:nvSpPr>
            <p:cNvPr id="23" name="Rectangle 38"/>
            <p:cNvSpPr>
              <a:spLocks noChangeArrowheads="1"/>
            </p:cNvSpPr>
            <p:nvPr userDrawn="1"/>
          </p:nvSpPr>
          <p:spPr bwMode="auto">
            <a:xfrm>
              <a:off x="2084388" y="4610781"/>
              <a:ext cx="3700463" cy="1843996"/>
            </a:xfrm>
            <a:prstGeom prst="rect">
              <a:avLst/>
            </a:prstGeom>
            <a:solidFill>
              <a:srgbClr val="F16022"/>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sz="1633"/>
            </a:p>
          </p:txBody>
        </p:sp>
        <p:sp>
          <p:nvSpPr>
            <p:cNvPr id="24" name="Rectangle 42"/>
            <p:cNvSpPr>
              <a:spLocks noChangeArrowheads="1"/>
            </p:cNvSpPr>
            <p:nvPr userDrawn="1"/>
          </p:nvSpPr>
          <p:spPr bwMode="auto">
            <a:xfrm>
              <a:off x="6578480" y="6452805"/>
              <a:ext cx="417522" cy="3316670"/>
            </a:xfrm>
            <a:prstGeom prst="rect">
              <a:avLst/>
            </a:prstGeom>
            <a:solidFill>
              <a:srgbClr val="F0649D"/>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sz="1633"/>
            </a:p>
          </p:txBody>
        </p:sp>
        <p:sp>
          <p:nvSpPr>
            <p:cNvPr id="25" name="Freeform 48"/>
            <p:cNvSpPr>
              <a:spLocks/>
            </p:cNvSpPr>
            <p:nvPr userDrawn="1"/>
          </p:nvSpPr>
          <p:spPr bwMode="auto">
            <a:xfrm flipH="1">
              <a:off x="6201632" y="6454775"/>
              <a:ext cx="377825" cy="3314700"/>
            </a:xfrm>
            <a:custGeom>
              <a:avLst/>
              <a:gdLst/>
              <a:ahLst/>
              <a:cxnLst>
                <a:cxn ang="0">
                  <a:pos x="234" y="0"/>
                </a:cxn>
                <a:cxn ang="0">
                  <a:pos x="0" y="0"/>
                </a:cxn>
                <a:cxn ang="0">
                  <a:pos x="0" y="2088"/>
                </a:cxn>
                <a:cxn ang="0">
                  <a:pos x="238" y="2088"/>
                </a:cxn>
                <a:cxn ang="0">
                  <a:pos x="238" y="4"/>
                </a:cxn>
                <a:cxn ang="0">
                  <a:pos x="234" y="4"/>
                </a:cxn>
                <a:cxn ang="0">
                  <a:pos x="234" y="0"/>
                </a:cxn>
              </a:cxnLst>
              <a:rect l="0" t="0" r="r" b="b"/>
              <a:pathLst>
                <a:path w="238" h="2088">
                  <a:moveTo>
                    <a:pt x="234" y="0"/>
                  </a:moveTo>
                  <a:lnTo>
                    <a:pt x="0" y="0"/>
                  </a:lnTo>
                  <a:lnTo>
                    <a:pt x="0" y="2088"/>
                  </a:lnTo>
                  <a:lnTo>
                    <a:pt x="238" y="2088"/>
                  </a:lnTo>
                  <a:lnTo>
                    <a:pt x="238" y="4"/>
                  </a:lnTo>
                  <a:lnTo>
                    <a:pt x="234" y="4"/>
                  </a:lnTo>
                  <a:lnTo>
                    <a:pt x="234" y="0"/>
                  </a:lnTo>
                  <a:close/>
                </a:path>
              </a:pathLst>
            </a:custGeom>
            <a:solidFill>
              <a:srgbClr val="EF462C"/>
            </a:solidFill>
            <a:ln w="9525">
              <a:noFill/>
              <a:round/>
              <a:headEnd/>
              <a:tailEnd/>
            </a:ln>
          </p:spPr>
          <p:txBody>
            <a:bodyPr vert="horz" wrap="square" lIns="91440" tIns="45720" rIns="91440" bIns="45720" numCol="1" anchor="t" anchorCtr="0" compatLnSpc="1">
              <a:prstTxWarp prst="textNoShape">
                <a:avLst/>
              </a:prstTxWarp>
            </a:bodyPr>
            <a:lstStyle/>
            <a:p>
              <a:endParaRPr lang="en-GB" sz="1633"/>
            </a:p>
          </p:txBody>
        </p:sp>
        <p:sp>
          <p:nvSpPr>
            <p:cNvPr id="26" name="Rectangle 54"/>
            <p:cNvSpPr>
              <a:spLocks noChangeArrowheads="1"/>
            </p:cNvSpPr>
            <p:nvPr userDrawn="1"/>
          </p:nvSpPr>
          <p:spPr bwMode="auto">
            <a:xfrm>
              <a:off x="5778500" y="6454775"/>
              <a:ext cx="431800" cy="3314700"/>
            </a:xfrm>
            <a:prstGeom prst="rect">
              <a:avLst/>
            </a:prstGeom>
            <a:solidFill>
              <a:srgbClr val="EF3B27"/>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sz="1633"/>
            </a:p>
          </p:txBody>
        </p:sp>
        <p:sp>
          <p:nvSpPr>
            <p:cNvPr id="27" name="Freeform 58"/>
            <p:cNvSpPr>
              <a:spLocks/>
            </p:cNvSpPr>
            <p:nvPr userDrawn="1"/>
          </p:nvSpPr>
          <p:spPr bwMode="auto">
            <a:xfrm>
              <a:off x="2084388" y="6454775"/>
              <a:ext cx="3700463" cy="3314700"/>
            </a:xfrm>
            <a:custGeom>
              <a:avLst/>
              <a:gdLst/>
              <a:ahLst/>
              <a:cxnLst>
                <a:cxn ang="0">
                  <a:pos x="2331" y="0"/>
                </a:cxn>
                <a:cxn ang="0">
                  <a:pos x="0" y="0"/>
                </a:cxn>
                <a:cxn ang="0">
                  <a:pos x="0" y="349"/>
                </a:cxn>
                <a:cxn ang="0">
                  <a:pos x="2059" y="349"/>
                </a:cxn>
                <a:cxn ang="0">
                  <a:pos x="2059" y="2088"/>
                </a:cxn>
                <a:cxn ang="0">
                  <a:pos x="2331" y="2088"/>
                </a:cxn>
                <a:cxn ang="0">
                  <a:pos x="2331" y="0"/>
                </a:cxn>
              </a:cxnLst>
              <a:rect l="0" t="0" r="r" b="b"/>
              <a:pathLst>
                <a:path w="2331" h="2088">
                  <a:moveTo>
                    <a:pt x="2331" y="0"/>
                  </a:moveTo>
                  <a:lnTo>
                    <a:pt x="0" y="0"/>
                  </a:lnTo>
                  <a:lnTo>
                    <a:pt x="0" y="349"/>
                  </a:lnTo>
                  <a:lnTo>
                    <a:pt x="2059" y="349"/>
                  </a:lnTo>
                  <a:lnTo>
                    <a:pt x="2059" y="2088"/>
                  </a:lnTo>
                  <a:lnTo>
                    <a:pt x="2331" y="2088"/>
                  </a:lnTo>
                  <a:lnTo>
                    <a:pt x="2331" y="0"/>
                  </a:lnTo>
                  <a:close/>
                </a:path>
              </a:pathLst>
            </a:custGeom>
            <a:solidFill>
              <a:srgbClr val="EE3324"/>
            </a:solidFill>
            <a:ln w="9525">
              <a:noFill/>
              <a:round/>
              <a:headEnd/>
              <a:tailEnd/>
            </a:ln>
          </p:spPr>
          <p:txBody>
            <a:bodyPr vert="horz" wrap="square" lIns="91440" tIns="45720" rIns="91440" bIns="45720" numCol="1" anchor="t" anchorCtr="0" compatLnSpc="1">
              <a:prstTxWarp prst="textNoShape">
                <a:avLst/>
              </a:prstTxWarp>
            </a:bodyPr>
            <a:lstStyle/>
            <a:p>
              <a:endParaRPr lang="en-GB" sz="1633"/>
            </a:p>
          </p:txBody>
        </p:sp>
        <p:sp>
          <p:nvSpPr>
            <p:cNvPr id="28" name="Rectangle 62"/>
            <p:cNvSpPr>
              <a:spLocks noChangeArrowheads="1"/>
            </p:cNvSpPr>
            <p:nvPr userDrawn="1"/>
          </p:nvSpPr>
          <p:spPr bwMode="auto">
            <a:xfrm>
              <a:off x="2084388" y="7008813"/>
              <a:ext cx="3273925" cy="2760663"/>
            </a:xfrm>
            <a:prstGeom prst="rect">
              <a:avLst/>
            </a:prstGeom>
            <a:solidFill>
              <a:srgbClr val="C32C26"/>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sz="1633"/>
            </a:p>
          </p:txBody>
        </p:sp>
      </p:grpSp>
      <p:sp>
        <p:nvSpPr>
          <p:cNvPr id="15" name="Title 1"/>
          <p:cNvSpPr>
            <a:spLocks noGrp="1"/>
          </p:cNvSpPr>
          <p:nvPr>
            <p:ph type="ctrTitle" hasCustomPrompt="1"/>
          </p:nvPr>
        </p:nvSpPr>
        <p:spPr bwMode="white">
          <a:xfrm>
            <a:off x="2493821" y="1008530"/>
            <a:ext cx="7204363" cy="806824"/>
          </a:xfrm>
        </p:spPr>
        <p:txBody>
          <a:bodyPr anchor="t" anchorCtr="0">
            <a:noAutofit/>
          </a:bodyPr>
          <a:lstStyle>
            <a:lvl1pPr>
              <a:lnSpc>
                <a:spcPct val="90000"/>
              </a:lnSpc>
              <a:defRPr sz="2902" b="1" i="1" baseline="0">
                <a:solidFill>
                  <a:schemeClr val="bg1"/>
                </a:solidFill>
              </a:defRPr>
            </a:lvl1pPr>
          </a:lstStyle>
          <a:p>
            <a:r>
              <a:rPr lang="en-GB" noProof="0" dirty="0" smtClean="0"/>
              <a:t>Click to add the report’s main title</a:t>
            </a:r>
            <a:endParaRPr lang="en-GB" noProof="0" dirty="0"/>
          </a:p>
        </p:txBody>
      </p:sp>
      <p:sp>
        <p:nvSpPr>
          <p:cNvPr id="18" name="Subtitle 2"/>
          <p:cNvSpPr>
            <a:spLocks noGrp="1"/>
          </p:cNvSpPr>
          <p:nvPr>
            <p:ph type="subTitle" idx="1" hasCustomPrompt="1"/>
          </p:nvPr>
        </p:nvSpPr>
        <p:spPr bwMode="white">
          <a:xfrm>
            <a:off x="2493820" y="1949824"/>
            <a:ext cx="7204362" cy="806824"/>
          </a:xfrm>
        </p:spPr>
        <p:txBody>
          <a:bodyPr>
            <a:noAutofit/>
          </a:bodyPr>
          <a:lstStyle>
            <a:lvl1pPr marL="0" indent="0" algn="l">
              <a:lnSpc>
                <a:spcPct val="90000"/>
              </a:lnSpc>
              <a:spcAft>
                <a:spcPts val="0"/>
              </a:spcAft>
              <a:buNone/>
              <a:defRPr sz="2902" baseline="0">
                <a:solidFill>
                  <a:schemeClr val="bg1"/>
                </a:solidFill>
                <a:latin typeface="+mj-lt"/>
              </a:defRPr>
            </a:lvl1pPr>
            <a:lvl2pPr marL="0" indent="0" algn="l">
              <a:buNone/>
              <a:defRPr sz="1814">
                <a:solidFill>
                  <a:schemeClr val="bg1"/>
                </a:solidFill>
                <a:latin typeface="+mj-lt"/>
              </a:defRPr>
            </a:lvl2pPr>
            <a:lvl3pPr marL="461982" indent="0" algn="l">
              <a:buNone/>
              <a:defRPr sz="1814">
                <a:solidFill>
                  <a:schemeClr val="bg1"/>
                </a:solidFill>
                <a:latin typeface="+mj-lt"/>
              </a:defRPr>
            </a:lvl3pPr>
            <a:lvl4pPr marL="923965" indent="0" algn="l">
              <a:buNone/>
              <a:defRPr sz="1814">
                <a:solidFill>
                  <a:schemeClr val="bg1"/>
                </a:solidFill>
                <a:latin typeface="+mj-lt"/>
              </a:defRPr>
            </a:lvl4pPr>
            <a:lvl5pPr marL="1385949" indent="0" algn="l">
              <a:buNone/>
              <a:defRPr sz="1814">
                <a:solidFill>
                  <a:schemeClr val="bg1"/>
                </a:solidFill>
                <a:latin typeface="+mj-lt"/>
              </a:defRPr>
            </a:lvl5pPr>
            <a:lvl6pPr marL="1847932" indent="0" algn="l">
              <a:buNone/>
              <a:defRPr sz="1814">
                <a:solidFill>
                  <a:schemeClr val="bg1"/>
                </a:solidFill>
                <a:latin typeface="+mj-lt"/>
              </a:defRPr>
            </a:lvl6pPr>
            <a:lvl7pPr marL="2309915" indent="0" algn="l">
              <a:buNone/>
              <a:defRPr sz="1814">
                <a:solidFill>
                  <a:schemeClr val="bg1"/>
                </a:solidFill>
                <a:latin typeface="+mj-lt"/>
              </a:defRPr>
            </a:lvl7pPr>
            <a:lvl8pPr marL="2771897" indent="0" algn="l">
              <a:buNone/>
              <a:defRPr sz="1814">
                <a:solidFill>
                  <a:schemeClr val="bg1"/>
                </a:solidFill>
                <a:latin typeface="+mj-lt"/>
              </a:defRPr>
            </a:lvl8pPr>
            <a:lvl9pPr marL="3233880" indent="0" algn="l">
              <a:buNone/>
              <a:defRPr sz="1814">
                <a:solidFill>
                  <a:schemeClr val="bg1"/>
                </a:solidFill>
                <a:latin typeface="+mj-lt"/>
              </a:defRPr>
            </a:lvl9pPr>
          </a:lstStyle>
          <a:p>
            <a:r>
              <a:rPr lang="en-GB" noProof="0" dirty="0" smtClean="0"/>
              <a:t>Subtitle and date (move higher if title is only one line)</a:t>
            </a:r>
          </a:p>
        </p:txBody>
      </p:sp>
      <p:sp>
        <p:nvSpPr>
          <p:cNvPr id="21" name="Text Placeholder 31"/>
          <p:cNvSpPr>
            <a:spLocks noGrp="1"/>
          </p:cNvSpPr>
          <p:nvPr>
            <p:ph type="body" sz="quarter" idx="10" hasCustomPrompt="1"/>
          </p:nvPr>
        </p:nvSpPr>
        <p:spPr bwMode="white">
          <a:xfrm>
            <a:off x="2493819" y="470648"/>
            <a:ext cx="5541818" cy="134471"/>
          </a:xfrm>
        </p:spPr>
        <p:txBody>
          <a:bodyPr/>
          <a:lstStyle>
            <a:lvl1pPr>
              <a:defRPr sz="907">
                <a:solidFill>
                  <a:schemeClr val="bg1"/>
                </a:solidFill>
                <a:latin typeface="Arial" pitchFamily="34" charset="0"/>
                <a:cs typeface="Arial" pitchFamily="34" charset="0"/>
              </a:defRPr>
            </a:lvl1pPr>
            <a:lvl2pPr>
              <a:defRPr sz="998">
                <a:solidFill>
                  <a:schemeClr val="bg1"/>
                </a:solidFill>
                <a:latin typeface="Arial" pitchFamily="34" charset="0"/>
                <a:cs typeface="Arial" pitchFamily="34" charset="0"/>
              </a:defRPr>
            </a:lvl2pPr>
            <a:lvl3pPr>
              <a:defRPr sz="998">
                <a:solidFill>
                  <a:schemeClr val="bg1"/>
                </a:solidFill>
                <a:latin typeface="Arial" pitchFamily="34" charset="0"/>
                <a:cs typeface="Arial" pitchFamily="34" charset="0"/>
              </a:defRPr>
            </a:lvl3pPr>
            <a:lvl4pPr>
              <a:defRPr sz="998">
                <a:solidFill>
                  <a:schemeClr val="bg1"/>
                </a:solidFill>
                <a:latin typeface="Arial" pitchFamily="34" charset="0"/>
                <a:cs typeface="Arial" pitchFamily="34" charset="0"/>
              </a:defRPr>
            </a:lvl4pPr>
            <a:lvl5pPr>
              <a:defRPr sz="998">
                <a:solidFill>
                  <a:schemeClr val="bg1"/>
                </a:solidFill>
                <a:latin typeface="Arial" pitchFamily="34" charset="0"/>
                <a:cs typeface="Arial" pitchFamily="34" charset="0"/>
              </a:defRPr>
            </a:lvl5pPr>
          </a:lstStyle>
          <a:p>
            <a:pPr lvl="0"/>
            <a:r>
              <a:rPr lang="en-GB" noProof="0" dirty="0" err="1" smtClean="0"/>
              <a:t>www.pwc.com</a:t>
            </a:r>
            <a:endParaRPr lang="en-GB" noProof="0" dirty="0"/>
          </a:p>
        </p:txBody>
      </p:sp>
      <p:grpSp>
        <p:nvGrpSpPr>
          <p:cNvPr id="31" name="Group 59"/>
          <p:cNvGrpSpPr/>
          <p:nvPr userDrawn="1"/>
        </p:nvGrpSpPr>
        <p:grpSpPr>
          <a:xfrm>
            <a:off x="1337183" y="5845493"/>
            <a:ext cx="1146801" cy="552902"/>
            <a:chOff x="1051560" y="6781800"/>
            <a:chExt cx="1005840" cy="609600"/>
          </a:xfrm>
        </p:grpSpPr>
        <p:sp>
          <p:nvSpPr>
            <p:cNvPr id="32" name="Rectangle 37"/>
            <p:cNvSpPr>
              <a:spLocks noChangeArrowheads="1"/>
            </p:cNvSpPr>
            <p:nvPr userDrawn="1"/>
          </p:nvSpPr>
          <p:spPr bwMode="black">
            <a:xfrm>
              <a:off x="1648968" y="6781800"/>
              <a:ext cx="256032" cy="54864"/>
            </a:xfrm>
            <a:prstGeom prst="rect">
              <a:avLst/>
            </a:prstGeom>
            <a:solidFill>
              <a:srgbClr val="A10000"/>
            </a:solidFill>
            <a:ln w="0">
              <a:solidFill>
                <a:srgbClr val="A1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sz="1633" noProof="0"/>
            </a:p>
          </p:txBody>
        </p:sp>
        <p:sp>
          <p:nvSpPr>
            <p:cNvPr id="33" name="Freeform 7"/>
            <p:cNvSpPr>
              <a:spLocks noEditPoints="1"/>
            </p:cNvSpPr>
            <p:nvPr userDrawn="1"/>
          </p:nvSpPr>
          <p:spPr bwMode="black">
            <a:xfrm>
              <a:off x="1051560" y="7000790"/>
              <a:ext cx="1005840" cy="39061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633" noProof="0"/>
            </a:p>
          </p:txBody>
        </p:sp>
      </p:grpSp>
    </p:spTree>
    <p:extLst>
      <p:ext uri="{BB962C8B-B14F-4D97-AF65-F5344CB8AC3E}">
        <p14:creationId xmlns:p14="http://schemas.microsoft.com/office/powerpoint/2010/main" val="1907955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ontent: One">
    <p:spTree>
      <p:nvGrpSpPr>
        <p:cNvPr id="1" name=""/>
        <p:cNvGrpSpPr/>
        <p:nvPr/>
      </p:nvGrpSpPr>
      <p:grpSpPr>
        <a:xfrm>
          <a:off x="0" y="0"/>
          <a:ext cx="0" cy="0"/>
          <a:chOff x="0" y="0"/>
          <a:chExt cx="0" cy="0"/>
        </a:xfrm>
      </p:grpSpPr>
      <p:sp>
        <p:nvSpPr>
          <p:cNvPr id="19" name="Content Placeholder 18"/>
          <p:cNvSpPr>
            <a:spLocks noGrp="1"/>
          </p:cNvSpPr>
          <p:nvPr>
            <p:ph sz="quarter" idx="10"/>
          </p:nvPr>
        </p:nvSpPr>
        <p:spPr>
          <a:xfrm>
            <a:off x="646545" y="1949825"/>
            <a:ext cx="10898910" cy="3899647"/>
          </a:xfrm>
        </p:spPr>
        <p:txBody>
          <a:bodyPr/>
          <a:lstStyle>
            <a:lvl5pPr>
              <a:defRPr/>
            </a:lvl5pPr>
            <a:lvl6pPr>
              <a:defRPr/>
            </a:lvl6pPr>
            <a:lvl7pPr>
              <a:defRPr/>
            </a:lvl7pPr>
            <a:lvl8pPr>
              <a:defRPr/>
            </a:lvl8pPr>
            <a:lvl9pPr>
              <a:defRPr/>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10" name="Slide Number Placeholder 5"/>
          <p:cNvSpPr>
            <a:spLocks noGrp="1"/>
          </p:cNvSpPr>
          <p:nvPr>
            <p:ph type="sldNum" sz="quarter" idx="4"/>
          </p:nvPr>
        </p:nvSpPr>
        <p:spPr>
          <a:xfrm>
            <a:off x="9513456" y="6387354"/>
            <a:ext cx="2032000" cy="134471"/>
          </a:xfrm>
          <a:prstGeom prst="rect">
            <a:avLst/>
          </a:prstGeom>
        </p:spPr>
        <p:txBody>
          <a:bodyPr lIns="0" tIns="0" rIns="0" bIns="0" anchor="t" anchorCtr="0">
            <a:noAutofit/>
          </a:bodyPr>
          <a:lstStyle>
            <a:lvl1pPr algn="r">
              <a:defRPr sz="907">
                <a:solidFill>
                  <a:schemeClr val="tx1"/>
                </a:solidFill>
                <a:latin typeface="Arial" pitchFamily="34" charset="0"/>
                <a:cs typeface="Arial" pitchFamily="34" charset="0"/>
              </a:defRPr>
            </a:lvl1pPr>
          </a:lstStyle>
          <a:p>
            <a:fld id="{FEBD7F86-1881-4698-8703-FB80B0800997}" type="slidenum">
              <a:rPr lang="en-GB" smtClean="0"/>
              <a:pPr/>
              <a:t>‹#›</a:t>
            </a:fld>
            <a:endParaRPr lang="en-GB"/>
          </a:p>
        </p:txBody>
      </p:sp>
      <p:sp>
        <p:nvSpPr>
          <p:cNvPr id="9" name="PwCFirm"/>
          <p:cNvSpPr txBox="1"/>
          <p:nvPr userDrawn="1"/>
        </p:nvSpPr>
        <p:spPr>
          <a:xfrm>
            <a:off x="646546" y="6387354"/>
            <a:ext cx="3509818" cy="134471"/>
          </a:xfrm>
          <a:prstGeom prst="rect">
            <a:avLst/>
          </a:prstGeom>
          <a:noFill/>
        </p:spPr>
        <p:txBody>
          <a:bodyPr vert="horz" wrap="square" lIns="0" tIns="0" rIns="0" bIns="0" rtlCol="0" anchor="t" anchorCtr="0">
            <a:noAutofit/>
          </a:bodyPr>
          <a:lstStyle/>
          <a:p>
            <a:r>
              <a:rPr lang="en-GB" sz="907" noProof="0" dirty="0" smtClean="0">
                <a:latin typeface="Arial" pitchFamily="34" charset="0"/>
                <a:cs typeface="Arial" pitchFamily="34" charset="0"/>
              </a:rPr>
              <a:t>PwC  |  28 September 2018</a:t>
            </a:r>
            <a:endParaRPr lang="en-GB" sz="907" noProof="0" dirty="0">
              <a:latin typeface="Arial" pitchFamily="34" charset="0"/>
              <a:cs typeface="Arial" pitchFamily="34" charset="0"/>
            </a:endParaRPr>
          </a:p>
        </p:txBody>
      </p:sp>
      <p:cxnSp>
        <p:nvCxnSpPr>
          <p:cNvPr id="7" name="Shape 6"/>
          <p:cNvCxnSpPr/>
          <p:nvPr userDrawn="1"/>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561976" y="57150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2885028410"/>
      </p:ext>
    </p:extLst>
  </p:cSld>
  <p:clrMapOvr>
    <a:masterClrMapping/>
  </p:clrMapOvr>
  <p:timing>
    <p:tnLst>
      <p:par>
        <p:cTn id="1" dur="indefinite" restart="never" nodeType="tmRoot"/>
      </p:par>
    </p:tnLst>
  </p:timing>
  <p:hf hdr="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Content: One">
    <p:spTree>
      <p:nvGrpSpPr>
        <p:cNvPr id="1" name=""/>
        <p:cNvGrpSpPr/>
        <p:nvPr/>
      </p:nvGrpSpPr>
      <p:grpSpPr>
        <a:xfrm>
          <a:off x="0" y="0"/>
          <a:ext cx="0" cy="0"/>
          <a:chOff x="0" y="0"/>
          <a:chExt cx="0" cy="0"/>
        </a:xfrm>
      </p:grpSpPr>
      <p:sp>
        <p:nvSpPr>
          <p:cNvPr id="19" name="Content Placeholder 18"/>
          <p:cNvSpPr>
            <a:spLocks noGrp="1"/>
          </p:cNvSpPr>
          <p:nvPr>
            <p:ph sz="quarter" idx="10"/>
          </p:nvPr>
        </p:nvSpPr>
        <p:spPr>
          <a:xfrm>
            <a:off x="646545" y="1949825"/>
            <a:ext cx="10898910" cy="3899647"/>
          </a:xfrm>
        </p:spPr>
        <p:txBody>
          <a:bodyPr/>
          <a:lstStyle>
            <a:lvl5pPr>
              <a:defRPr/>
            </a:lvl5pPr>
            <a:lvl6pPr>
              <a:defRPr/>
            </a:lvl6pPr>
            <a:lvl7pPr>
              <a:defRPr/>
            </a:lvl7pPr>
            <a:lvl8pPr>
              <a:defRPr/>
            </a:lvl8pPr>
            <a:lvl9pPr>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smtClean="0"/>
          </a:p>
        </p:txBody>
      </p:sp>
      <p:sp>
        <p:nvSpPr>
          <p:cNvPr id="10" name="Slide Number Placeholder 5"/>
          <p:cNvSpPr>
            <a:spLocks noGrp="1"/>
          </p:cNvSpPr>
          <p:nvPr>
            <p:ph type="sldNum" sz="quarter" idx="4"/>
          </p:nvPr>
        </p:nvSpPr>
        <p:spPr>
          <a:xfrm>
            <a:off x="9513456" y="6387354"/>
            <a:ext cx="2032000" cy="134471"/>
          </a:xfrm>
          <a:prstGeom prst="rect">
            <a:avLst/>
          </a:prstGeom>
        </p:spPr>
        <p:txBody>
          <a:bodyPr lIns="0" tIns="0" rIns="0" bIns="0" anchor="t" anchorCtr="0">
            <a:noAutofit/>
          </a:bodyPr>
          <a:lstStyle>
            <a:lvl1pPr algn="r">
              <a:defRPr sz="907">
                <a:solidFill>
                  <a:schemeClr val="tx1"/>
                </a:solidFill>
                <a:latin typeface="Arial" pitchFamily="34" charset="0"/>
                <a:cs typeface="Arial" pitchFamily="34" charset="0"/>
              </a:defRPr>
            </a:lvl1pPr>
          </a:lstStyle>
          <a:p>
            <a:fld id="{FEBD7F86-1881-4698-8703-FB80B0800997}" type="slidenum">
              <a:rPr lang="en-GB" smtClean="0"/>
              <a:pPr/>
              <a:t>‹#›</a:t>
            </a:fld>
            <a:endParaRPr lang="en-GB"/>
          </a:p>
        </p:txBody>
      </p:sp>
      <p:sp>
        <p:nvSpPr>
          <p:cNvPr id="9" name="PwCFirm"/>
          <p:cNvSpPr txBox="1"/>
          <p:nvPr userDrawn="1"/>
        </p:nvSpPr>
        <p:spPr>
          <a:xfrm>
            <a:off x="646546" y="6387354"/>
            <a:ext cx="3509818" cy="134471"/>
          </a:xfrm>
          <a:prstGeom prst="rect">
            <a:avLst/>
          </a:prstGeom>
          <a:noFill/>
        </p:spPr>
        <p:txBody>
          <a:bodyPr vert="horz" wrap="square" lIns="0" tIns="0" rIns="0" bIns="0" rtlCol="0" anchor="t" anchorCtr="0">
            <a:noAutofit/>
          </a:bodyPr>
          <a:lstStyle/>
          <a:p>
            <a:r>
              <a:rPr lang="en-GB" sz="907" noProof="0" dirty="0" smtClean="0">
                <a:latin typeface="Arial" pitchFamily="34" charset="0"/>
                <a:cs typeface="Arial" pitchFamily="34" charset="0"/>
              </a:rPr>
              <a:t>PwC  |  28 September 2018</a:t>
            </a:r>
            <a:endParaRPr lang="en-GB" sz="907" noProof="0" dirty="0">
              <a:latin typeface="Arial" pitchFamily="34" charset="0"/>
              <a:cs typeface="Arial" pitchFamily="34" charset="0"/>
            </a:endParaRPr>
          </a:p>
        </p:txBody>
      </p:sp>
      <p:cxnSp>
        <p:nvCxnSpPr>
          <p:cNvPr id="7" name="Shape 6"/>
          <p:cNvCxnSpPr/>
          <p:nvPr userDrawn="1"/>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3381283460"/>
      </p:ext>
    </p:extLst>
  </p:cSld>
  <p:clrMapOvr>
    <a:masterClrMapping/>
  </p:clrMapOvr>
  <p:timing>
    <p:tnLst>
      <p:par>
        <p:cTn id="1" dur="indefinite" restart="never" nodeType="tmRoot"/>
      </p:par>
    </p:tnLst>
  </p:timing>
  <p:hf hdr="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Content: One">
    <p:spTree>
      <p:nvGrpSpPr>
        <p:cNvPr id="1" name=""/>
        <p:cNvGrpSpPr/>
        <p:nvPr/>
      </p:nvGrpSpPr>
      <p:grpSpPr>
        <a:xfrm>
          <a:off x="0" y="0"/>
          <a:ext cx="0" cy="0"/>
          <a:chOff x="0" y="0"/>
          <a:chExt cx="0" cy="0"/>
        </a:xfrm>
      </p:grpSpPr>
      <p:sp>
        <p:nvSpPr>
          <p:cNvPr id="19" name="Content Placeholder 18"/>
          <p:cNvSpPr>
            <a:spLocks noGrp="1"/>
          </p:cNvSpPr>
          <p:nvPr>
            <p:ph sz="quarter" idx="10"/>
          </p:nvPr>
        </p:nvSpPr>
        <p:spPr>
          <a:xfrm>
            <a:off x="646545" y="1949825"/>
            <a:ext cx="10898910" cy="3899647"/>
          </a:xfrm>
        </p:spPr>
        <p:txBody>
          <a:bodyPr/>
          <a:lstStyle>
            <a:lvl5pPr>
              <a:defRPr/>
            </a:lvl5pPr>
            <a:lvl6pPr>
              <a:defRPr/>
            </a:lvl6pPr>
            <a:lvl7pPr>
              <a:defRPr/>
            </a:lvl7pPr>
            <a:lvl8pPr>
              <a:defRPr/>
            </a:lvl8pPr>
            <a:lvl9pPr>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smtClean="0"/>
          </a:p>
        </p:txBody>
      </p:sp>
      <p:sp>
        <p:nvSpPr>
          <p:cNvPr id="10" name="Slide Number Placeholder 5"/>
          <p:cNvSpPr>
            <a:spLocks noGrp="1"/>
          </p:cNvSpPr>
          <p:nvPr>
            <p:ph type="sldNum" sz="quarter" idx="4"/>
          </p:nvPr>
        </p:nvSpPr>
        <p:spPr>
          <a:xfrm>
            <a:off x="9513456" y="6387354"/>
            <a:ext cx="2032000" cy="134471"/>
          </a:xfrm>
          <a:prstGeom prst="rect">
            <a:avLst/>
          </a:prstGeom>
        </p:spPr>
        <p:txBody>
          <a:bodyPr lIns="0" tIns="0" rIns="0" bIns="0" anchor="t" anchorCtr="0">
            <a:noAutofit/>
          </a:bodyPr>
          <a:lstStyle>
            <a:lvl1pPr algn="r">
              <a:defRPr sz="907">
                <a:solidFill>
                  <a:schemeClr val="tx1"/>
                </a:solidFill>
                <a:latin typeface="Arial" pitchFamily="34" charset="0"/>
                <a:cs typeface="Arial" pitchFamily="34" charset="0"/>
              </a:defRPr>
            </a:lvl1pPr>
          </a:lstStyle>
          <a:p>
            <a:fld id="{FEBD7F86-1881-4698-8703-FB80B0800997}" type="slidenum">
              <a:rPr lang="en-GB" smtClean="0"/>
              <a:pPr/>
              <a:t>‹#›</a:t>
            </a:fld>
            <a:endParaRPr lang="en-GB"/>
          </a:p>
        </p:txBody>
      </p:sp>
      <p:sp>
        <p:nvSpPr>
          <p:cNvPr id="9" name="PwCFirm"/>
          <p:cNvSpPr txBox="1"/>
          <p:nvPr userDrawn="1"/>
        </p:nvSpPr>
        <p:spPr>
          <a:xfrm>
            <a:off x="646546" y="6387354"/>
            <a:ext cx="3509818" cy="134471"/>
          </a:xfrm>
          <a:prstGeom prst="rect">
            <a:avLst/>
          </a:prstGeom>
          <a:noFill/>
        </p:spPr>
        <p:txBody>
          <a:bodyPr vert="horz" wrap="square" lIns="0" tIns="0" rIns="0" bIns="0" rtlCol="0" anchor="t" anchorCtr="0">
            <a:noAutofit/>
          </a:bodyPr>
          <a:lstStyle/>
          <a:p>
            <a:r>
              <a:rPr lang="en-GB" sz="907" noProof="0" dirty="0" smtClean="0">
                <a:latin typeface="Arial" pitchFamily="34" charset="0"/>
                <a:cs typeface="Arial" pitchFamily="34" charset="0"/>
              </a:rPr>
              <a:t>PwC  |  28 September</a:t>
            </a:r>
            <a:r>
              <a:rPr lang="en-GB" sz="907" baseline="0" noProof="0" dirty="0" smtClean="0">
                <a:latin typeface="Arial" pitchFamily="34" charset="0"/>
                <a:cs typeface="Arial" pitchFamily="34" charset="0"/>
              </a:rPr>
              <a:t> 2018</a:t>
            </a:r>
            <a:endParaRPr lang="en-GB" sz="907" noProof="0" dirty="0">
              <a:latin typeface="Arial" pitchFamily="34" charset="0"/>
              <a:cs typeface="Arial" pitchFamily="34" charset="0"/>
            </a:endParaRPr>
          </a:p>
        </p:txBody>
      </p:sp>
      <p:cxnSp>
        <p:nvCxnSpPr>
          <p:cNvPr id="7" name="Shape 6"/>
          <p:cNvCxnSpPr/>
          <p:nvPr userDrawn="1"/>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723636556"/>
      </p:ext>
    </p:extLst>
  </p:cSld>
  <p:clrMapOvr>
    <a:masterClrMapping/>
  </p:clrMapOvr>
  <p:timing>
    <p:tnLst>
      <p:par>
        <p:cTn id="1" dur="indefinite" restart="never" nodeType="tmRoot"/>
      </p:par>
    </p:tnLst>
  </p:timing>
  <p:hf hdr="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Content: One">
    <p:spTree>
      <p:nvGrpSpPr>
        <p:cNvPr id="1" name=""/>
        <p:cNvGrpSpPr/>
        <p:nvPr/>
      </p:nvGrpSpPr>
      <p:grpSpPr>
        <a:xfrm>
          <a:off x="0" y="0"/>
          <a:ext cx="0" cy="0"/>
          <a:chOff x="0" y="0"/>
          <a:chExt cx="0" cy="0"/>
        </a:xfrm>
      </p:grpSpPr>
      <p:sp>
        <p:nvSpPr>
          <p:cNvPr id="19" name="Content Placeholder 18"/>
          <p:cNvSpPr>
            <a:spLocks noGrp="1"/>
          </p:cNvSpPr>
          <p:nvPr>
            <p:ph sz="quarter" idx="10"/>
          </p:nvPr>
        </p:nvSpPr>
        <p:spPr>
          <a:xfrm>
            <a:off x="646545" y="1949825"/>
            <a:ext cx="10898910" cy="3899647"/>
          </a:xfrm>
        </p:spPr>
        <p:txBody>
          <a:bodyPr/>
          <a:lstStyle>
            <a:lvl5pPr>
              <a:defRPr/>
            </a:lvl5pPr>
            <a:lvl6pPr>
              <a:defRPr/>
            </a:lvl6pPr>
            <a:lvl7pPr>
              <a:defRPr/>
            </a:lvl7pPr>
            <a:lvl8pPr>
              <a:defRPr/>
            </a:lvl8pPr>
            <a:lvl9pPr>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smtClean="0"/>
          </a:p>
        </p:txBody>
      </p:sp>
      <p:sp>
        <p:nvSpPr>
          <p:cNvPr id="10" name="Slide Number Placeholder 5"/>
          <p:cNvSpPr>
            <a:spLocks noGrp="1"/>
          </p:cNvSpPr>
          <p:nvPr>
            <p:ph type="sldNum" sz="quarter" idx="4"/>
          </p:nvPr>
        </p:nvSpPr>
        <p:spPr>
          <a:xfrm>
            <a:off x="9513456" y="6387354"/>
            <a:ext cx="2032000" cy="134471"/>
          </a:xfrm>
          <a:prstGeom prst="rect">
            <a:avLst/>
          </a:prstGeom>
        </p:spPr>
        <p:txBody>
          <a:bodyPr lIns="0" tIns="0" rIns="0" bIns="0" anchor="t" anchorCtr="0">
            <a:noAutofit/>
          </a:bodyPr>
          <a:lstStyle>
            <a:lvl1pPr algn="r">
              <a:defRPr sz="907">
                <a:solidFill>
                  <a:schemeClr val="tx1"/>
                </a:solidFill>
                <a:latin typeface="Arial" pitchFamily="34" charset="0"/>
                <a:cs typeface="Arial" pitchFamily="34" charset="0"/>
              </a:defRPr>
            </a:lvl1pPr>
          </a:lstStyle>
          <a:p>
            <a:fld id="{FEBD7F86-1881-4698-8703-FB80B0800997}" type="slidenum">
              <a:rPr lang="en-GB" smtClean="0"/>
              <a:pPr/>
              <a:t>‹#›</a:t>
            </a:fld>
            <a:endParaRPr lang="en-GB"/>
          </a:p>
        </p:txBody>
      </p:sp>
      <p:sp>
        <p:nvSpPr>
          <p:cNvPr id="9" name="PwCFirm"/>
          <p:cNvSpPr txBox="1"/>
          <p:nvPr userDrawn="1"/>
        </p:nvSpPr>
        <p:spPr>
          <a:xfrm>
            <a:off x="646546" y="6387354"/>
            <a:ext cx="3509818" cy="134471"/>
          </a:xfrm>
          <a:prstGeom prst="rect">
            <a:avLst/>
          </a:prstGeom>
          <a:noFill/>
        </p:spPr>
        <p:txBody>
          <a:bodyPr vert="horz" wrap="square" lIns="0" tIns="0" rIns="0" bIns="0" rtlCol="0" anchor="t" anchorCtr="0">
            <a:noAutofit/>
          </a:bodyPr>
          <a:lstStyle/>
          <a:p>
            <a:r>
              <a:rPr lang="en-GB" sz="907" noProof="0" dirty="0" smtClean="0">
                <a:latin typeface="Arial" pitchFamily="34" charset="0"/>
                <a:cs typeface="Arial" pitchFamily="34" charset="0"/>
              </a:rPr>
              <a:t>PwC  |  28 September 2018</a:t>
            </a:r>
            <a:endParaRPr lang="en-GB" sz="907" noProof="0" dirty="0">
              <a:latin typeface="Arial" pitchFamily="34" charset="0"/>
              <a:cs typeface="Arial" pitchFamily="34" charset="0"/>
            </a:endParaRPr>
          </a:p>
        </p:txBody>
      </p:sp>
      <p:cxnSp>
        <p:nvCxnSpPr>
          <p:cNvPr id="7" name="Shape 6"/>
          <p:cNvCxnSpPr/>
          <p:nvPr userDrawn="1"/>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550568833"/>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Content: One">
    <p:spTree>
      <p:nvGrpSpPr>
        <p:cNvPr id="1" name=""/>
        <p:cNvGrpSpPr/>
        <p:nvPr/>
      </p:nvGrpSpPr>
      <p:grpSpPr>
        <a:xfrm>
          <a:off x="0" y="0"/>
          <a:ext cx="0" cy="0"/>
          <a:chOff x="0" y="0"/>
          <a:chExt cx="0" cy="0"/>
        </a:xfrm>
      </p:grpSpPr>
      <p:sp>
        <p:nvSpPr>
          <p:cNvPr id="19" name="Content Placeholder 18"/>
          <p:cNvSpPr>
            <a:spLocks noGrp="1"/>
          </p:cNvSpPr>
          <p:nvPr>
            <p:ph sz="quarter" idx="10"/>
          </p:nvPr>
        </p:nvSpPr>
        <p:spPr>
          <a:xfrm>
            <a:off x="646545" y="1949825"/>
            <a:ext cx="10898910" cy="3899647"/>
          </a:xfrm>
        </p:spPr>
        <p:txBody>
          <a:bodyPr/>
          <a:lstStyle>
            <a:lvl5pPr>
              <a:defRPr/>
            </a:lvl5pPr>
            <a:lvl6pPr>
              <a:defRPr/>
            </a:lvl6pPr>
            <a:lvl7pPr>
              <a:defRPr/>
            </a:lvl7pPr>
            <a:lvl8pPr>
              <a:defRPr/>
            </a:lvl8pPr>
            <a:lvl9pPr>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smtClean="0"/>
          </a:p>
        </p:txBody>
      </p:sp>
      <p:sp>
        <p:nvSpPr>
          <p:cNvPr id="10" name="Slide Number Placeholder 5"/>
          <p:cNvSpPr>
            <a:spLocks noGrp="1"/>
          </p:cNvSpPr>
          <p:nvPr>
            <p:ph type="sldNum" sz="quarter" idx="4"/>
          </p:nvPr>
        </p:nvSpPr>
        <p:spPr>
          <a:xfrm>
            <a:off x="9513456" y="6387354"/>
            <a:ext cx="2032000" cy="134471"/>
          </a:xfrm>
          <a:prstGeom prst="rect">
            <a:avLst/>
          </a:prstGeom>
        </p:spPr>
        <p:txBody>
          <a:bodyPr lIns="0" tIns="0" rIns="0" bIns="0" anchor="t" anchorCtr="0">
            <a:noAutofit/>
          </a:bodyPr>
          <a:lstStyle>
            <a:lvl1pPr algn="r">
              <a:defRPr sz="907">
                <a:solidFill>
                  <a:schemeClr val="tx1"/>
                </a:solidFill>
                <a:latin typeface="Arial" pitchFamily="34" charset="0"/>
                <a:cs typeface="Arial" pitchFamily="34" charset="0"/>
              </a:defRPr>
            </a:lvl1pPr>
          </a:lstStyle>
          <a:p>
            <a:fld id="{FEBD7F86-1881-4698-8703-FB80B0800997}" type="slidenum">
              <a:rPr lang="en-GB" smtClean="0"/>
              <a:pPr/>
              <a:t>‹#›</a:t>
            </a:fld>
            <a:endParaRPr lang="en-GB"/>
          </a:p>
        </p:txBody>
      </p:sp>
      <p:sp>
        <p:nvSpPr>
          <p:cNvPr id="9" name="PwCFirm"/>
          <p:cNvSpPr txBox="1"/>
          <p:nvPr userDrawn="1"/>
        </p:nvSpPr>
        <p:spPr>
          <a:xfrm>
            <a:off x="646546" y="6387354"/>
            <a:ext cx="3509818" cy="134471"/>
          </a:xfrm>
          <a:prstGeom prst="rect">
            <a:avLst/>
          </a:prstGeom>
          <a:noFill/>
        </p:spPr>
        <p:txBody>
          <a:bodyPr vert="horz" wrap="square" lIns="0" tIns="0" rIns="0" bIns="0" rtlCol="0" anchor="t" anchorCtr="0">
            <a:noAutofit/>
          </a:bodyPr>
          <a:lstStyle/>
          <a:p>
            <a:r>
              <a:rPr lang="en-GB" sz="907" noProof="0" dirty="0" smtClean="0">
                <a:latin typeface="Arial" pitchFamily="34" charset="0"/>
                <a:cs typeface="Arial" pitchFamily="34" charset="0"/>
              </a:rPr>
              <a:t>PwC  |  28 September 2018</a:t>
            </a:r>
            <a:endParaRPr lang="en-GB" sz="907" noProof="0" dirty="0">
              <a:latin typeface="Arial" pitchFamily="34" charset="0"/>
              <a:cs typeface="Arial" pitchFamily="34" charset="0"/>
            </a:endParaRPr>
          </a:p>
        </p:txBody>
      </p:sp>
      <p:cxnSp>
        <p:nvCxnSpPr>
          <p:cNvPr id="7" name="Shape 6"/>
          <p:cNvCxnSpPr/>
          <p:nvPr userDrawn="1"/>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467996368"/>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Content: One">
    <p:spTree>
      <p:nvGrpSpPr>
        <p:cNvPr id="1" name=""/>
        <p:cNvGrpSpPr/>
        <p:nvPr/>
      </p:nvGrpSpPr>
      <p:grpSpPr>
        <a:xfrm>
          <a:off x="0" y="0"/>
          <a:ext cx="0" cy="0"/>
          <a:chOff x="0" y="0"/>
          <a:chExt cx="0" cy="0"/>
        </a:xfrm>
      </p:grpSpPr>
      <p:sp>
        <p:nvSpPr>
          <p:cNvPr id="19" name="Content Placeholder 18"/>
          <p:cNvSpPr>
            <a:spLocks noGrp="1"/>
          </p:cNvSpPr>
          <p:nvPr>
            <p:ph sz="quarter" idx="10"/>
          </p:nvPr>
        </p:nvSpPr>
        <p:spPr>
          <a:xfrm>
            <a:off x="646545" y="1949825"/>
            <a:ext cx="10898910" cy="3899647"/>
          </a:xfrm>
        </p:spPr>
        <p:txBody>
          <a:bodyPr/>
          <a:lstStyle>
            <a:lvl5pPr>
              <a:defRPr/>
            </a:lvl5pPr>
            <a:lvl6pPr>
              <a:defRPr/>
            </a:lvl6pPr>
            <a:lvl7pPr>
              <a:defRPr/>
            </a:lvl7pPr>
            <a:lvl8pPr>
              <a:defRPr/>
            </a:lvl8pPr>
            <a:lvl9pPr>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smtClean="0"/>
          </a:p>
        </p:txBody>
      </p:sp>
      <p:sp>
        <p:nvSpPr>
          <p:cNvPr id="10" name="Slide Number Placeholder 5"/>
          <p:cNvSpPr>
            <a:spLocks noGrp="1"/>
          </p:cNvSpPr>
          <p:nvPr>
            <p:ph type="sldNum" sz="quarter" idx="4"/>
          </p:nvPr>
        </p:nvSpPr>
        <p:spPr>
          <a:xfrm>
            <a:off x="9513456" y="6387354"/>
            <a:ext cx="2032000" cy="134471"/>
          </a:xfrm>
          <a:prstGeom prst="rect">
            <a:avLst/>
          </a:prstGeom>
        </p:spPr>
        <p:txBody>
          <a:bodyPr lIns="0" tIns="0" rIns="0" bIns="0" anchor="t" anchorCtr="0">
            <a:noAutofit/>
          </a:bodyPr>
          <a:lstStyle>
            <a:lvl1pPr algn="r">
              <a:defRPr sz="907">
                <a:solidFill>
                  <a:schemeClr val="tx1"/>
                </a:solidFill>
                <a:latin typeface="Arial" pitchFamily="34" charset="0"/>
                <a:cs typeface="Arial" pitchFamily="34" charset="0"/>
              </a:defRPr>
            </a:lvl1pPr>
          </a:lstStyle>
          <a:p>
            <a:fld id="{FEBD7F86-1881-4698-8703-FB80B0800997}" type="slidenum">
              <a:rPr lang="en-GB" smtClean="0"/>
              <a:pPr/>
              <a:t>‹#›</a:t>
            </a:fld>
            <a:endParaRPr lang="en-GB"/>
          </a:p>
        </p:txBody>
      </p:sp>
      <p:sp>
        <p:nvSpPr>
          <p:cNvPr id="9" name="PwCFirm"/>
          <p:cNvSpPr txBox="1"/>
          <p:nvPr userDrawn="1"/>
        </p:nvSpPr>
        <p:spPr>
          <a:xfrm>
            <a:off x="646546" y="6387354"/>
            <a:ext cx="3509818" cy="134471"/>
          </a:xfrm>
          <a:prstGeom prst="rect">
            <a:avLst/>
          </a:prstGeom>
          <a:noFill/>
        </p:spPr>
        <p:txBody>
          <a:bodyPr vert="horz" wrap="square" lIns="0" tIns="0" rIns="0" bIns="0" rtlCol="0" anchor="t" anchorCtr="0">
            <a:noAutofit/>
          </a:bodyPr>
          <a:lstStyle/>
          <a:p>
            <a:r>
              <a:rPr lang="en-GB" sz="907" noProof="0" dirty="0" smtClean="0">
                <a:latin typeface="Arial" pitchFamily="34" charset="0"/>
                <a:cs typeface="Arial" pitchFamily="34" charset="0"/>
              </a:rPr>
              <a:t>PwC  |  28 September 2018</a:t>
            </a:r>
            <a:endParaRPr lang="en-GB" sz="907" noProof="0" dirty="0">
              <a:latin typeface="Arial" pitchFamily="34" charset="0"/>
              <a:cs typeface="Arial" pitchFamily="34" charset="0"/>
            </a:endParaRPr>
          </a:p>
        </p:txBody>
      </p:sp>
      <p:cxnSp>
        <p:nvCxnSpPr>
          <p:cNvPr id="7" name="Shape 6"/>
          <p:cNvCxnSpPr/>
          <p:nvPr userDrawn="1"/>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3803211157"/>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7_Content: One">
    <p:spTree>
      <p:nvGrpSpPr>
        <p:cNvPr id="1" name=""/>
        <p:cNvGrpSpPr/>
        <p:nvPr/>
      </p:nvGrpSpPr>
      <p:grpSpPr>
        <a:xfrm>
          <a:off x="0" y="0"/>
          <a:ext cx="0" cy="0"/>
          <a:chOff x="0" y="0"/>
          <a:chExt cx="0" cy="0"/>
        </a:xfrm>
      </p:grpSpPr>
      <p:sp>
        <p:nvSpPr>
          <p:cNvPr id="19" name="Content Placeholder 18"/>
          <p:cNvSpPr>
            <a:spLocks noGrp="1"/>
          </p:cNvSpPr>
          <p:nvPr>
            <p:ph sz="quarter" idx="10"/>
          </p:nvPr>
        </p:nvSpPr>
        <p:spPr>
          <a:xfrm>
            <a:off x="646545" y="1949825"/>
            <a:ext cx="10898910" cy="3899647"/>
          </a:xfrm>
        </p:spPr>
        <p:txBody>
          <a:bodyPr/>
          <a:lstStyle>
            <a:lvl5pPr>
              <a:defRPr/>
            </a:lvl5pPr>
            <a:lvl6pPr>
              <a:defRPr/>
            </a:lvl6pPr>
            <a:lvl7pPr>
              <a:defRPr/>
            </a:lvl7pPr>
            <a:lvl8pPr>
              <a:defRPr/>
            </a:lvl8pPr>
            <a:lvl9pPr>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smtClean="0"/>
          </a:p>
        </p:txBody>
      </p:sp>
      <p:sp>
        <p:nvSpPr>
          <p:cNvPr id="10" name="Slide Number Placeholder 5"/>
          <p:cNvSpPr>
            <a:spLocks noGrp="1"/>
          </p:cNvSpPr>
          <p:nvPr>
            <p:ph type="sldNum" sz="quarter" idx="4"/>
          </p:nvPr>
        </p:nvSpPr>
        <p:spPr>
          <a:xfrm>
            <a:off x="9513456" y="6387354"/>
            <a:ext cx="2032000" cy="134471"/>
          </a:xfrm>
          <a:prstGeom prst="rect">
            <a:avLst/>
          </a:prstGeom>
        </p:spPr>
        <p:txBody>
          <a:bodyPr lIns="0" tIns="0" rIns="0" bIns="0" anchor="t" anchorCtr="0">
            <a:noAutofit/>
          </a:bodyPr>
          <a:lstStyle>
            <a:lvl1pPr algn="r">
              <a:defRPr sz="907">
                <a:solidFill>
                  <a:schemeClr val="tx1"/>
                </a:solidFill>
                <a:latin typeface="Arial" pitchFamily="34" charset="0"/>
                <a:cs typeface="Arial" pitchFamily="34" charset="0"/>
              </a:defRPr>
            </a:lvl1pPr>
          </a:lstStyle>
          <a:p>
            <a:fld id="{FEBD7F86-1881-4698-8703-FB80B0800997}" type="slidenum">
              <a:rPr lang="en-GB" smtClean="0"/>
              <a:pPr/>
              <a:t>‹#›</a:t>
            </a:fld>
            <a:endParaRPr lang="en-GB"/>
          </a:p>
        </p:txBody>
      </p:sp>
      <p:sp>
        <p:nvSpPr>
          <p:cNvPr id="9" name="PwCFirm"/>
          <p:cNvSpPr txBox="1"/>
          <p:nvPr userDrawn="1"/>
        </p:nvSpPr>
        <p:spPr>
          <a:xfrm>
            <a:off x="646546" y="6387354"/>
            <a:ext cx="3509818" cy="134471"/>
          </a:xfrm>
          <a:prstGeom prst="rect">
            <a:avLst/>
          </a:prstGeom>
          <a:noFill/>
        </p:spPr>
        <p:txBody>
          <a:bodyPr vert="horz" wrap="square" lIns="0" tIns="0" rIns="0" bIns="0" rtlCol="0" anchor="t" anchorCtr="0">
            <a:noAutofit/>
          </a:bodyPr>
          <a:lstStyle/>
          <a:p>
            <a:r>
              <a:rPr lang="en-GB" sz="907" noProof="0" dirty="0" smtClean="0">
                <a:latin typeface="Arial" pitchFamily="34" charset="0"/>
                <a:cs typeface="Arial" pitchFamily="34" charset="0"/>
              </a:rPr>
              <a:t>PwC  |  28 September 2018</a:t>
            </a:r>
            <a:endParaRPr lang="en-GB" sz="907" noProof="0" dirty="0">
              <a:latin typeface="Arial" pitchFamily="34" charset="0"/>
              <a:cs typeface="Arial" pitchFamily="34" charset="0"/>
            </a:endParaRPr>
          </a:p>
        </p:txBody>
      </p:sp>
      <p:cxnSp>
        <p:nvCxnSpPr>
          <p:cNvPr id="7" name="Shape 6"/>
          <p:cNvCxnSpPr/>
          <p:nvPr userDrawn="1"/>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972870559"/>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8_Content: One">
    <p:spTree>
      <p:nvGrpSpPr>
        <p:cNvPr id="1" name=""/>
        <p:cNvGrpSpPr/>
        <p:nvPr/>
      </p:nvGrpSpPr>
      <p:grpSpPr>
        <a:xfrm>
          <a:off x="0" y="0"/>
          <a:ext cx="0" cy="0"/>
          <a:chOff x="0" y="0"/>
          <a:chExt cx="0" cy="0"/>
        </a:xfrm>
      </p:grpSpPr>
      <p:sp>
        <p:nvSpPr>
          <p:cNvPr id="19" name="Content Placeholder 18"/>
          <p:cNvSpPr>
            <a:spLocks noGrp="1"/>
          </p:cNvSpPr>
          <p:nvPr>
            <p:ph sz="quarter" idx="10"/>
          </p:nvPr>
        </p:nvSpPr>
        <p:spPr>
          <a:xfrm>
            <a:off x="646545" y="1949825"/>
            <a:ext cx="10898910" cy="3899647"/>
          </a:xfrm>
        </p:spPr>
        <p:txBody>
          <a:bodyPr/>
          <a:lstStyle>
            <a:lvl5pPr>
              <a:defRPr/>
            </a:lvl5pPr>
            <a:lvl6pPr>
              <a:defRPr/>
            </a:lvl6pPr>
            <a:lvl7pPr>
              <a:defRPr/>
            </a:lvl7pPr>
            <a:lvl8pPr>
              <a:defRPr/>
            </a:lvl8pPr>
            <a:lvl9pPr>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smtClean="0"/>
          </a:p>
        </p:txBody>
      </p:sp>
      <p:sp>
        <p:nvSpPr>
          <p:cNvPr id="10" name="Slide Number Placeholder 5"/>
          <p:cNvSpPr>
            <a:spLocks noGrp="1"/>
          </p:cNvSpPr>
          <p:nvPr>
            <p:ph type="sldNum" sz="quarter" idx="4"/>
          </p:nvPr>
        </p:nvSpPr>
        <p:spPr>
          <a:xfrm>
            <a:off x="9513456" y="6387354"/>
            <a:ext cx="2032000" cy="134471"/>
          </a:xfrm>
          <a:prstGeom prst="rect">
            <a:avLst/>
          </a:prstGeom>
        </p:spPr>
        <p:txBody>
          <a:bodyPr lIns="0" tIns="0" rIns="0" bIns="0" anchor="t" anchorCtr="0">
            <a:noAutofit/>
          </a:bodyPr>
          <a:lstStyle>
            <a:lvl1pPr algn="r">
              <a:defRPr sz="907">
                <a:solidFill>
                  <a:schemeClr val="tx1"/>
                </a:solidFill>
                <a:latin typeface="Arial" pitchFamily="34" charset="0"/>
                <a:cs typeface="Arial" pitchFamily="34" charset="0"/>
              </a:defRPr>
            </a:lvl1pPr>
          </a:lstStyle>
          <a:p>
            <a:fld id="{FEBD7F86-1881-4698-8703-FB80B0800997}" type="slidenum">
              <a:rPr lang="en-GB" smtClean="0"/>
              <a:pPr/>
              <a:t>‹#›</a:t>
            </a:fld>
            <a:endParaRPr lang="en-GB"/>
          </a:p>
        </p:txBody>
      </p:sp>
      <p:sp>
        <p:nvSpPr>
          <p:cNvPr id="9" name="PwCFirm"/>
          <p:cNvSpPr txBox="1"/>
          <p:nvPr userDrawn="1"/>
        </p:nvSpPr>
        <p:spPr>
          <a:xfrm>
            <a:off x="646546" y="6387354"/>
            <a:ext cx="3509818" cy="134471"/>
          </a:xfrm>
          <a:prstGeom prst="rect">
            <a:avLst/>
          </a:prstGeom>
          <a:noFill/>
        </p:spPr>
        <p:txBody>
          <a:bodyPr vert="horz" wrap="square" lIns="0" tIns="0" rIns="0" bIns="0" rtlCol="0" anchor="t" anchorCtr="0">
            <a:noAutofit/>
          </a:bodyPr>
          <a:lstStyle/>
          <a:p>
            <a:r>
              <a:rPr lang="en-GB" sz="907" noProof="0" dirty="0" smtClean="0">
                <a:latin typeface="Arial" pitchFamily="34" charset="0"/>
                <a:cs typeface="Arial" pitchFamily="34" charset="0"/>
              </a:rPr>
              <a:t>PwC  |  28 September 2018</a:t>
            </a:r>
            <a:endParaRPr lang="en-GB" sz="907" noProof="0" dirty="0">
              <a:latin typeface="Arial" pitchFamily="34" charset="0"/>
              <a:cs typeface="Arial" pitchFamily="34" charset="0"/>
            </a:endParaRPr>
          </a:p>
        </p:txBody>
      </p:sp>
      <p:cxnSp>
        <p:nvCxnSpPr>
          <p:cNvPr id="7" name="Shape 6"/>
          <p:cNvCxnSpPr/>
          <p:nvPr userDrawn="1"/>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3984493381"/>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9_Content: One">
    <p:spTree>
      <p:nvGrpSpPr>
        <p:cNvPr id="1" name=""/>
        <p:cNvGrpSpPr/>
        <p:nvPr/>
      </p:nvGrpSpPr>
      <p:grpSpPr>
        <a:xfrm>
          <a:off x="0" y="0"/>
          <a:ext cx="0" cy="0"/>
          <a:chOff x="0" y="0"/>
          <a:chExt cx="0" cy="0"/>
        </a:xfrm>
      </p:grpSpPr>
      <p:sp>
        <p:nvSpPr>
          <p:cNvPr id="19" name="Content Placeholder 18"/>
          <p:cNvSpPr>
            <a:spLocks noGrp="1"/>
          </p:cNvSpPr>
          <p:nvPr>
            <p:ph sz="quarter" idx="10"/>
          </p:nvPr>
        </p:nvSpPr>
        <p:spPr>
          <a:xfrm>
            <a:off x="646545" y="1949825"/>
            <a:ext cx="10898910" cy="3899647"/>
          </a:xfrm>
        </p:spPr>
        <p:txBody>
          <a:bodyPr/>
          <a:lstStyle>
            <a:lvl5pPr>
              <a:defRPr/>
            </a:lvl5pPr>
            <a:lvl6pPr>
              <a:defRPr/>
            </a:lvl6pPr>
            <a:lvl7pPr>
              <a:defRPr/>
            </a:lvl7pPr>
            <a:lvl8pPr>
              <a:defRPr/>
            </a:lvl8pPr>
            <a:lvl9pPr>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smtClean="0"/>
          </a:p>
        </p:txBody>
      </p:sp>
      <p:sp>
        <p:nvSpPr>
          <p:cNvPr id="10" name="Slide Number Placeholder 5"/>
          <p:cNvSpPr>
            <a:spLocks noGrp="1"/>
          </p:cNvSpPr>
          <p:nvPr>
            <p:ph type="sldNum" sz="quarter" idx="4"/>
          </p:nvPr>
        </p:nvSpPr>
        <p:spPr>
          <a:xfrm>
            <a:off x="9513456" y="6387354"/>
            <a:ext cx="2032000" cy="134471"/>
          </a:xfrm>
          <a:prstGeom prst="rect">
            <a:avLst/>
          </a:prstGeom>
        </p:spPr>
        <p:txBody>
          <a:bodyPr lIns="0" tIns="0" rIns="0" bIns="0" anchor="t" anchorCtr="0">
            <a:noAutofit/>
          </a:bodyPr>
          <a:lstStyle>
            <a:lvl1pPr algn="r">
              <a:defRPr sz="907">
                <a:solidFill>
                  <a:schemeClr val="tx1"/>
                </a:solidFill>
                <a:latin typeface="Arial" pitchFamily="34" charset="0"/>
                <a:cs typeface="Arial" pitchFamily="34" charset="0"/>
              </a:defRPr>
            </a:lvl1pPr>
          </a:lstStyle>
          <a:p>
            <a:fld id="{FEBD7F86-1881-4698-8703-FB80B0800997}" type="slidenum">
              <a:rPr lang="en-GB" smtClean="0"/>
              <a:pPr/>
              <a:t>‹#›</a:t>
            </a:fld>
            <a:endParaRPr lang="en-GB"/>
          </a:p>
        </p:txBody>
      </p:sp>
      <p:sp>
        <p:nvSpPr>
          <p:cNvPr id="9" name="PwCFirm"/>
          <p:cNvSpPr txBox="1"/>
          <p:nvPr userDrawn="1"/>
        </p:nvSpPr>
        <p:spPr>
          <a:xfrm>
            <a:off x="646546" y="6387354"/>
            <a:ext cx="3509818" cy="134471"/>
          </a:xfrm>
          <a:prstGeom prst="rect">
            <a:avLst/>
          </a:prstGeom>
          <a:noFill/>
        </p:spPr>
        <p:txBody>
          <a:bodyPr vert="horz" wrap="square" lIns="0" tIns="0" rIns="0" bIns="0" rtlCol="0" anchor="t" anchorCtr="0">
            <a:noAutofit/>
          </a:bodyPr>
          <a:lstStyle/>
          <a:p>
            <a:r>
              <a:rPr lang="en-GB" sz="907" noProof="0" dirty="0" smtClean="0">
                <a:latin typeface="Arial" pitchFamily="34" charset="0"/>
                <a:cs typeface="Arial" pitchFamily="34" charset="0"/>
              </a:rPr>
              <a:t>PwC  | 28 September 2018</a:t>
            </a:r>
            <a:endParaRPr lang="en-GB" sz="907" noProof="0" dirty="0">
              <a:latin typeface="Arial" pitchFamily="34" charset="0"/>
              <a:cs typeface="Arial" pitchFamily="34" charset="0"/>
            </a:endParaRPr>
          </a:p>
        </p:txBody>
      </p:sp>
      <p:cxnSp>
        <p:nvCxnSpPr>
          <p:cNvPr id="7" name="Shape 6"/>
          <p:cNvCxnSpPr/>
          <p:nvPr userDrawn="1"/>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p:nvPr>
        </p:nvSpPr>
        <p:spPr>
          <a:xfrm>
            <a:off x="609601" y="628650"/>
            <a:ext cx="10769600" cy="914400"/>
          </a:xfrm>
        </p:spPr>
        <p:txBody>
          <a:bodyPr/>
          <a:lstStyle>
            <a:lvl1pPr>
              <a:defRPr/>
            </a:lvl1pPr>
          </a:lstStyle>
          <a:p>
            <a:r>
              <a:rPr lang="en-US" noProof="0" dirty="0" smtClean="0"/>
              <a:t>Click to edit Master title style</a:t>
            </a:r>
            <a:endParaRPr lang="en-GB" noProof="0" dirty="0"/>
          </a:p>
        </p:txBody>
      </p:sp>
    </p:spTree>
    <p:extLst>
      <p:ext uri="{BB962C8B-B14F-4D97-AF65-F5344CB8AC3E}">
        <p14:creationId xmlns:p14="http://schemas.microsoft.com/office/powerpoint/2010/main" val="1666975649"/>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136" y="342900"/>
            <a:ext cx="10769601" cy="914400"/>
          </a:xfrm>
          <a:prstGeom prst="rect">
            <a:avLst/>
          </a:prstGeom>
        </p:spPr>
        <p:txBody>
          <a:bodyPr vert="horz" lIns="0" tIns="0" rIns="0" bIns="0" rtlCol="0" anchor="t" anchorCtr="0">
            <a:noAutofit/>
          </a:bodyPr>
          <a:lstStyle/>
          <a:p>
            <a:r>
              <a:rPr lang="en-GB" noProof="0" dirty="0" smtClean="0"/>
              <a:t>Click to edit</a:t>
            </a:r>
            <a:br>
              <a:rPr lang="en-GB" noProof="0" dirty="0" smtClean="0"/>
            </a:br>
            <a:r>
              <a:rPr lang="en-GB" noProof="0" dirty="0" smtClean="0"/>
              <a:t>Master title style</a:t>
            </a:r>
            <a:endParaRPr lang="en-GB" noProof="0" dirty="0"/>
          </a:p>
        </p:txBody>
      </p:sp>
      <p:sp>
        <p:nvSpPr>
          <p:cNvPr id="3" name="Text Placeholder 2"/>
          <p:cNvSpPr>
            <a:spLocks noGrp="1"/>
          </p:cNvSpPr>
          <p:nvPr>
            <p:ph type="body" idx="1"/>
          </p:nvPr>
        </p:nvSpPr>
        <p:spPr>
          <a:xfrm>
            <a:off x="711202" y="1752600"/>
            <a:ext cx="10769599" cy="4419600"/>
          </a:xfrm>
          <a:prstGeom prst="rect">
            <a:avLst/>
          </a:prstGeom>
        </p:spPr>
        <p:txBody>
          <a:bodyPr vert="horz" lIns="0" tIns="0" rIns="0" bIns="0" rtlCol="0">
            <a:no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smtClean="0"/>
          </a:p>
        </p:txBody>
      </p:sp>
      <p:sp>
        <p:nvSpPr>
          <p:cNvPr id="4"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6"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9028AE73-5AE0-440F-A919-4EFDB3442CE0}" type="datetime6">
              <a:rPr lang="en-US" smtClean="0"/>
              <a:t>September 18</a:t>
            </a:fld>
            <a:endParaRPr lang="en-US"/>
          </a:p>
        </p:txBody>
      </p:sp>
      <p:sp>
        <p:nvSpPr>
          <p:cNvPr id="7" name="Footer Placeholder 4"/>
          <p:cNvSpPr>
            <a:spLocks noGrp="1"/>
          </p:cNvSpPr>
          <p:nvPr>
            <p:ph type="ftr" sz="quarter" idx="3"/>
          </p:nvPr>
        </p:nvSpPr>
        <p:spPr>
          <a:xfrm>
            <a:off x="707136" y="6324600"/>
            <a:ext cx="7014464" cy="150876"/>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r>
              <a:rPr lang="en-US" smtClean="0"/>
              <a:t>From theory…to practice</a:t>
            </a:r>
            <a:endParaRPr lang="en-US"/>
          </a:p>
        </p:txBody>
      </p:sp>
    </p:spTree>
    <p:extLst>
      <p:ext uri="{BB962C8B-B14F-4D97-AF65-F5344CB8AC3E}">
        <p14:creationId xmlns:p14="http://schemas.microsoft.com/office/powerpoint/2010/main" val="400449987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1" r:id="rId28"/>
    <p:sldLayoutId id="2147483712" r:id="rId29"/>
    <p:sldLayoutId id="2147483713" r:id="rId30"/>
    <p:sldLayoutId id="2147483714" r:id="rId31"/>
  </p:sldLayoutIdLst>
  <p:timing>
    <p:tnLst>
      <p:par>
        <p:cTn id="1" dur="indefinite" restart="never" nodeType="tmRoot"/>
      </p:par>
    </p:tnLst>
  </p:timing>
  <p:hf sldNum="0" hdr="0"/>
  <p:txStyles>
    <p:title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p:titleStyle>
    <p:body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notesSlide" Target="../notesSlides/notesSlide8.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8.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3819" y="1149207"/>
            <a:ext cx="8307531" cy="806824"/>
          </a:xfrm>
        </p:spPr>
        <p:txBody>
          <a:bodyPr/>
          <a:lstStyle/>
          <a:p>
            <a:r>
              <a:rPr lang="en-US" sz="2600" dirty="0" smtClean="0"/>
              <a:t/>
            </a:r>
            <a:br>
              <a:rPr lang="en-US" sz="2600" dirty="0" smtClean="0"/>
            </a:br>
            <a:r>
              <a:rPr lang="en-US" sz="2600" dirty="0" smtClean="0"/>
              <a:t>The EU VAT e-commerce package</a:t>
            </a:r>
            <a:r>
              <a:rPr lang="en-GB" sz="2600" dirty="0" smtClean="0"/>
              <a:t/>
            </a:r>
            <a:br>
              <a:rPr lang="en-GB" sz="2600" dirty="0" smtClean="0"/>
            </a:br>
            <a:r>
              <a:rPr lang="en-GB" sz="2500" dirty="0"/>
              <a:t/>
            </a:r>
            <a:br>
              <a:rPr lang="en-GB" sz="2500" dirty="0"/>
            </a:br>
            <a:r>
              <a:rPr lang="en-GB" sz="2500" dirty="0" smtClean="0"/>
              <a:t/>
            </a:r>
            <a:br>
              <a:rPr lang="en-GB" sz="2500" dirty="0" smtClean="0"/>
            </a:br>
            <a:r>
              <a:rPr lang="en-GB" sz="2500" dirty="0"/>
              <a:t/>
            </a:r>
            <a:br>
              <a:rPr lang="en-GB" sz="2500" dirty="0"/>
            </a:br>
            <a:r>
              <a:rPr lang="en-GB" sz="2500" dirty="0" smtClean="0"/>
              <a:t/>
            </a:r>
            <a:br>
              <a:rPr lang="en-GB" sz="2500" dirty="0" smtClean="0"/>
            </a:br>
            <a:r>
              <a:rPr lang="en-GB" sz="2500" dirty="0"/>
              <a:t/>
            </a:r>
            <a:br>
              <a:rPr lang="en-GB" sz="2500" dirty="0"/>
            </a:br>
            <a:r>
              <a:rPr lang="en-GB" sz="2500" dirty="0" smtClean="0"/>
              <a:t/>
            </a:r>
            <a:br>
              <a:rPr lang="en-GB" sz="2500" dirty="0" smtClean="0"/>
            </a:br>
            <a:r>
              <a:rPr lang="en-GB" sz="2200" dirty="0" smtClean="0"/>
              <a:t>Alex </a:t>
            </a:r>
            <a:r>
              <a:rPr lang="en-GB" sz="2200" dirty="0" err="1" smtClean="0"/>
              <a:t>Antonescu</a:t>
            </a:r>
            <a:r>
              <a:rPr lang="en-GB" sz="2200" dirty="0" smtClean="0"/>
              <a:t/>
            </a:r>
            <a:br>
              <a:rPr lang="en-GB" sz="2200" dirty="0" smtClean="0"/>
            </a:br>
            <a:r>
              <a:rPr lang="en-GB" sz="2200" dirty="0" smtClean="0"/>
              <a:t>Manager, Indirect Taxation, PwC in Romania</a:t>
            </a:r>
            <a:endParaRPr lang="en-GB" sz="2200" dirty="0"/>
          </a:p>
        </p:txBody>
      </p:sp>
      <p:sp>
        <p:nvSpPr>
          <p:cNvPr id="6" name="Text Placeholder 5"/>
          <p:cNvSpPr>
            <a:spLocks noGrp="1"/>
          </p:cNvSpPr>
          <p:nvPr>
            <p:ph type="body" sz="quarter" idx="10"/>
          </p:nvPr>
        </p:nvSpPr>
        <p:spPr/>
        <p:txBody>
          <a:bodyPr/>
          <a:lstStyle/>
          <a:p>
            <a:r>
              <a:rPr lang="en-GB" dirty="0" smtClean="0"/>
              <a:t>www.pwc.</a:t>
            </a:r>
            <a:r>
              <a:rPr lang="ro-RO" dirty="0" smtClean="0"/>
              <a:t>ro</a:t>
            </a:r>
            <a:endParaRPr lang="en-GB" dirty="0"/>
          </a:p>
        </p:txBody>
      </p:sp>
      <p:cxnSp>
        <p:nvCxnSpPr>
          <p:cNvPr id="8" name="Shape 7"/>
          <p:cNvCxnSpPr/>
          <p:nvPr/>
        </p:nvCxnSpPr>
        <p:spPr>
          <a:xfrm rot="5400000" flipH="1" flipV="1">
            <a:off x="1075824" y="2134492"/>
            <a:ext cx="127059" cy="1371371"/>
          </a:xfrm>
          <a:prstGeom prst="bentConnector2">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93683" y="2883708"/>
            <a:ext cx="1649467" cy="185314"/>
          </a:xfrm>
          <a:prstGeom prst="rect">
            <a:avLst/>
          </a:prstGeom>
          <a:noFill/>
        </p:spPr>
        <p:txBody>
          <a:bodyPr wrap="square" lIns="0" tIns="0" rIns="0" bIns="0" rtlCol="0">
            <a:noAutofit/>
          </a:bodyPr>
          <a:lstStyle/>
          <a:p>
            <a:pPr indent="-274320">
              <a:spcAft>
                <a:spcPts val="900"/>
              </a:spcAft>
            </a:pPr>
            <a:r>
              <a:rPr lang="en-US" sz="1400" i="1" dirty="0" smtClean="0">
                <a:latin typeface="Georgia" pitchFamily="18" charset="0"/>
              </a:rPr>
              <a:t>28 September 2018</a:t>
            </a:r>
          </a:p>
        </p:txBody>
      </p:sp>
    </p:spTree>
    <p:extLst>
      <p:ext uri="{BB962C8B-B14F-4D97-AF65-F5344CB8AC3E}">
        <p14:creationId xmlns:p14="http://schemas.microsoft.com/office/powerpoint/2010/main" val="14659834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2" name="Rectangle 2061"/>
          <p:cNvSpPr/>
          <p:nvPr/>
        </p:nvSpPr>
        <p:spPr bwMode="ltGray">
          <a:xfrm>
            <a:off x="7186479" y="915668"/>
            <a:ext cx="4702366" cy="1028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011" r="34859" b="16548"/>
          <a:stretch/>
        </p:blipFill>
        <p:spPr bwMode="auto">
          <a:xfrm>
            <a:off x="4303759" y="21057"/>
            <a:ext cx="7925674" cy="6858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 name="Oval 80"/>
          <p:cNvSpPr/>
          <p:nvPr/>
        </p:nvSpPr>
        <p:spPr bwMode="ltGray">
          <a:xfrm>
            <a:off x="6321101" y="4206326"/>
            <a:ext cx="130621" cy="130621"/>
          </a:xfrm>
          <a:prstGeom prst="ellipse">
            <a:avLst/>
          </a:prstGeom>
          <a:solidFill>
            <a:srgbClr val="EB8C00"/>
          </a:solidFill>
          <a:ln w="19050">
            <a:solidFill>
              <a:srgbClr val="EB8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82" name="Oval 81"/>
          <p:cNvSpPr/>
          <p:nvPr/>
        </p:nvSpPr>
        <p:spPr bwMode="ltGray">
          <a:xfrm>
            <a:off x="8068209" y="3161356"/>
            <a:ext cx="130621" cy="130621"/>
          </a:xfrm>
          <a:prstGeom prst="ellipse">
            <a:avLst/>
          </a:prstGeom>
          <a:solidFill>
            <a:schemeClr val="tx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83" name="Oval 82"/>
          <p:cNvSpPr/>
          <p:nvPr/>
        </p:nvSpPr>
        <p:spPr bwMode="ltGray">
          <a:xfrm>
            <a:off x="9651943" y="1982037"/>
            <a:ext cx="130621" cy="130621"/>
          </a:xfrm>
          <a:prstGeom prst="ellipse">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84" name="Oval 83"/>
          <p:cNvSpPr/>
          <p:nvPr/>
        </p:nvSpPr>
        <p:spPr bwMode="ltGray">
          <a:xfrm>
            <a:off x="10435671" y="560261"/>
            <a:ext cx="130621" cy="130621"/>
          </a:xfrm>
          <a:prstGeom prst="ellipse">
            <a:avLst/>
          </a:prstGeom>
          <a:solidFill>
            <a:schemeClr val="accent5"/>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grpSp>
        <p:nvGrpSpPr>
          <p:cNvPr id="6" name="Group 5"/>
          <p:cNvGrpSpPr/>
          <p:nvPr/>
        </p:nvGrpSpPr>
        <p:grpSpPr>
          <a:xfrm>
            <a:off x="4835296" y="5267637"/>
            <a:ext cx="228562" cy="228562"/>
            <a:chOff x="1188252" y="5524684"/>
            <a:chExt cx="252000" cy="252000"/>
          </a:xfrm>
        </p:grpSpPr>
        <p:sp>
          <p:nvSpPr>
            <p:cNvPr id="5" name="Oval 4"/>
            <p:cNvSpPr/>
            <p:nvPr/>
          </p:nvSpPr>
          <p:spPr bwMode="ltGray">
            <a:xfrm>
              <a:off x="1242244" y="5578676"/>
              <a:ext cx="144016" cy="144016"/>
            </a:xfrm>
            <a:prstGeom prst="ellipse">
              <a:avLst/>
            </a:prstGeom>
            <a:solidFill>
              <a:schemeClr val="accent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85" name="Oval 84"/>
            <p:cNvSpPr/>
            <p:nvPr/>
          </p:nvSpPr>
          <p:spPr bwMode="ltGray">
            <a:xfrm>
              <a:off x="1188252" y="5524684"/>
              <a:ext cx="252000" cy="252000"/>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grpSp>
      <p:sp>
        <p:nvSpPr>
          <p:cNvPr id="86" name="Oval 85"/>
          <p:cNvSpPr/>
          <p:nvPr/>
        </p:nvSpPr>
        <p:spPr bwMode="ltGray">
          <a:xfrm>
            <a:off x="6272130" y="4157356"/>
            <a:ext cx="228562" cy="228562"/>
          </a:xfrm>
          <a:prstGeom prst="ellipse">
            <a:avLst/>
          </a:prstGeom>
          <a:noFill/>
          <a:ln w="19050">
            <a:solidFill>
              <a:srgbClr val="EB8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88" name="Oval 87"/>
          <p:cNvSpPr/>
          <p:nvPr/>
        </p:nvSpPr>
        <p:spPr bwMode="ltGray">
          <a:xfrm>
            <a:off x="8019238" y="3112386"/>
            <a:ext cx="228562" cy="228562"/>
          </a:xfrm>
          <a:prstGeom prst="ellipse">
            <a:avLst/>
          </a:prstGeom>
          <a:noFill/>
          <a:ln w="19050">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89" name="Oval 88"/>
          <p:cNvSpPr/>
          <p:nvPr/>
        </p:nvSpPr>
        <p:spPr bwMode="ltGray">
          <a:xfrm>
            <a:off x="9602973" y="1933067"/>
            <a:ext cx="228562" cy="228562"/>
          </a:xfrm>
          <a:prstGeom prst="ellipse">
            <a:avLst/>
          </a:prstGeom>
          <a:noFill/>
          <a:ln w="1905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91" name="Oval 90"/>
          <p:cNvSpPr/>
          <p:nvPr/>
        </p:nvSpPr>
        <p:spPr bwMode="ltGray">
          <a:xfrm>
            <a:off x="10386701" y="511290"/>
            <a:ext cx="228562" cy="228562"/>
          </a:xfrm>
          <a:prstGeom prst="ellipse">
            <a:avLst/>
          </a:prstGeom>
          <a:noFill/>
          <a:ln w="19050">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cxnSp>
        <p:nvCxnSpPr>
          <p:cNvPr id="9" name="Straight Connector 8"/>
          <p:cNvCxnSpPr>
            <a:stCxn id="85" idx="0"/>
            <a:endCxn id="86" idx="4"/>
          </p:cNvCxnSpPr>
          <p:nvPr/>
        </p:nvCxnSpPr>
        <p:spPr>
          <a:xfrm rot="5400000" flipH="1" flipV="1">
            <a:off x="5227135" y="4108360"/>
            <a:ext cx="881719" cy="1436834"/>
          </a:xfrm>
          <a:prstGeom prst="curvedConnector3">
            <a:avLst>
              <a:gd name="adj1" fmla="val 50000"/>
            </a:avLst>
          </a:prstGeom>
          <a:ln w="19050">
            <a:gradFill>
              <a:gsLst>
                <a:gs pos="0">
                  <a:schemeClr val="accent2"/>
                </a:gs>
                <a:gs pos="100000">
                  <a:srgbClr val="EB8C00"/>
                </a:gs>
              </a:gsLst>
              <a:lin ang="5400000" scaled="0"/>
            </a:gra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8"/>
          <p:cNvCxnSpPr>
            <a:stCxn id="86" idx="0"/>
            <a:endCxn id="88" idx="4"/>
          </p:cNvCxnSpPr>
          <p:nvPr/>
        </p:nvCxnSpPr>
        <p:spPr>
          <a:xfrm rot="5400000" flipH="1" flipV="1">
            <a:off x="6851761" y="2875599"/>
            <a:ext cx="816408" cy="1747108"/>
          </a:xfrm>
          <a:prstGeom prst="curvedConnector3">
            <a:avLst>
              <a:gd name="adj1" fmla="val 50000"/>
            </a:avLst>
          </a:prstGeom>
          <a:ln w="19050">
            <a:gradFill>
              <a:gsLst>
                <a:gs pos="0">
                  <a:srgbClr val="EB8C00"/>
                </a:gs>
                <a:gs pos="100000">
                  <a:schemeClr val="accent1"/>
                </a:gs>
              </a:gsLst>
              <a:lin ang="5400000" scaled="0"/>
            </a:gra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8"/>
          <p:cNvCxnSpPr>
            <a:stCxn id="88" idx="0"/>
            <a:endCxn id="89" idx="2"/>
          </p:cNvCxnSpPr>
          <p:nvPr/>
        </p:nvCxnSpPr>
        <p:spPr>
          <a:xfrm rot="5400000" flipH="1" flipV="1">
            <a:off x="8335727" y="1845141"/>
            <a:ext cx="1065038" cy="1469454"/>
          </a:xfrm>
          <a:prstGeom prst="curvedConnector2">
            <a:avLst/>
          </a:prstGeom>
          <a:ln w="19050">
            <a:gradFill>
              <a:gsLst>
                <a:gs pos="0">
                  <a:schemeClr val="tx2"/>
                </a:gs>
                <a:gs pos="100000">
                  <a:schemeClr val="accent6"/>
                </a:gs>
              </a:gsLst>
              <a:lin ang="5400000" scaled="0"/>
            </a:gra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8"/>
          <p:cNvCxnSpPr>
            <a:stCxn id="89" idx="6"/>
            <a:endCxn id="91" idx="4"/>
          </p:cNvCxnSpPr>
          <p:nvPr/>
        </p:nvCxnSpPr>
        <p:spPr>
          <a:xfrm flipV="1">
            <a:off x="9831535" y="739852"/>
            <a:ext cx="669447" cy="1307495"/>
          </a:xfrm>
          <a:prstGeom prst="curvedConnector2">
            <a:avLst/>
          </a:prstGeom>
          <a:ln w="19050">
            <a:gradFill>
              <a:gsLst>
                <a:gs pos="0">
                  <a:schemeClr val="accent6"/>
                </a:gs>
                <a:gs pos="100000">
                  <a:schemeClr val="accent5"/>
                </a:gs>
              </a:gsLst>
              <a:lin ang="5400000" scaled="0"/>
            </a:gra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5099542" y="5543217"/>
            <a:ext cx="1401150" cy="1571856"/>
            <a:chOff x="1674292" y="5725471"/>
            <a:chExt cx="1224136" cy="950215"/>
          </a:xfrm>
        </p:grpSpPr>
        <p:sp>
          <p:nvSpPr>
            <p:cNvPr id="100" name="Round Single Corner Rectangle 99"/>
            <p:cNvSpPr/>
            <p:nvPr/>
          </p:nvSpPr>
          <p:spPr bwMode="ltGray">
            <a:xfrm>
              <a:off x="1674292" y="5725471"/>
              <a:ext cx="1224136" cy="252000"/>
            </a:xfrm>
            <a:prstGeom prst="round1Rect">
              <a:avLst>
                <a:gd name="adj" fmla="val 40802"/>
              </a:avLst>
            </a:prstGeom>
            <a:solidFill>
              <a:schemeClr val="bg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i="1" dirty="0" smtClean="0">
                  <a:solidFill>
                    <a:schemeClr val="accent2"/>
                  </a:solidFill>
                  <a:latin typeface="Georgia" pitchFamily="18" charset="0"/>
                </a:rPr>
                <a:t>1</a:t>
              </a:r>
              <a:endParaRPr lang="en-GB" sz="1400" b="1" i="1" dirty="0">
                <a:solidFill>
                  <a:schemeClr val="accent2"/>
                </a:solidFill>
                <a:latin typeface="Georgia" pitchFamily="18" charset="0"/>
              </a:endParaRPr>
            </a:p>
          </p:txBody>
        </p:sp>
        <p:sp>
          <p:nvSpPr>
            <p:cNvPr id="101" name="Round Single Corner Rectangle 100"/>
            <p:cNvSpPr/>
            <p:nvPr/>
          </p:nvSpPr>
          <p:spPr bwMode="ltGray">
            <a:xfrm rot="10800000">
              <a:off x="1674292" y="5976927"/>
              <a:ext cx="1224136" cy="468000"/>
            </a:xfrm>
            <a:prstGeom prst="round1Rect">
              <a:avLst>
                <a:gd name="adj" fmla="val 26625"/>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24" name="Rectangle 23"/>
            <p:cNvSpPr/>
            <p:nvPr/>
          </p:nvSpPr>
          <p:spPr>
            <a:xfrm>
              <a:off x="1681374" y="6015366"/>
              <a:ext cx="1217054" cy="331800"/>
            </a:xfrm>
            <a:prstGeom prst="rect">
              <a:avLst/>
            </a:prstGeom>
          </p:spPr>
          <p:txBody>
            <a:bodyPr wrap="square">
              <a:spAutoFit/>
            </a:bodyPr>
            <a:lstStyle/>
            <a:p>
              <a:pPr algn="ctr" defTabSz="724251" eaLnBrk="0" hangingPunct="0">
                <a:spcAft>
                  <a:spcPts val="181"/>
                </a:spcAft>
                <a:defRPr/>
              </a:pPr>
              <a:r>
                <a:rPr lang="en-GB" sz="1400" kern="0" dirty="0" smtClean="0">
                  <a:solidFill>
                    <a:schemeClr val="bg2"/>
                  </a:solidFill>
                  <a:latin typeface="+mj-lt"/>
                  <a:cs typeface="Arial" charset="0"/>
                </a:rPr>
                <a:t>Facilitate cross-border</a:t>
              </a:r>
            </a:p>
            <a:p>
              <a:pPr algn="ctr" defTabSz="724251" eaLnBrk="0" hangingPunct="0">
                <a:spcAft>
                  <a:spcPts val="181"/>
                </a:spcAft>
                <a:defRPr/>
              </a:pPr>
              <a:r>
                <a:rPr lang="en-GB" sz="1400" kern="0" dirty="0" smtClean="0">
                  <a:solidFill>
                    <a:schemeClr val="bg2"/>
                  </a:solidFill>
                  <a:latin typeface="+mj-lt"/>
                  <a:cs typeface="Arial" charset="0"/>
                </a:rPr>
                <a:t>trade</a:t>
              </a:r>
              <a:endParaRPr lang="en-GB" sz="1400" kern="0" dirty="0">
                <a:solidFill>
                  <a:schemeClr val="bg2"/>
                </a:solidFill>
                <a:latin typeface="+mj-lt"/>
                <a:cs typeface="Arial" charset="0"/>
              </a:endParaRPr>
            </a:p>
          </p:txBody>
        </p:sp>
        <p:sp>
          <p:nvSpPr>
            <p:cNvPr id="123" name="Rectangle 122"/>
            <p:cNvSpPr/>
            <p:nvPr/>
          </p:nvSpPr>
          <p:spPr>
            <a:xfrm>
              <a:off x="1681374" y="6450733"/>
              <a:ext cx="1217054" cy="224953"/>
            </a:xfrm>
            <a:prstGeom prst="rect">
              <a:avLst/>
            </a:prstGeom>
            <a:noFill/>
          </p:spPr>
          <p:txBody>
            <a:bodyPr wrap="square">
              <a:spAutoFit/>
            </a:bodyPr>
            <a:lstStyle/>
            <a:p>
              <a:pPr defTabSz="724251" eaLnBrk="0" hangingPunct="0">
                <a:spcAft>
                  <a:spcPts val="181"/>
                </a:spcAft>
                <a:defRPr/>
              </a:pPr>
              <a:endParaRPr lang="en-GB" sz="726" kern="0" dirty="0">
                <a:solidFill>
                  <a:schemeClr val="accent2"/>
                </a:solidFill>
                <a:cs typeface="Arial" charset="0"/>
              </a:endParaRPr>
            </a:p>
          </p:txBody>
        </p:sp>
      </p:grpSp>
      <p:sp>
        <p:nvSpPr>
          <p:cNvPr id="170" name="Title 1"/>
          <p:cNvSpPr>
            <a:spLocks noGrp="1"/>
          </p:cNvSpPr>
          <p:nvPr>
            <p:ph type="title"/>
          </p:nvPr>
        </p:nvSpPr>
        <p:spPr>
          <a:xfrm>
            <a:off x="530567" y="617559"/>
            <a:ext cx="5030298" cy="806824"/>
          </a:xfrm>
        </p:spPr>
        <p:txBody>
          <a:bodyPr/>
          <a:lstStyle/>
          <a:p>
            <a:r>
              <a:rPr lang="en-US" sz="2000" dirty="0"/>
              <a:t>Why </a:t>
            </a:r>
            <a:r>
              <a:rPr lang="en-US" sz="2000" dirty="0" smtClean="0"/>
              <a:t>now?</a:t>
            </a:r>
            <a:endParaRPr lang="en-GB" sz="2000" b="0" i="0" dirty="0" smtClean="0"/>
          </a:p>
        </p:txBody>
      </p:sp>
      <p:sp>
        <p:nvSpPr>
          <p:cNvPr id="51" name="Freeform 8"/>
          <p:cNvSpPr>
            <a:spLocks/>
          </p:cNvSpPr>
          <p:nvPr/>
        </p:nvSpPr>
        <p:spPr bwMode="auto">
          <a:xfrm rot="4140464">
            <a:off x="4496845" y="4844531"/>
            <a:ext cx="439912" cy="416802"/>
          </a:xfrm>
          <a:custGeom>
            <a:avLst/>
            <a:gdLst>
              <a:gd name="T0" fmla="*/ 553 w 1065"/>
              <a:gd name="T1" fmla="*/ 562 h 1009"/>
              <a:gd name="T2" fmla="*/ 609 w 1065"/>
              <a:gd name="T3" fmla="*/ 557 h 1009"/>
              <a:gd name="T4" fmla="*/ 694 w 1065"/>
              <a:gd name="T5" fmla="*/ 549 h 1009"/>
              <a:gd name="T6" fmla="*/ 755 w 1065"/>
              <a:gd name="T7" fmla="*/ 547 h 1009"/>
              <a:gd name="T8" fmla="*/ 830 w 1065"/>
              <a:gd name="T9" fmla="*/ 549 h 1009"/>
              <a:gd name="T10" fmla="*/ 919 w 1065"/>
              <a:gd name="T11" fmla="*/ 551 h 1009"/>
              <a:gd name="T12" fmla="*/ 1000 w 1065"/>
              <a:gd name="T13" fmla="*/ 554 h 1009"/>
              <a:gd name="T14" fmla="*/ 1054 w 1065"/>
              <a:gd name="T15" fmla="*/ 557 h 1009"/>
              <a:gd name="T16" fmla="*/ 1064 w 1065"/>
              <a:gd name="T17" fmla="*/ 554 h 1009"/>
              <a:gd name="T18" fmla="*/ 1053 w 1065"/>
              <a:gd name="T19" fmla="*/ 522 h 1009"/>
              <a:gd name="T20" fmla="*/ 1024 w 1065"/>
              <a:gd name="T21" fmla="*/ 482 h 1009"/>
              <a:gd name="T22" fmla="*/ 984 w 1065"/>
              <a:gd name="T23" fmla="*/ 466 h 1009"/>
              <a:gd name="T24" fmla="*/ 886 w 1065"/>
              <a:gd name="T25" fmla="*/ 447 h 1009"/>
              <a:gd name="T26" fmla="*/ 750 w 1065"/>
              <a:gd name="T27" fmla="*/ 423 h 1009"/>
              <a:gd name="T28" fmla="*/ 615 w 1065"/>
              <a:gd name="T29" fmla="*/ 399 h 1009"/>
              <a:gd name="T30" fmla="*/ 520 w 1065"/>
              <a:gd name="T31" fmla="*/ 382 h 1009"/>
              <a:gd name="T32" fmla="*/ 411 w 1065"/>
              <a:gd name="T33" fmla="*/ 78 h 1009"/>
              <a:gd name="T34" fmla="*/ 387 w 1065"/>
              <a:gd name="T35" fmla="*/ 37 h 1009"/>
              <a:gd name="T36" fmla="*/ 350 w 1065"/>
              <a:gd name="T37" fmla="*/ 5 h 1009"/>
              <a:gd name="T38" fmla="*/ 320 w 1065"/>
              <a:gd name="T39" fmla="*/ 6 h 1009"/>
              <a:gd name="T40" fmla="*/ 302 w 1065"/>
              <a:gd name="T41" fmla="*/ 46 h 1009"/>
              <a:gd name="T42" fmla="*/ 297 w 1065"/>
              <a:gd name="T43" fmla="*/ 97 h 1009"/>
              <a:gd name="T44" fmla="*/ 381 w 1065"/>
              <a:gd name="T45" fmla="*/ 414 h 1009"/>
              <a:gd name="T46" fmla="*/ 328 w 1065"/>
              <a:gd name="T47" fmla="*/ 463 h 1009"/>
              <a:gd name="T48" fmla="*/ 236 w 1065"/>
              <a:gd name="T49" fmla="*/ 550 h 1009"/>
              <a:gd name="T50" fmla="*/ 133 w 1065"/>
              <a:gd name="T51" fmla="*/ 646 h 1009"/>
              <a:gd name="T52" fmla="*/ 49 w 1065"/>
              <a:gd name="T53" fmla="*/ 726 h 1009"/>
              <a:gd name="T54" fmla="*/ 13 w 1065"/>
              <a:gd name="T55" fmla="*/ 762 h 1009"/>
              <a:gd name="T56" fmla="*/ 2 w 1065"/>
              <a:gd name="T57" fmla="*/ 855 h 1009"/>
              <a:gd name="T58" fmla="*/ 14 w 1065"/>
              <a:gd name="T59" fmla="*/ 858 h 1009"/>
              <a:gd name="T60" fmla="*/ 53 w 1065"/>
              <a:gd name="T61" fmla="*/ 830 h 1009"/>
              <a:gd name="T62" fmla="*/ 113 w 1065"/>
              <a:gd name="T63" fmla="*/ 787 h 1009"/>
              <a:gd name="T64" fmla="*/ 178 w 1065"/>
              <a:gd name="T65" fmla="*/ 741 h 1009"/>
              <a:gd name="T66" fmla="*/ 237 w 1065"/>
              <a:gd name="T67" fmla="*/ 701 h 1009"/>
              <a:gd name="T68" fmla="*/ 291 w 1065"/>
              <a:gd name="T69" fmla="*/ 670 h 1009"/>
              <a:gd name="T70" fmla="*/ 377 w 1065"/>
              <a:gd name="T71" fmla="*/ 627 h 1009"/>
              <a:gd name="T72" fmla="*/ 435 w 1065"/>
              <a:gd name="T73" fmla="*/ 598 h 1009"/>
              <a:gd name="T74" fmla="*/ 496 w 1065"/>
              <a:gd name="T75" fmla="*/ 805 h 1009"/>
              <a:gd name="T76" fmla="*/ 464 w 1065"/>
              <a:gd name="T77" fmla="*/ 840 h 1009"/>
              <a:gd name="T78" fmla="*/ 425 w 1065"/>
              <a:gd name="T79" fmla="*/ 901 h 1009"/>
              <a:gd name="T80" fmla="*/ 416 w 1065"/>
              <a:gd name="T81" fmla="*/ 962 h 1009"/>
              <a:gd name="T82" fmla="*/ 430 w 1065"/>
              <a:gd name="T83" fmla="*/ 992 h 1009"/>
              <a:gd name="T84" fmla="*/ 440 w 1065"/>
              <a:gd name="T85" fmla="*/ 999 h 1009"/>
              <a:gd name="T86" fmla="*/ 586 w 1065"/>
              <a:gd name="T87" fmla="*/ 994 h 1009"/>
              <a:gd name="T88" fmla="*/ 598 w 1065"/>
              <a:gd name="T89" fmla="*/ 1006 h 1009"/>
              <a:gd name="T90" fmla="*/ 615 w 1065"/>
              <a:gd name="T91" fmla="*/ 1009 h 1009"/>
              <a:gd name="T92" fmla="*/ 638 w 1065"/>
              <a:gd name="T93" fmla="*/ 994 h 1009"/>
              <a:gd name="T94" fmla="*/ 617 w 1065"/>
              <a:gd name="T95" fmla="*/ 895 h 1009"/>
              <a:gd name="T96" fmla="*/ 767 w 1065"/>
              <a:gd name="T97" fmla="*/ 870 h 1009"/>
              <a:gd name="T98" fmla="*/ 728 w 1065"/>
              <a:gd name="T99" fmla="*/ 808 h 1009"/>
              <a:gd name="T100" fmla="*/ 663 w 1065"/>
              <a:gd name="T101" fmla="*/ 785 h 1009"/>
              <a:gd name="T102" fmla="*/ 611 w 1065"/>
              <a:gd name="T103" fmla="*/ 773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5" h="1009">
                <a:moveTo>
                  <a:pt x="607" y="772"/>
                </a:moveTo>
                <a:lnTo>
                  <a:pt x="548" y="564"/>
                </a:lnTo>
                <a:lnTo>
                  <a:pt x="553" y="562"/>
                </a:lnTo>
                <a:lnTo>
                  <a:pt x="565" y="561"/>
                </a:lnTo>
                <a:lnTo>
                  <a:pt x="585" y="559"/>
                </a:lnTo>
                <a:lnTo>
                  <a:pt x="609" y="557"/>
                </a:lnTo>
                <a:lnTo>
                  <a:pt x="637" y="553"/>
                </a:lnTo>
                <a:lnTo>
                  <a:pt x="666" y="551"/>
                </a:lnTo>
                <a:lnTo>
                  <a:pt x="694" y="549"/>
                </a:lnTo>
                <a:lnTo>
                  <a:pt x="721" y="547"/>
                </a:lnTo>
                <a:lnTo>
                  <a:pt x="736" y="547"/>
                </a:lnTo>
                <a:lnTo>
                  <a:pt x="755" y="547"/>
                </a:lnTo>
                <a:lnTo>
                  <a:pt x="779" y="547"/>
                </a:lnTo>
                <a:lnTo>
                  <a:pt x="804" y="547"/>
                </a:lnTo>
                <a:lnTo>
                  <a:pt x="830" y="549"/>
                </a:lnTo>
                <a:lnTo>
                  <a:pt x="860" y="550"/>
                </a:lnTo>
                <a:lnTo>
                  <a:pt x="889" y="550"/>
                </a:lnTo>
                <a:lnTo>
                  <a:pt x="919" y="551"/>
                </a:lnTo>
                <a:lnTo>
                  <a:pt x="947" y="552"/>
                </a:lnTo>
                <a:lnTo>
                  <a:pt x="974" y="553"/>
                </a:lnTo>
                <a:lnTo>
                  <a:pt x="1000" y="554"/>
                </a:lnTo>
                <a:lnTo>
                  <a:pt x="1022" y="554"/>
                </a:lnTo>
                <a:lnTo>
                  <a:pt x="1039" y="555"/>
                </a:lnTo>
                <a:lnTo>
                  <a:pt x="1054" y="557"/>
                </a:lnTo>
                <a:lnTo>
                  <a:pt x="1062" y="557"/>
                </a:lnTo>
                <a:lnTo>
                  <a:pt x="1065" y="557"/>
                </a:lnTo>
                <a:lnTo>
                  <a:pt x="1064" y="554"/>
                </a:lnTo>
                <a:lnTo>
                  <a:pt x="1063" y="546"/>
                </a:lnTo>
                <a:lnTo>
                  <a:pt x="1058" y="536"/>
                </a:lnTo>
                <a:lnTo>
                  <a:pt x="1053" y="522"/>
                </a:lnTo>
                <a:lnTo>
                  <a:pt x="1046" y="508"/>
                </a:lnTo>
                <a:lnTo>
                  <a:pt x="1035" y="494"/>
                </a:lnTo>
                <a:lnTo>
                  <a:pt x="1024" y="482"/>
                </a:lnTo>
                <a:lnTo>
                  <a:pt x="1009" y="471"/>
                </a:lnTo>
                <a:lnTo>
                  <a:pt x="1002" y="469"/>
                </a:lnTo>
                <a:lnTo>
                  <a:pt x="984" y="466"/>
                </a:lnTo>
                <a:lnTo>
                  <a:pt x="958" y="461"/>
                </a:lnTo>
                <a:lnTo>
                  <a:pt x="925" y="454"/>
                </a:lnTo>
                <a:lnTo>
                  <a:pt x="886" y="447"/>
                </a:lnTo>
                <a:lnTo>
                  <a:pt x="843" y="439"/>
                </a:lnTo>
                <a:lnTo>
                  <a:pt x="797" y="431"/>
                </a:lnTo>
                <a:lnTo>
                  <a:pt x="750" y="423"/>
                </a:lnTo>
                <a:lnTo>
                  <a:pt x="702" y="414"/>
                </a:lnTo>
                <a:lnTo>
                  <a:pt x="658" y="406"/>
                </a:lnTo>
                <a:lnTo>
                  <a:pt x="615" y="399"/>
                </a:lnTo>
                <a:lnTo>
                  <a:pt x="577" y="392"/>
                </a:lnTo>
                <a:lnTo>
                  <a:pt x="545" y="386"/>
                </a:lnTo>
                <a:lnTo>
                  <a:pt x="520" y="382"/>
                </a:lnTo>
                <a:lnTo>
                  <a:pt x="504" y="379"/>
                </a:lnTo>
                <a:lnTo>
                  <a:pt x="499" y="378"/>
                </a:lnTo>
                <a:lnTo>
                  <a:pt x="411" y="78"/>
                </a:lnTo>
                <a:lnTo>
                  <a:pt x="405" y="65"/>
                </a:lnTo>
                <a:lnTo>
                  <a:pt x="397" y="51"/>
                </a:lnTo>
                <a:lnTo>
                  <a:pt x="387" y="37"/>
                </a:lnTo>
                <a:lnTo>
                  <a:pt x="375" y="25"/>
                </a:lnTo>
                <a:lnTo>
                  <a:pt x="363" y="13"/>
                </a:lnTo>
                <a:lnTo>
                  <a:pt x="350" y="5"/>
                </a:lnTo>
                <a:lnTo>
                  <a:pt x="339" y="0"/>
                </a:lnTo>
                <a:lnTo>
                  <a:pt x="328" y="0"/>
                </a:lnTo>
                <a:lnTo>
                  <a:pt x="320" y="6"/>
                </a:lnTo>
                <a:lnTo>
                  <a:pt x="312" y="16"/>
                </a:lnTo>
                <a:lnTo>
                  <a:pt x="306" y="30"/>
                </a:lnTo>
                <a:lnTo>
                  <a:pt x="302" y="46"/>
                </a:lnTo>
                <a:lnTo>
                  <a:pt x="298" y="64"/>
                </a:lnTo>
                <a:lnTo>
                  <a:pt x="297" y="81"/>
                </a:lnTo>
                <a:lnTo>
                  <a:pt x="297" y="97"/>
                </a:lnTo>
                <a:lnTo>
                  <a:pt x="299" y="110"/>
                </a:lnTo>
                <a:lnTo>
                  <a:pt x="386" y="410"/>
                </a:lnTo>
                <a:lnTo>
                  <a:pt x="381" y="414"/>
                </a:lnTo>
                <a:lnTo>
                  <a:pt x="370" y="425"/>
                </a:lnTo>
                <a:lnTo>
                  <a:pt x="352" y="441"/>
                </a:lnTo>
                <a:lnTo>
                  <a:pt x="328" y="463"/>
                </a:lnTo>
                <a:lnTo>
                  <a:pt x="300" y="490"/>
                </a:lnTo>
                <a:lnTo>
                  <a:pt x="269" y="519"/>
                </a:lnTo>
                <a:lnTo>
                  <a:pt x="236" y="550"/>
                </a:lnTo>
                <a:lnTo>
                  <a:pt x="201" y="582"/>
                </a:lnTo>
                <a:lnTo>
                  <a:pt x="167" y="614"/>
                </a:lnTo>
                <a:lnTo>
                  <a:pt x="133" y="646"/>
                </a:lnTo>
                <a:lnTo>
                  <a:pt x="101" y="675"/>
                </a:lnTo>
                <a:lnTo>
                  <a:pt x="74" y="703"/>
                </a:lnTo>
                <a:lnTo>
                  <a:pt x="49" y="726"/>
                </a:lnTo>
                <a:lnTo>
                  <a:pt x="30" y="743"/>
                </a:lnTo>
                <a:lnTo>
                  <a:pt x="17" y="756"/>
                </a:lnTo>
                <a:lnTo>
                  <a:pt x="13" y="762"/>
                </a:lnTo>
                <a:lnTo>
                  <a:pt x="1" y="797"/>
                </a:lnTo>
                <a:lnTo>
                  <a:pt x="0" y="831"/>
                </a:lnTo>
                <a:lnTo>
                  <a:pt x="2" y="855"/>
                </a:lnTo>
                <a:lnTo>
                  <a:pt x="4" y="865"/>
                </a:lnTo>
                <a:lnTo>
                  <a:pt x="7" y="864"/>
                </a:lnTo>
                <a:lnTo>
                  <a:pt x="14" y="858"/>
                </a:lnTo>
                <a:lnTo>
                  <a:pt x="23" y="851"/>
                </a:lnTo>
                <a:lnTo>
                  <a:pt x="37" y="842"/>
                </a:lnTo>
                <a:lnTo>
                  <a:pt x="53" y="830"/>
                </a:lnTo>
                <a:lnTo>
                  <a:pt x="71" y="817"/>
                </a:lnTo>
                <a:lnTo>
                  <a:pt x="91" y="802"/>
                </a:lnTo>
                <a:lnTo>
                  <a:pt x="113" y="787"/>
                </a:lnTo>
                <a:lnTo>
                  <a:pt x="135" y="772"/>
                </a:lnTo>
                <a:lnTo>
                  <a:pt x="157" y="756"/>
                </a:lnTo>
                <a:lnTo>
                  <a:pt x="178" y="741"/>
                </a:lnTo>
                <a:lnTo>
                  <a:pt x="199" y="726"/>
                </a:lnTo>
                <a:lnTo>
                  <a:pt x="219" y="713"/>
                </a:lnTo>
                <a:lnTo>
                  <a:pt x="237" y="701"/>
                </a:lnTo>
                <a:lnTo>
                  <a:pt x="253" y="691"/>
                </a:lnTo>
                <a:lnTo>
                  <a:pt x="266" y="683"/>
                </a:lnTo>
                <a:lnTo>
                  <a:pt x="291" y="670"/>
                </a:lnTo>
                <a:lnTo>
                  <a:pt x="319" y="656"/>
                </a:lnTo>
                <a:lnTo>
                  <a:pt x="349" y="641"/>
                </a:lnTo>
                <a:lnTo>
                  <a:pt x="377" y="627"/>
                </a:lnTo>
                <a:lnTo>
                  <a:pt x="401" y="614"/>
                </a:lnTo>
                <a:lnTo>
                  <a:pt x="421" y="605"/>
                </a:lnTo>
                <a:lnTo>
                  <a:pt x="435" y="598"/>
                </a:lnTo>
                <a:lnTo>
                  <a:pt x="440" y="596"/>
                </a:lnTo>
                <a:lnTo>
                  <a:pt x="500" y="803"/>
                </a:lnTo>
                <a:lnTo>
                  <a:pt x="496" y="805"/>
                </a:lnTo>
                <a:lnTo>
                  <a:pt x="489" y="813"/>
                </a:lnTo>
                <a:lnTo>
                  <a:pt x="478" y="825"/>
                </a:lnTo>
                <a:lnTo>
                  <a:pt x="464" y="840"/>
                </a:lnTo>
                <a:lnTo>
                  <a:pt x="450" y="858"/>
                </a:lnTo>
                <a:lnTo>
                  <a:pt x="436" y="878"/>
                </a:lnTo>
                <a:lnTo>
                  <a:pt x="425" y="901"/>
                </a:lnTo>
                <a:lnTo>
                  <a:pt x="418" y="924"/>
                </a:lnTo>
                <a:lnTo>
                  <a:pt x="416" y="946"/>
                </a:lnTo>
                <a:lnTo>
                  <a:pt x="416" y="962"/>
                </a:lnTo>
                <a:lnTo>
                  <a:pt x="419" y="976"/>
                </a:lnTo>
                <a:lnTo>
                  <a:pt x="424" y="985"/>
                </a:lnTo>
                <a:lnTo>
                  <a:pt x="430" y="992"/>
                </a:lnTo>
                <a:lnTo>
                  <a:pt x="434" y="997"/>
                </a:lnTo>
                <a:lnTo>
                  <a:pt x="439" y="998"/>
                </a:lnTo>
                <a:lnTo>
                  <a:pt x="440" y="999"/>
                </a:lnTo>
                <a:lnTo>
                  <a:pt x="562" y="911"/>
                </a:lnTo>
                <a:lnTo>
                  <a:pt x="584" y="989"/>
                </a:lnTo>
                <a:lnTo>
                  <a:pt x="586" y="994"/>
                </a:lnTo>
                <a:lnTo>
                  <a:pt x="590" y="999"/>
                </a:lnTo>
                <a:lnTo>
                  <a:pt x="593" y="1002"/>
                </a:lnTo>
                <a:lnTo>
                  <a:pt x="598" y="1006"/>
                </a:lnTo>
                <a:lnTo>
                  <a:pt x="603" y="1008"/>
                </a:lnTo>
                <a:lnTo>
                  <a:pt x="609" y="1009"/>
                </a:lnTo>
                <a:lnTo>
                  <a:pt x="615" y="1009"/>
                </a:lnTo>
                <a:lnTo>
                  <a:pt x="621" y="1008"/>
                </a:lnTo>
                <a:lnTo>
                  <a:pt x="631" y="1002"/>
                </a:lnTo>
                <a:lnTo>
                  <a:pt x="638" y="994"/>
                </a:lnTo>
                <a:lnTo>
                  <a:pt x="641" y="984"/>
                </a:lnTo>
                <a:lnTo>
                  <a:pt x="640" y="972"/>
                </a:lnTo>
                <a:lnTo>
                  <a:pt x="617" y="895"/>
                </a:lnTo>
                <a:lnTo>
                  <a:pt x="768" y="903"/>
                </a:lnTo>
                <a:lnTo>
                  <a:pt x="768" y="894"/>
                </a:lnTo>
                <a:lnTo>
                  <a:pt x="767" y="870"/>
                </a:lnTo>
                <a:lnTo>
                  <a:pt x="760" y="842"/>
                </a:lnTo>
                <a:lnTo>
                  <a:pt x="743" y="817"/>
                </a:lnTo>
                <a:lnTo>
                  <a:pt x="728" y="808"/>
                </a:lnTo>
                <a:lnTo>
                  <a:pt x="708" y="799"/>
                </a:lnTo>
                <a:lnTo>
                  <a:pt x="686" y="792"/>
                </a:lnTo>
                <a:lnTo>
                  <a:pt x="663" y="785"/>
                </a:lnTo>
                <a:lnTo>
                  <a:pt x="641" y="779"/>
                </a:lnTo>
                <a:lnTo>
                  <a:pt x="624" y="775"/>
                </a:lnTo>
                <a:lnTo>
                  <a:pt x="611" y="773"/>
                </a:lnTo>
                <a:lnTo>
                  <a:pt x="607" y="772"/>
                </a:lnTo>
                <a:close/>
              </a:path>
            </a:pathLst>
          </a:custGeom>
          <a:solidFill>
            <a:schemeClr val="accent2"/>
          </a:solidFill>
          <a:ln>
            <a:noFill/>
          </a:ln>
        </p:spPr>
        <p:txBody>
          <a:bodyPr vert="horz" wrap="square" lIns="82935" tIns="41468" rIns="82935" bIns="41468" numCol="1" anchor="t" anchorCtr="0" compatLnSpc="1">
            <a:prstTxWarp prst="textNoShape">
              <a:avLst/>
            </a:prstTxWarp>
          </a:bodyPr>
          <a:lstStyle/>
          <a:p>
            <a:endParaRPr lang="en-GB" sz="1633"/>
          </a:p>
        </p:txBody>
      </p:sp>
      <p:sp>
        <p:nvSpPr>
          <p:cNvPr id="52" name="Freeform 8"/>
          <p:cNvSpPr>
            <a:spLocks/>
          </p:cNvSpPr>
          <p:nvPr/>
        </p:nvSpPr>
        <p:spPr bwMode="auto">
          <a:xfrm rot="3529857">
            <a:off x="5893837" y="3815581"/>
            <a:ext cx="439912" cy="416802"/>
          </a:xfrm>
          <a:custGeom>
            <a:avLst/>
            <a:gdLst>
              <a:gd name="T0" fmla="*/ 553 w 1065"/>
              <a:gd name="T1" fmla="*/ 562 h 1009"/>
              <a:gd name="T2" fmla="*/ 609 w 1065"/>
              <a:gd name="T3" fmla="*/ 557 h 1009"/>
              <a:gd name="T4" fmla="*/ 694 w 1065"/>
              <a:gd name="T5" fmla="*/ 549 h 1009"/>
              <a:gd name="T6" fmla="*/ 755 w 1065"/>
              <a:gd name="T7" fmla="*/ 547 h 1009"/>
              <a:gd name="T8" fmla="*/ 830 w 1065"/>
              <a:gd name="T9" fmla="*/ 549 h 1009"/>
              <a:gd name="T10" fmla="*/ 919 w 1065"/>
              <a:gd name="T11" fmla="*/ 551 h 1009"/>
              <a:gd name="T12" fmla="*/ 1000 w 1065"/>
              <a:gd name="T13" fmla="*/ 554 h 1009"/>
              <a:gd name="T14" fmla="*/ 1054 w 1065"/>
              <a:gd name="T15" fmla="*/ 557 h 1009"/>
              <a:gd name="T16" fmla="*/ 1064 w 1065"/>
              <a:gd name="T17" fmla="*/ 554 h 1009"/>
              <a:gd name="T18" fmla="*/ 1053 w 1065"/>
              <a:gd name="T19" fmla="*/ 522 h 1009"/>
              <a:gd name="T20" fmla="*/ 1024 w 1065"/>
              <a:gd name="T21" fmla="*/ 482 h 1009"/>
              <a:gd name="T22" fmla="*/ 984 w 1065"/>
              <a:gd name="T23" fmla="*/ 466 h 1009"/>
              <a:gd name="T24" fmla="*/ 886 w 1065"/>
              <a:gd name="T25" fmla="*/ 447 h 1009"/>
              <a:gd name="T26" fmla="*/ 750 w 1065"/>
              <a:gd name="T27" fmla="*/ 423 h 1009"/>
              <a:gd name="T28" fmla="*/ 615 w 1065"/>
              <a:gd name="T29" fmla="*/ 399 h 1009"/>
              <a:gd name="T30" fmla="*/ 520 w 1065"/>
              <a:gd name="T31" fmla="*/ 382 h 1009"/>
              <a:gd name="T32" fmla="*/ 411 w 1065"/>
              <a:gd name="T33" fmla="*/ 78 h 1009"/>
              <a:gd name="T34" fmla="*/ 387 w 1065"/>
              <a:gd name="T35" fmla="*/ 37 h 1009"/>
              <a:gd name="T36" fmla="*/ 350 w 1065"/>
              <a:gd name="T37" fmla="*/ 5 h 1009"/>
              <a:gd name="T38" fmla="*/ 320 w 1065"/>
              <a:gd name="T39" fmla="*/ 6 h 1009"/>
              <a:gd name="T40" fmla="*/ 302 w 1065"/>
              <a:gd name="T41" fmla="*/ 46 h 1009"/>
              <a:gd name="T42" fmla="*/ 297 w 1065"/>
              <a:gd name="T43" fmla="*/ 97 h 1009"/>
              <a:gd name="T44" fmla="*/ 381 w 1065"/>
              <a:gd name="T45" fmla="*/ 414 h 1009"/>
              <a:gd name="T46" fmla="*/ 328 w 1065"/>
              <a:gd name="T47" fmla="*/ 463 h 1009"/>
              <a:gd name="T48" fmla="*/ 236 w 1065"/>
              <a:gd name="T49" fmla="*/ 550 h 1009"/>
              <a:gd name="T50" fmla="*/ 133 w 1065"/>
              <a:gd name="T51" fmla="*/ 646 h 1009"/>
              <a:gd name="T52" fmla="*/ 49 w 1065"/>
              <a:gd name="T53" fmla="*/ 726 h 1009"/>
              <a:gd name="T54" fmla="*/ 13 w 1065"/>
              <a:gd name="T55" fmla="*/ 762 h 1009"/>
              <a:gd name="T56" fmla="*/ 2 w 1065"/>
              <a:gd name="T57" fmla="*/ 855 h 1009"/>
              <a:gd name="T58" fmla="*/ 14 w 1065"/>
              <a:gd name="T59" fmla="*/ 858 h 1009"/>
              <a:gd name="T60" fmla="*/ 53 w 1065"/>
              <a:gd name="T61" fmla="*/ 830 h 1009"/>
              <a:gd name="T62" fmla="*/ 113 w 1065"/>
              <a:gd name="T63" fmla="*/ 787 h 1009"/>
              <a:gd name="T64" fmla="*/ 178 w 1065"/>
              <a:gd name="T65" fmla="*/ 741 h 1009"/>
              <a:gd name="T66" fmla="*/ 237 w 1065"/>
              <a:gd name="T67" fmla="*/ 701 h 1009"/>
              <a:gd name="T68" fmla="*/ 291 w 1065"/>
              <a:gd name="T69" fmla="*/ 670 h 1009"/>
              <a:gd name="T70" fmla="*/ 377 w 1065"/>
              <a:gd name="T71" fmla="*/ 627 h 1009"/>
              <a:gd name="T72" fmla="*/ 435 w 1065"/>
              <a:gd name="T73" fmla="*/ 598 h 1009"/>
              <a:gd name="T74" fmla="*/ 496 w 1065"/>
              <a:gd name="T75" fmla="*/ 805 h 1009"/>
              <a:gd name="T76" fmla="*/ 464 w 1065"/>
              <a:gd name="T77" fmla="*/ 840 h 1009"/>
              <a:gd name="T78" fmla="*/ 425 w 1065"/>
              <a:gd name="T79" fmla="*/ 901 h 1009"/>
              <a:gd name="T80" fmla="*/ 416 w 1065"/>
              <a:gd name="T81" fmla="*/ 962 h 1009"/>
              <a:gd name="T82" fmla="*/ 430 w 1065"/>
              <a:gd name="T83" fmla="*/ 992 h 1009"/>
              <a:gd name="T84" fmla="*/ 440 w 1065"/>
              <a:gd name="T85" fmla="*/ 999 h 1009"/>
              <a:gd name="T86" fmla="*/ 586 w 1065"/>
              <a:gd name="T87" fmla="*/ 994 h 1009"/>
              <a:gd name="T88" fmla="*/ 598 w 1065"/>
              <a:gd name="T89" fmla="*/ 1006 h 1009"/>
              <a:gd name="T90" fmla="*/ 615 w 1065"/>
              <a:gd name="T91" fmla="*/ 1009 h 1009"/>
              <a:gd name="T92" fmla="*/ 638 w 1065"/>
              <a:gd name="T93" fmla="*/ 994 h 1009"/>
              <a:gd name="T94" fmla="*/ 617 w 1065"/>
              <a:gd name="T95" fmla="*/ 895 h 1009"/>
              <a:gd name="T96" fmla="*/ 767 w 1065"/>
              <a:gd name="T97" fmla="*/ 870 h 1009"/>
              <a:gd name="T98" fmla="*/ 728 w 1065"/>
              <a:gd name="T99" fmla="*/ 808 h 1009"/>
              <a:gd name="T100" fmla="*/ 663 w 1065"/>
              <a:gd name="T101" fmla="*/ 785 h 1009"/>
              <a:gd name="T102" fmla="*/ 611 w 1065"/>
              <a:gd name="T103" fmla="*/ 773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5" h="1009">
                <a:moveTo>
                  <a:pt x="607" y="772"/>
                </a:moveTo>
                <a:lnTo>
                  <a:pt x="548" y="564"/>
                </a:lnTo>
                <a:lnTo>
                  <a:pt x="553" y="562"/>
                </a:lnTo>
                <a:lnTo>
                  <a:pt x="565" y="561"/>
                </a:lnTo>
                <a:lnTo>
                  <a:pt x="585" y="559"/>
                </a:lnTo>
                <a:lnTo>
                  <a:pt x="609" y="557"/>
                </a:lnTo>
                <a:lnTo>
                  <a:pt x="637" y="553"/>
                </a:lnTo>
                <a:lnTo>
                  <a:pt x="666" y="551"/>
                </a:lnTo>
                <a:lnTo>
                  <a:pt x="694" y="549"/>
                </a:lnTo>
                <a:lnTo>
                  <a:pt x="721" y="547"/>
                </a:lnTo>
                <a:lnTo>
                  <a:pt x="736" y="547"/>
                </a:lnTo>
                <a:lnTo>
                  <a:pt x="755" y="547"/>
                </a:lnTo>
                <a:lnTo>
                  <a:pt x="779" y="547"/>
                </a:lnTo>
                <a:lnTo>
                  <a:pt x="804" y="547"/>
                </a:lnTo>
                <a:lnTo>
                  <a:pt x="830" y="549"/>
                </a:lnTo>
                <a:lnTo>
                  <a:pt x="860" y="550"/>
                </a:lnTo>
                <a:lnTo>
                  <a:pt x="889" y="550"/>
                </a:lnTo>
                <a:lnTo>
                  <a:pt x="919" y="551"/>
                </a:lnTo>
                <a:lnTo>
                  <a:pt x="947" y="552"/>
                </a:lnTo>
                <a:lnTo>
                  <a:pt x="974" y="553"/>
                </a:lnTo>
                <a:lnTo>
                  <a:pt x="1000" y="554"/>
                </a:lnTo>
                <a:lnTo>
                  <a:pt x="1022" y="554"/>
                </a:lnTo>
                <a:lnTo>
                  <a:pt x="1039" y="555"/>
                </a:lnTo>
                <a:lnTo>
                  <a:pt x="1054" y="557"/>
                </a:lnTo>
                <a:lnTo>
                  <a:pt x="1062" y="557"/>
                </a:lnTo>
                <a:lnTo>
                  <a:pt x="1065" y="557"/>
                </a:lnTo>
                <a:lnTo>
                  <a:pt x="1064" y="554"/>
                </a:lnTo>
                <a:lnTo>
                  <a:pt x="1063" y="546"/>
                </a:lnTo>
                <a:lnTo>
                  <a:pt x="1058" y="536"/>
                </a:lnTo>
                <a:lnTo>
                  <a:pt x="1053" y="522"/>
                </a:lnTo>
                <a:lnTo>
                  <a:pt x="1046" y="508"/>
                </a:lnTo>
                <a:lnTo>
                  <a:pt x="1035" y="494"/>
                </a:lnTo>
                <a:lnTo>
                  <a:pt x="1024" y="482"/>
                </a:lnTo>
                <a:lnTo>
                  <a:pt x="1009" y="471"/>
                </a:lnTo>
                <a:lnTo>
                  <a:pt x="1002" y="469"/>
                </a:lnTo>
                <a:lnTo>
                  <a:pt x="984" y="466"/>
                </a:lnTo>
                <a:lnTo>
                  <a:pt x="958" y="461"/>
                </a:lnTo>
                <a:lnTo>
                  <a:pt x="925" y="454"/>
                </a:lnTo>
                <a:lnTo>
                  <a:pt x="886" y="447"/>
                </a:lnTo>
                <a:lnTo>
                  <a:pt x="843" y="439"/>
                </a:lnTo>
                <a:lnTo>
                  <a:pt x="797" y="431"/>
                </a:lnTo>
                <a:lnTo>
                  <a:pt x="750" y="423"/>
                </a:lnTo>
                <a:lnTo>
                  <a:pt x="702" y="414"/>
                </a:lnTo>
                <a:lnTo>
                  <a:pt x="658" y="406"/>
                </a:lnTo>
                <a:lnTo>
                  <a:pt x="615" y="399"/>
                </a:lnTo>
                <a:lnTo>
                  <a:pt x="577" y="392"/>
                </a:lnTo>
                <a:lnTo>
                  <a:pt x="545" y="386"/>
                </a:lnTo>
                <a:lnTo>
                  <a:pt x="520" y="382"/>
                </a:lnTo>
                <a:lnTo>
                  <a:pt x="504" y="379"/>
                </a:lnTo>
                <a:lnTo>
                  <a:pt x="499" y="378"/>
                </a:lnTo>
                <a:lnTo>
                  <a:pt x="411" y="78"/>
                </a:lnTo>
                <a:lnTo>
                  <a:pt x="405" y="65"/>
                </a:lnTo>
                <a:lnTo>
                  <a:pt x="397" y="51"/>
                </a:lnTo>
                <a:lnTo>
                  <a:pt x="387" y="37"/>
                </a:lnTo>
                <a:lnTo>
                  <a:pt x="375" y="25"/>
                </a:lnTo>
                <a:lnTo>
                  <a:pt x="363" y="13"/>
                </a:lnTo>
                <a:lnTo>
                  <a:pt x="350" y="5"/>
                </a:lnTo>
                <a:lnTo>
                  <a:pt x="339" y="0"/>
                </a:lnTo>
                <a:lnTo>
                  <a:pt x="328" y="0"/>
                </a:lnTo>
                <a:lnTo>
                  <a:pt x="320" y="6"/>
                </a:lnTo>
                <a:lnTo>
                  <a:pt x="312" y="16"/>
                </a:lnTo>
                <a:lnTo>
                  <a:pt x="306" y="30"/>
                </a:lnTo>
                <a:lnTo>
                  <a:pt x="302" y="46"/>
                </a:lnTo>
                <a:lnTo>
                  <a:pt x="298" y="64"/>
                </a:lnTo>
                <a:lnTo>
                  <a:pt x="297" y="81"/>
                </a:lnTo>
                <a:lnTo>
                  <a:pt x="297" y="97"/>
                </a:lnTo>
                <a:lnTo>
                  <a:pt x="299" y="110"/>
                </a:lnTo>
                <a:lnTo>
                  <a:pt x="386" y="410"/>
                </a:lnTo>
                <a:lnTo>
                  <a:pt x="381" y="414"/>
                </a:lnTo>
                <a:lnTo>
                  <a:pt x="370" y="425"/>
                </a:lnTo>
                <a:lnTo>
                  <a:pt x="352" y="441"/>
                </a:lnTo>
                <a:lnTo>
                  <a:pt x="328" y="463"/>
                </a:lnTo>
                <a:lnTo>
                  <a:pt x="300" y="490"/>
                </a:lnTo>
                <a:lnTo>
                  <a:pt x="269" y="519"/>
                </a:lnTo>
                <a:lnTo>
                  <a:pt x="236" y="550"/>
                </a:lnTo>
                <a:lnTo>
                  <a:pt x="201" y="582"/>
                </a:lnTo>
                <a:lnTo>
                  <a:pt x="167" y="614"/>
                </a:lnTo>
                <a:lnTo>
                  <a:pt x="133" y="646"/>
                </a:lnTo>
                <a:lnTo>
                  <a:pt x="101" y="675"/>
                </a:lnTo>
                <a:lnTo>
                  <a:pt x="74" y="703"/>
                </a:lnTo>
                <a:lnTo>
                  <a:pt x="49" y="726"/>
                </a:lnTo>
                <a:lnTo>
                  <a:pt x="30" y="743"/>
                </a:lnTo>
                <a:lnTo>
                  <a:pt x="17" y="756"/>
                </a:lnTo>
                <a:lnTo>
                  <a:pt x="13" y="762"/>
                </a:lnTo>
                <a:lnTo>
                  <a:pt x="1" y="797"/>
                </a:lnTo>
                <a:lnTo>
                  <a:pt x="0" y="831"/>
                </a:lnTo>
                <a:lnTo>
                  <a:pt x="2" y="855"/>
                </a:lnTo>
                <a:lnTo>
                  <a:pt x="4" y="865"/>
                </a:lnTo>
                <a:lnTo>
                  <a:pt x="7" y="864"/>
                </a:lnTo>
                <a:lnTo>
                  <a:pt x="14" y="858"/>
                </a:lnTo>
                <a:lnTo>
                  <a:pt x="23" y="851"/>
                </a:lnTo>
                <a:lnTo>
                  <a:pt x="37" y="842"/>
                </a:lnTo>
                <a:lnTo>
                  <a:pt x="53" y="830"/>
                </a:lnTo>
                <a:lnTo>
                  <a:pt x="71" y="817"/>
                </a:lnTo>
                <a:lnTo>
                  <a:pt x="91" y="802"/>
                </a:lnTo>
                <a:lnTo>
                  <a:pt x="113" y="787"/>
                </a:lnTo>
                <a:lnTo>
                  <a:pt x="135" y="772"/>
                </a:lnTo>
                <a:lnTo>
                  <a:pt x="157" y="756"/>
                </a:lnTo>
                <a:lnTo>
                  <a:pt x="178" y="741"/>
                </a:lnTo>
                <a:lnTo>
                  <a:pt x="199" y="726"/>
                </a:lnTo>
                <a:lnTo>
                  <a:pt x="219" y="713"/>
                </a:lnTo>
                <a:lnTo>
                  <a:pt x="237" y="701"/>
                </a:lnTo>
                <a:lnTo>
                  <a:pt x="253" y="691"/>
                </a:lnTo>
                <a:lnTo>
                  <a:pt x="266" y="683"/>
                </a:lnTo>
                <a:lnTo>
                  <a:pt x="291" y="670"/>
                </a:lnTo>
                <a:lnTo>
                  <a:pt x="319" y="656"/>
                </a:lnTo>
                <a:lnTo>
                  <a:pt x="349" y="641"/>
                </a:lnTo>
                <a:lnTo>
                  <a:pt x="377" y="627"/>
                </a:lnTo>
                <a:lnTo>
                  <a:pt x="401" y="614"/>
                </a:lnTo>
                <a:lnTo>
                  <a:pt x="421" y="605"/>
                </a:lnTo>
                <a:lnTo>
                  <a:pt x="435" y="598"/>
                </a:lnTo>
                <a:lnTo>
                  <a:pt x="440" y="596"/>
                </a:lnTo>
                <a:lnTo>
                  <a:pt x="500" y="803"/>
                </a:lnTo>
                <a:lnTo>
                  <a:pt x="496" y="805"/>
                </a:lnTo>
                <a:lnTo>
                  <a:pt x="489" y="813"/>
                </a:lnTo>
                <a:lnTo>
                  <a:pt x="478" y="825"/>
                </a:lnTo>
                <a:lnTo>
                  <a:pt x="464" y="840"/>
                </a:lnTo>
                <a:lnTo>
                  <a:pt x="450" y="858"/>
                </a:lnTo>
                <a:lnTo>
                  <a:pt x="436" y="878"/>
                </a:lnTo>
                <a:lnTo>
                  <a:pt x="425" y="901"/>
                </a:lnTo>
                <a:lnTo>
                  <a:pt x="418" y="924"/>
                </a:lnTo>
                <a:lnTo>
                  <a:pt x="416" y="946"/>
                </a:lnTo>
                <a:lnTo>
                  <a:pt x="416" y="962"/>
                </a:lnTo>
                <a:lnTo>
                  <a:pt x="419" y="976"/>
                </a:lnTo>
                <a:lnTo>
                  <a:pt x="424" y="985"/>
                </a:lnTo>
                <a:lnTo>
                  <a:pt x="430" y="992"/>
                </a:lnTo>
                <a:lnTo>
                  <a:pt x="434" y="997"/>
                </a:lnTo>
                <a:lnTo>
                  <a:pt x="439" y="998"/>
                </a:lnTo>
                <a:lnTo>
                  <a:pt x="440" y="999"/>
                </a:lnTo>
                <a:lnTo>
                  <a:pt x="562" y="911"/>
                </a:lnTo>
                <a:lnTo>
                  <a:pt x="584" y="989"/>
                </a:lnTo>
                <a:lnTo>
                  <a:pt x="586" y="994"/>
                </a:lnTo>
                <a:lnTo>
                  <a:pt x="590" y="999"/>
                </a:lnTo>
                <a:lnTo>
                  <a:pt x="593" y="1002"/>
                </a:lnTo>
                <a:lnTo>
                  <a:pt x="598" y="1006"/>
                </a:lnTo>
                <a:lnTo>
                  <a:pt x="603" y="1008"/>
                </a:lnTo>
                <a:lnTo>
                  <a:pt x="609" y="1009"/>
                </a:lnTo>
                <a:lnTo>
                  <a:pt x="615" y="1009"/>
                </a:lnTo>
                <a:lnTo>
                  <a:pt x="621" y="1008"/>
                </a:lnTo>
                <a:lnTo>
                  <a:pt x="631" y="1002"/>
                </a:lnTo>
                <a:lnTo>
                  <a:pt x="638" y="994"/>
                </a:lnTo>
                <a:lnTo>
                  <a:pt x="641" y="984"/>
                </a:lnTo>
                <a:lnTo>
                  <a:pt x="640" y="972"/>
                </a:lnTo>
                <a:lnTo>
                  <a:pt x="617" y="895"/>
                </a:lnTo>
                <a:lnTo>
                  <a:pt x="768" y="903"/>
                </a:lnTo>
                <a:lnTo>
                  <a:pt x="768" y="894"/>
                </a:lnTo>
                <a:lnTo>
                  <a:pt x="767" y="870"/>
                </a:lnTo>
                <a:lnTo>
                  <a:pt x="760" y="842"/>
                </a:lnTo>
                <a:lnTo>
                  <a:pt x="743" y="817"/>
                </a:lnTo>
                <a:lnTo>
                  <a:pt x="728" y="808"/>
                </a:lnTo>
                <a:lnTo>
                  <a:pt x="708" y="799"/>
                </a:lnTo>
                <a:lnTo>
                  <a:pt x="686" y="792"/>
                </a:lnTo>
                <a:lnTo>
                  <a:pt x="663" y="785"/>
                </a:lnTo>
                <a:lnTo>
                  <a:pt x="641" y="779"/>
                </a:lnTo>
                <a:lnTo>
                  <a:pt x="624" y="775"/>
                </a:lnTo>
                <a:lnTo>
                  <a:pt x="611" y="773"/>
                </a:lnTo>
                <a:lnTo>
                  <a:pt x="607" y="772"/>
                </a:lnTo>
                <a:close/>
              </a:path>
            </a:pathLst>
          </a:custGeom>
          <a:solidFill>
            <a:srgbClr val="EB8C00"/>
          </a:solidFill>
          <a:ln>
            <a:noFill/>
          </a:ln>
        </p:spPr>
        <p:txBody>
          <a:bodyPr vert="horz" wrap="square" lIns="82935" tIns="41468" rIns="82935" bIns="41468" numCol="1" anchor="t" anchorCtr="0" compatLnSpc="1">
            <a:prstTxWarp prst="textNoShape">
              <a:avLst/>
            </a:prstTxWarp>
          </a:bodyPr>
          <a:lstStyle/>
          <a:p>
            <a:endParaRPr lang="en-GB" sz="1633"/>
          </a:p>
        </p:txBody>
      </p:sp>
      <p:sp>
        <p:nvSpPr>
          <p:cNvPr id="53" name="Freeform 8"/>
          <p:cNvSpPr>
            <a:spLocks/>
          </p:cNvSpPr>
          <p:nvPr/>
        </p:nvSpPr>
        <p:spPr bwMode="auto">
          <a:xfrm rot="2261494">
            <a:off x="7579399" y="2876826"/>
            <a:ext cx="439912" cy="416802"/>
          </a:xfrm>
          <a:custGeom>
            <a:avLst/>
            <a:gdLst>
              <a:gd name="T0" fmla="*/ 553 w 1065"/>
              <a:gd name="T1" fmla="*/ 562 h 1009"/>
              <a:gd name="T2" fmla="*/ 609 w 1065"/>
              <a:gd name="T3" fmla="*/ 557 h 1009"/>
              <a:gd name="T4" fmla="*/ 694 w 1065"/>
              <a:gd name="T5" fmla="*/ 549 h 1009"/>
              <a:gd name="T6" fmla="*/ 755 w 1065"/>
              <a:gd name="T7" fmla="*/ 547 h 1009"/>
              <a:gd name="T8" fmla="*/ 830 w 1065"/>
              <a:gd name="T9" fmla="*/ 549 h 1009"/>
              <a:gd name="T10" fmla="*/ 919 w 1065"/>
              <a:gd name="T11" fmla="*/ 551 h 1009"/>
              <a:gd name="T12" fmla="*/ 1000 w 1065"/>
              <a:gd name="T13" fmla="*/ 554 h 1009"/>
              <a:gd name="T14" fmla="*/ 1054 w 1065"/>
              <a:gd name="T15" fmla="*/ 557 h 1009"/>
              <a:gd name="T16" fmla="*/ 1064 w 1065"/>
              <a:gd name="T17" fmla="*/ 554 h 1009"/>
              <a:gd name="T18" fmla="*/ 1053 w 1065"/>
              <a:gd name="T19" fmla="*/ 522 h 1009"/>
              <a:gd name="T20" fmla="*/ 1024 w 1065"/>
              <a:gd name="T21" fmla="*/ 482 h 1009"/>
              <a:gd name="T22" fmla="*/ 984 w 1065"/>
              <a:gd name="T23" fmla="*/ 466 h 1009"/>
              <a:gd name="T24" fmla="*/ 886 w 1065"/>
              <a:gd name="T25" fmla="*/ 447 h 1009"/>
              <a:gd name="T26" fmla="*/ 750 w 1065"/>
              <a:gd name="T27" fmla="*/ 423 h 1009"/>
              <a:gd name="T28" fmla="*/ 615 w 1065"/>
              <a:gd name="T29" fmla="*/ 399 h 1009"/>
              <a:gd name="T30" fmla="*/ 520 w 1065"/>
              <a:gd name="T31" fmla="*/ 382 h 1009"/>
              <a:gd name="T32" fmla="*/ 411 w 1065"/>
              <a:gd name="T33" fmla="*/ 78 h 1009"/>
              <a:gd name="T34" fmla="*/ 387 w 1065"/>
              <a:gd name="T35" fmla="*/ 37 h 1009"/>
              <a:gd name="T36" fmla="*/ 350 w 1065"/>
              <a:gd name="T37" fmla="*/ 5 h 1009"/>
              <a:gd name="T38" fmla="*/ 320 w 1065"/>
              <a:gd name="T39" fmla="*/ 6 h 1009"/>
              <a:gd name="T40" fmla="*/ 302 w 1065"/>
              <a:gd name="T41" fmla="*/ 46 h 1009"/>
              <a:gd name="T42" fmla="*/ 297 w 1065"/>
              <a:gd name="T43" fmla="*/ 97 h 1009"/>
              <a:gd name="T44" fmla="*/ 381 w 1065"/>
              <a:gd name="T45" fmla="*/ 414 h 1009"/>
              <a:gd name="T46" fmla="*/ 328 w 1065"/>
              <a:gd name="T47" fmla="*/ 463 h 1009"/>
              <a:gd name="T48" fmla="*/ 236 w 1065"/>
              <a:gd name="T49" fmla="*/ 550 h 1009"/>
              <a:gd name="T50" fmla="*/ 133 w 1065"/>
              <a:gd name="T51" fmla="*/ 646 h 1009"/>
              <a:gd name="T52" fmla="*/ 49 w 1065"/>
              <a:gd name="T53" fmla="*/ 726 h 1009"/>
              <a:gd name="T54" fmla="*/ 13 w 1065"/>
              <a:gd name="T55" fmla="*/ 762 h 1009"/>
              <a:gd name="T56" fmla="*/ 2 w 1065"/>
              <a:gd name="T57" fmla="*/ 855 h 1009"/>
              <a:gd name="T58" fmla="*/ 14 w 1065"/>
              <a:gd name="T59" fmla="*/ 858 h 1009"/>
              <a:gd name="T60" fmla="*/ 53 w 1065"/>
              <a:gd name="T61" fmla="*/ 830 h 1009"/>
              <a:gd name="T62" fmla="*/ 113 w 1065"/>
              <a:gd name="T63" fmla="*/ 787 h 1009"/>
              <a:gd name="T64" fmla="*/ 178 w 1065"/>
              <a:gd name="T65" fmla="*/ 741 h 1009"/>
              <a:gd name="T66" fmla="*/ 237 w 1065"/>
              <a:gd name="T67" fmla="*/ 701 h 1009"/>
              <a:gd name="T68" fmla="*/ 291 w 1065"/>
              <a:gd name="T69" fmla="*/ 670 h 1009"/>
              <a:gd name="T70" fmla="*/ 377 w 1065"/>
              <a:gd name="T71" fmla="*/ 627 h 1009"/>
              <a:gd name="T72" fmla="*/ 435 w 1065"/>
              <a:gd name="T73" fmla="*/ 598 h 1009"/>
              <a:gd name="T74" fmla="*/ 496 w 1065"/>
              <a:gd name="T75" fmla="*/ 805 h 1009"/>
              <a:gd name="T76" fmla="*/ 464 w 1065"/>
              <a:gd name="T77" fmla="*/ 840 h 1009"/>
              <a:gd name="T78" fmla="*/ 425 w 1065"/>
              <a:gd name="T79" fmla="*/ 901 h 1009"/>
              <a:gd name="T80" fmla="*/ 416 w 1065"/>
              <a:gd name="T81" fmla="*/ 962 h 1009"/>
              <a:gd name="T82" fmla="*/ 430 w 1065"/>
              <a:gd name="T83" fmla="*/ 992 h 1009"/>
              <a:gd name="T84" fmla="*/ 440 w 1065"/>
              <a:gd name="T85" fmla="*/ 999 h 1009"/>
              <a:gd name="T86" fmla="*/ 586 w 1065"/>
              <a:gd name="T87" fmla="*/ 994 h 1009"/>
              <a:gd name="T88" fmla="*/ 598 w 1065"/>
              <a:gd name="T89" fmla="*/ 1006 h 1009"/>
              <a:gd name="T90" fmla="*/ 615 w 1065"/>
              <a:gd name="T91" fmla="*/ 1009 h 1009"/>
              <a:gd name="T92" fmla="*/ 638 w 1065"/>
              <a:gd name="T93" fmla="*/ 994 h 1009"/>
              <a:gd name="T94" fmla="*/ 617 w 1065"/>
              <a:gd name="T95" fmla="*/ 895 h 1009"/>
              <a:gd name="T96" fmla="*/ 767 w 1065"/>
              <a:gd name="T97" fmla="*/ 870 h 1009"/>
              <a:gd name="T98" fmla="*/ 728 w 1065"/>
              <a:gd name="T99" fmla="*/ 808 h 1009"/>
              <a:gd name="T100" fmla="*/ 663 w 1065"/>
              <a:gd name="T101" fmla="*/ 785 h 1009"/>
              <a:gd name="T102" fmla="*/ 611 w 1065"/>
              <a:gd name="T103" fmla="*/ 773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5" h="1009">
                <a:moveTo>
                  <a:pt x="607" y="772"/>
                </a:moveTo>
                <a:lnTo>
                  <a:pt x="548" y="564"/>
                </a:lnTo>
                <a:lnTo>
                  <a:pt x="553" y="562"/>
                </a:lnTo>
                <a:lnTo>
                  <a:pt x="565" y="561"/>
                </a:lnTo>
                <a:lnTo>
                  <a:pt x="585" y="559"/>
                </a:lnTo>
                <a:lnTo>
                  <a:pt x="609" y="557"/>
                </a:lnTo>
                <a:lnTo>
                  <a:pt x="637" y="553"/>
                </a:lnTo>
                <a:lnTo>
                  <a:pt x="666" y="551"/>
                </a:lnTo>
                <a:lnTo>
                  <a:pt x="694" y="549"/>
                </a:lnTo>
                <a:lnTo>
                  <a:pt x="721" y="547"/>
                </a:lnTo>
                <a:lnTo>
                  <a:pt x="736" y="547"/>
                </a:lnTo>
                <a:lnTo>
                  <a:pt x="755" y="547"/>
                </a:lnTo>
                <a:lnTo>
                  <a:pt x="779" y="547"/>
                </a:lnTo>
                <a:lnTo>
                  <a:pt x="804" y="547"/>
                </a:lnTo>
                <a:lnTo>
                  <a:pt x="830" y="549"/>
                </a:lnTo>
                <a:lnTo>
                  <a:pt x="860" y="550"/>
                </a:lnTo>
                <a:lnTo>
                  <a:pt x="889" y="550"/>
                </a:lnTo>
                <a:lnTo>
                  <a:pt x="919" y="551"/>
                </a:lnTo>
                <a:lnTo>
                  <a:pt x="947" y="552"/>
                </a:lnTo>
                <a:lnTo>
                  <a:pt x="974" y="553"/>
                </a:lnTo>
                <a:lnTo>
                  <a:pt x="1000" y="554"/>
                </a:lnTo>
                <a:lnTo>
                  <a:pt x="1022" y="554"/>
                </a:lnTo>
                <a:lnTo>
                  <a:pt x="1039" y="555"/>
                </a:lnTo>
                <a:lnTo>
                  <a:pt x="1054" y="557"/>
                </a:lnTo>
                <a:lnTo>
                  <a:pt x="1062" y="557"/>
                </a:lnTo>
                <a:lnTo>
                  <a:pt x="1065" y="557"/>
                </a:lnTo>
                <a:lnTo>
                  <a:pt x="1064" y="554"/>
                </a:lnTo>
                <a:lnTo>
                  <a:pt x="1063" y="546"/>
                </a:lnTo>
                <a:lnTo>
                  <a:pt x="1058" y="536"/>
                </a:lnTo>
                <a:lnTo>
                  <a:pt x="1053" y="522"/>
                </a:lnTo>
                <a:lnTo>
                  <a:pt x="1046" y="508"/>
                </a:lnTo>
                <a:lnTo>
                  <a:pt x="1035" y="494"/>
                </a:lnTo>
                <a:lnTo>
                  <a:pt x="1024" y="482"/>
                </a:lnTo>
                <a:lnTo>
                  <a:pt x="1009" y="471"/>
                </a:lnTo>
                <a:lnTo>
                  <a:pt x="1002" y="469"/>
                </a:lnTo>
                <a:lnTo>
                  <a:pt x="984" y="466"/>
                </a:lnTo>
                <a:lnTo>
                  <a:pt x="958" y="461"/>
                </a:lnTo>
                <a:lnTo>
                  <a:pt x="925" y="454"/>
                </a:lnTo>
                <a:lnTo>
                  <a:pt x="886" y="447"/>
                </a:lnTo>
                <a:lnTo>
                  <a:pt x="843" y="439"/>
                </a:lnTo>
                <a:lnTo>
                  <a:pt x="797" y="431"/>
                </a:lnTo>
                <a:lnTo>
                  <a:pt x="750" y="423"/>
                </a:lnTo>
                <a:lnTo>
                  <a:pt x="702" y="414"/>
                </a:lnTo>
                <a:lnTo>
                  <a:pt x="658" y="406"/>
                </a:lnTo>
                <a:lnTo>
                  <a:pt x="615" y="399"/>
                </a:lnTo>
                <a:lnTo>
                  <a:pt x="577" y="392"/>
                </a:lnTo>
                <a:lnTo>
                  <a:pt x="545" y="386"/>
                </a:lnTo>
                <a:lnTo>
                  <a:pt x="520" y="382"/>
                </a:lnTo>
                <a:lnTo>
                  <a:pt x="504" y="379"/>
                </a:lnTo>
                <a:lnTo>
                  <a:pt x="499" y="378"/>
                </a:lnTo>
                <a:lnTo>
                  <a:pt x="411" y="78"/>
                </a:lnTo>
                <a:lnTo>
                  <a:pt x="405" y="65"/>
                </a:lnTo>
                <a:lnTo>
                  <a:pt x="397" y="51"/>
                </a:lnTo>
                <a:lnTo>
                  <a:pt x="387" y="37"/>
                </a:lnTo>
                <a:lnTo>
                  <a:pt x="375" y="25"/>
                </a:lnTo>
                <a:lnTo>
                  <a:pt x="363" y="13"/>
                </a:lnTo>
                <a:lnTo>
                  <a:pt x="350" y="5"/>
                </a:lnTo>
                <a:lnTo>
                  <a:pt x="339" y="0"/>
                </a:lnTo>
                <a:lnTo>
                  <a:pt x="328" y="0"/>
                </a:lnTo>
                <a:lnTo>
                  <a:pt x="320" y="6"/>
                </a:lnTo>
                <a:lnTo>
                  <a:pt x="312" y="16"/>
                </a:lnTo>
                <a:lnTo>
                  <a:pt x="306" y="30"/>
                </a:lnTo>
                <a:lnTo>
                  <a:pt x="302" y="46"/>
                </a:lnTo>
                <a:lnTo>
                  <a:pt x="298" y="64"/>
                </a:lnTo>
                <a:lnTo>
                  <a:pt x="297" y="81"/>
                </a:lnTo>
                <a:lnTo>
                  <a:pt x="297" y="97"/>
                </a:lnTo>
                <a:lnTo>
                  <a:pt x="299" y="110"/>
                </a:lnTo>
                <a:lnTo>
                  <a:pt x="386" y="410"/>
                </a:lnTo>
                <a:lnTo>
                  <a:pt x="381" y="414"/>
                </a:lnTo>
                <a:lnTo>
                  <a:pt x="370" y="425"/>
                </a:lnTo>
                <a:lnTo>
                  <a:pt x="352" y="441"/>
                </a:lnTo>
                <a:lnTo>
                  <a:pt x="328" y="463"/>
                </a:lnTo>
                <a:lnTo>
                  <a:pt x="300" y="490"/>
                </a:lnTo>
                <a:lnTo>
                  <a:pt x="269" y="519"/>
                </a:lnTo>
                <a:lnTo>
                  <a:pt x="236" y="550"/>
                </a:lnTo>
                <a:lnTo>
                  <a:pt x="201" y="582"/>
                </a:lnTo>
                <a:lnTo>
                  <a:pt x="167" y="614"/>
                </a:lnTo>
                <a:lnTo>
                  <a:pt x="133" y="646"/>
                </a:lnTo>
                <a:lnTo>
                  <a:pt x="101" y="675"/>
                </a:lnTo>
                <a:lnTo>
                  <a:pt x="74" y="703"/>
                </a:lnTo>
                <a:lnTo>
                  <a:pt x="49" y="726"/>
                </a:lnTo>
                <a:lnTo>
                  <a:pt x="30" y="743"/>
                </a:lnTo>
                <a:lnTo>
                  <a:pt x="17" y="756"/>
                </a:lnTo>
                <a:lnTo>
                  <a:pt x="13" y="762"/>
                </a:lnTo>
                <a:lnTo>
                  <a:pt x="1" y="797"/>
                </a:lnTo>
                <a:lnTo>
                  <a:pt x="0" y="831"/>
                </a:lnTo>
                <a:lnTo>
                  <a:pt x="2" y="855"/>
                </a:lnTo>
                <a:lnTo>
                  <a:pt x="4" y="865"/>
                </a:lnTo>
                <a:lnTo>
                  <a:pt x="7" y="864"/>
                </a:lnTo>
                <a:lnTo>
                  <a:pt x="14" y="858"/>
                </a:lnTo>
                <a:lnTo>
                  <a:pt x="23" y="851"/>
                </a:lnTo>
                <a:lnTo>
                  <a:pt x="37" y="842"/>
                </a:lnTo>
                <a:lnTo>
                  <a:pt x="53" y="830"/>
                </a:lnTo>
                <a:lnTo>
                  <a:pt x="71" y="817"/>
                </a:lnTo>
                <a:lnTo>
                  <a:pt x="91" y="802"/>
                </a:lnTo>
                <a:lnTo>
                  <a:pt x="113" y="787"/>
                </a:lnTo>
                <a:lnTo>
                  <a:pt x="135" y="772"/>
                </a:lnTo>
                <a:lnTo>
                  <a:pt x="157" y="756"/>
                </a:lnTo>
                <a:lnTo>
                  <a:pt x="178" y="741"/>
                </a:lnTo>
                <a:lnTo>
                  <a:pt x="199" y="726"/>
                </a:lnTo>
                <a:lnTo>
                  <a:pt x="219" y="713"/>
                </a:lnTo>
                <a:lnTo>
                  <a:pt x="237" y="701"/>
                </a:lnTo>
                <a:lnTo>
                  <a:pt x="253" y="691"/>
                </a:lnTo>
                <a:lnTo>
                  <a:pt x="266" y="683"/>
                </a:lnTo>
                <a:lnTo>
                  <a:pt x="291" y="670"/>
                </a:lnTo>
                <a:lnTo>
                  <a:pt x="319" y="656"/>
                </a:lnTo>
                <a:lnTo>
                  <a:pt x="349" y="641"/>
                </a:lnTo>
                <a:lnTo>
                  <a:pt x="377" y="627"/>
                </a:lnTo>
                <a:lnTo>
                  <a:pt x="401" y="614"/>
                </a:lnTo>
                <a:lnTo>
                  <a:pt x="421" y="605"/>
                </a:lnTo>
                <a:lnTo>
                  <a:pt x="435" y="598"/>
                </a:lnTo>
                <a:lnTo>
                  <a:pt x="440" y="596"/>
                </a:lnTo>
                <a:lnTo>
                  <a:pt x="500" y="803"/>
                </a:lnTo>
                <a:lnTo>
                  <a:pt x="496" y="805"/>
                </a:lnTo>
                <a:lnTo>
                  <a:pt x="489" y="813"/>
                </a:lnTo>
                <a:lnTo>
                  <a:pt x="478" y="825"/>
                </a:lnTo>
                <a:lnTo>
                  <a:pt x="464" y="840"/>
                </a:lnTo>
                <a:lnTo>
                  <a:pt x="450" y="858"/>
                </a:lnTo>
                <a:lnTo>
                  <a:pt x="436" y="878"/>
                </a:lnTo>
                <a:lnTo>
                  <a:pt x="425" y="901"/>
                </a:lnTo>
                <a:lnTo>
                  <a:pt x="418" y="924"/>
                </a:lnTo>
                <a:lnTo>
                  <a:pt x="416" y="946"/>
                </a:lnTo>
                <a:lnTo>
                  <a:pt x="416" y="962"/>
                </a:lnTo>
                <a:lnTo>
                  <a:pt x="419" y="976"/>
                </a:lnTo>
                <a:lnTo>
                  <a:pt x="424" y="985"/>
                </a:lnTo>
                <a:lnTo>
                  <a:pt x="430" y="992"/>
                </a:lnTo>
                <a:lnTo>
                  <a:pt x="434" y="997"/>
                </a:lnTo>
                <a:lnTo>
                  <a:pt x="439" y="998"/>
                </a:lnTo>
                <a:lnTo>
                  <a:pt x="440" y="999"/>
                </a:lnTo>
                <a:lnTo>
                  <a:pt x="562" y="911"/>
                </a:lnTo>
                <a:lnTo>
                  <a:pt x="584" y="989"/>
                </a:lnTo>
                <a:lnTo>
                  <a:pt x="586" y="994"/>
                </a:lnTo>
                <a:lnTo>
                  <a:pt x="590" y="999"/>
                </a:lnTo>
                <a:lnTo>
                  <a:pt x="593" y="1002"/>
                </a:lnTo>
                <a:lnTo>
                  <a:pt x="598" y="1006"/>
                </a:lnTo>
                <a:lnTo>
                  <a:pt x="603" y="1008"/>
                </a:lnTo>
                <a:lnTo>
                  <a:pt x="609" y="1009"/>
                </a:lnTo>
                <a:lnTo>
                  <a:pt x="615" y="1009"/>
                </a:lnTo>
                <a:lnTo>
                  <a:pt x="621" y="1008"/>
                </a:lnTo>
                <a:lnTo>
                  <a:pt x="631" y="1002"/>
                </a:lnTo>
                <a:lnTo>
                  <a:pt x="638" y="994"/>
                </a:lnTo>
                <a:lnTo>
                  <a:pt x="641" y="984"/>
                </a:lnTo>
                <a:lnTo>
                  <a:pt x="640" y="972"/>
                </a:lnTo>
                <a:lnTo>
                  <a:pt x="617" y="895"/>
                </a:lnTo>
                <a:lnTo>
                  <a:pt x="768" y="903"/>
                </a:lnTo>
                <a:lnTo>
                  <a:pt x="768" y="894"/>
                </a:lnTo>
                <a:lnTo>
                  <a:pt x="767" y="870"/>
                </a:lnTo>
                <a:lnTo>
                  <a:pt x="760" y="842"/>
                </a:lnTo>
                <a:lnTo>
                  <a:pt x="743" y="817"/>
                </a:lnTo>
                <a:lnTo>
                  <a:pt x="728" y="808"/>
                </a:lnTo>
                <a:lnTo>
                  <a:pt x="708" y="799"/>
                </a:lnTo>
                <a:lnTo>
                  <a:pt x="686" y="792"/>
                </a:lnTo>
                <a:lnTo>
                  <a:pt x="663" y="785"/>
                </a:lnTo>
                <a:lnTo>
                  <a:pt x="641" y="779"/>
                </a:lnTo>
                <a:lnTo>
                  <a:pt x="624" y="775"/>
                </a:lnTo>
                <a:lnTo>
                  <a:pt x="611" y="773"/>
                </a:lnTo>
                <a:lnTo>
                  <a:pt x="607" y="772"/>
                </a:lnTo>
                <a:close/>
              </a:path>
            </a:pathLst>
          </a:custGeom>
          <a:solidFill>
            <a:schemeClr val="tx2"/>
          </a:solidFill>
          <a:ln>
            <a:noFill/>
          </a:ln>
        </p:spPr>
        <p:txBody>
          <a:bodyPr vert="horz" wrap="square" lIns="82935" tIns="41468" rIns="82935" bIns="41468" numCol="1" anchor="t" anchorCtr="0" compatLnSpc="1">
            <a:prstTxWarp prst="textNoShape">
              <a:avLst/>
            </a:prstTxWarp>
          </a:bodyPr>
          <a:lstStyle/>
          <a:p>
            <a:endParaRPr lang="en-GB" sz="1633"/>
          </a:p>
        </p:txBody>
      </p:sp>
      <p:sp>
        <p:nvSpPr>
          <p:cNvPr id="54" name="Freeform 8"/>
          <p:cNvSpPr>
            <a:spLocks/>
          </p:cNvSpPr>
          <p:nvPr/>
        </p:nvSpPr>
        <p:spPr bwMode="auto">
          <a:xfrm rot="4913102">
            <a:off x="9357453" y="2149179"/>
            <a:ext cx="439912" cy="416802"/>
          </a:xfrm>
          <a:custGeom>
            <a:avLst/>
            <a:gdLst>
              <a:gd name="T0" fmla="*/ 553 w 1065"/>
              <a:gd name="T1" fmla="*/ 562 h 1009"/>
              <a:gd name="T2" fmla="*/ 609 w 1065"/>
              <a:gd name="T3" fmla="*/ 557 h 1009"/>
              <a:gd name="T4" fmla="*/ 694 w 1065"/>
              <a:gd name="T5" fmla="*/ 549 h 1009"/>
              <a:gd name="T6" fmla="*/ 755 w 1065"/>
              <a:gd name="T7" fmla="*/ 547 h 1009"/>
              <a:gd name="T8" fmla="*/ 830 w 1065"/>
              <a:gd name="T9" fmla="*/ 549 h 1009"/>
              <a:gd name="T10" fmla="*/ 919 w 1065"/>
              <a:gd name="T11" fmla="*/ 551 h 1009"/>
              <a:gd name="T12" fmla="*/ 1000 w 1065"/>
              <a:gd name="T13" fmla="*/ 554 h 1009"/>
              <a:gd name="T14" fmla="*/ 1054 w 1065"/>
              <a:gd name="T15" fmla="*/ 557 h 1009"/>
              <a:gd name="T16" fmla="*/ 1064 w 1065"/>
              <a:gd name="T17" fmla="*/ 554 h 1009"/>
              <a:gd name="T18" fmla="*/ 1053 w 1065"/>
              <a:gd name="T19" fmla="*/ 522 h 1009"/>
              <a:gd name="T20" fmla="*/ 1024 w 1065"/>
              <a:gd name="T21" fmla="*/ 482 h 1009"/>
              <a:gd name="T22" fmla="*/ 984 w 1065"/>
              <a:gd name="T23" fmla="*/ 466 h 1009"/>
              <a:gd name="T24" fmla="*/ 886 w 1065"/>
              <a:gd name="T25" fmla="*/ 447 h 1009"/>
              <a:gd name="T26" fmla="*/ 750 w 1065"/>
              <a:gd name="T27" fmla="*/ 423 h 1009"/>
              <a:gd name="T28" fmla="*/ 615 w 1065"/>
              <a:gd name="T29" fmla="*/ 399 h 1009"/>
              <a:gd name="T30" fmla="*/ 520 w 1065"/>
              <a:gd name="T31" fmla="*/ 382 h 1009"/>
              <a:gd name="T32" fmla="*/ 411 w 1065"/>
              <a:gd name="T33" fmla="*/ 78 h 1009"/>
              <a:gd name="T34" fmla="*/ 387 w 1065"/>
              <a:gd name="T35" fmla="*/ 37 h 1009"/>
              <a:gd name="T36" fmla="*/ 350 w 1065"/>
              <a:gd name="T37" fmla="*/ 5 h 1009"/>
              <a:gd name="T38" fmla="*/ 320 w 1065"/>
              <a:gd name="T39" fmla="*/ 6 h 1009"/>
              <a:gd name="T40" fmla="*/ 302 w 1065"/>
              <a:gd name="T41" fmla="*/ 46 h 1009"/>
              <a:gd name="T42" fmla="*/ 297 w 1065"/>
              <a:gd name="T43" fmla="*/ 97 h 1009"/>
              <a:gd name="T44" fmla="*/ 381 w 1065"/>
              <a:gd name="T45" fmla="*/ 414 h 1009"/>
              <a:gd name="T46" fmla="*/ 328 w 1065"/>
              <a:gd name="T47" fmla="*/ 463 h 1009"/>
              <a:gd name="T48" fmla="*/ 236 w 1065"/>
              <a:gd name="T49" fmla="*/ 550 h 1009"/>
              <a:gd name="T50" fmla="*/ 133 w 1065"/>
              <a:gd name="T51" fmla="*/ 646 h 1009"/>
              <a:gd name="T52" fmla="*/ 49 w 1065"/>
              <a:gd name="T53" fmla="*/ 726 h 1009"/>
              <a:gd name="T54" fmla="*/ 13 w 1065"/>
              <a:gd name="T55" fmla="*/ 762 h 1009"/>
              <a:gd name="T56" fmla="*/ 2 w 1065"/>
              <a:gd name="T57" fmla="*/ 855 h 1009"/>
              <a:gd name="T58" fmla="*/ 14 w 1065"/>
              <a:gd name="T59" fmla="*/ 858 h 1009"/>
              <a:gd name="T60" fmla="*/ 53 w 1065"/>
              <a:gd name="T61" fmla="*/ 830 h 1009"/>
              <a:gd name="T62" fmla="*/ 113 w 1065"/>
              <a:gd name="T63" fmla="*/ 787 h 1009"/>
              <a:gd name="T64" fmla="*/ 178 w 1065"/>
              <a:gd name="T65" fmla="*/ 741 h 1009"/>
              <a:gd name="T66" fmla="*/ 237 w 1065"/>
              <a:gd name="T67" fmla="*/ 701 h 1009"/>
              <a:gd name="T68" fmla="*/ 291 w 1065"/>
              <a:gd name="T69" fmla="*/ 670 h 1009"/>
              <a:gd name="T70" fmla="*/ 377 w 1065"/>
              <a:gd name="T71" fmla="*/ 627 h 1009"/>
              <a:gd name="T72" fmla="*/ 435 w 1065"/>
              <a:gd name="T73" fmla="*/ 598 h 1009"/>
              <a:gd name="T74" fmla="*/ 496 w 1065"/>
              <a:gd name="T75" fmla="*/ 805 h 1009"/>
              <a:gd name="T76" fmla="*/ 464 w 1065"/>
              <a:gd name="T77" fmla="*/ 840 h 1009"/>
              <a:gd name="T78" fmla="*/ 425 w 1065"/>
              <a:gd name="T79" fmla="*/ 901 h 1009"/>
              <a:gd name="T80" fmla="*/ 416 w 1065"/>
              <a:gd name="T81" fmla="*/ 962 h 1009"/>
              <a:gd name="T82" fmla="*/ 430 w 1065"/>
              <a:gd name="T83" fmla="*/ 992 h 1009"/>
              <a:gd name="T84" fmla="*/ 440 w 1065"/>
              <a:gd name="T85" fmla="*/ 999 h 1009"/>
              <a:gd name="T86" fmla="*/ 586 w 1065"/>
              <a:gd name="T87" fmla="*/ 994 h 1009"/>
              <a:gd name="T88" fmla="*/ 598 w 1065"/>
              <a:gd name="T89" fmla="*/ 1006 h 1009"/>
              <a:gd name="T90" fmla="*/ 615 w 1065"/>
              <a:gd name="T91" fmla="*/ 1009 h 1009"/>
              <a:gd name="T92" fmla="*/ 638 w 1065"/>
              <a:gd name="T93" fmla="*/ 994 h 1009"/>
              <a:gd name="T94" fmla="*/ 617 w 1065"/>
              <a:gd name="T95" fmla="*/ 895 h 1009"/>
              <a:gd name="T96" fmla="*/ 767 w 1065"/>
              <a:gd name="T97" fmla="*/ 870 h 1009"/>
              <a:gd name="T98" fmla="*/ 728 w 1065"/>
              <a:gd name="T99" fmla="*/ 808 h 1009"/>
              <a:gd name="T100" fmla="*/ 663 w 1065"/>
              <a:gd name="T101" fmla="*/ 785 h 1009"/>
              <a:gd name="T102" fmla="*/ 611 w 1065"/>
              <a:gd name="T103" fmla="*/ 773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5" h="1009">
                <a:moveTo>
                  <a:pt x="607" y="772"/>
                </a:moveTo>
                <a:lnTo>
                  <a:pt x="548" y="564"/>
                </a:lnTo>
                <a:lnTo>
                  <a:pt x="553" y="562"/>
                </a:lnTo>
                <a:lnTo>
                  <a:pt x="565" y="561"/>
                </a:lnTo>
                <a:lnTo>
                  <a:pt x="585" y="559"/>
                </a:lnTo>
                <a:lnTo>
                  <a:pt x="609" y="557"/>
                </a:lnTo>
                <a:lnTo>
                  <a:pt x="637" y="553"/>
                </a:lnTo>
                <a:lnTo>
                  <a:pt x="666" y="551"/>
                </a:lnTo>
                <a:lnTo>
                  <a:pt x="694" y="549"/>
                </a:lnTo>
                <a:lnTo>
                  <a:pt x="721" y="547"/>
                </a:lnTo>
                <a:lnTo>
                  <a:pt x="736" y="547"/>
                </a:lnTo>
                <a:lnTo>
                  <a:pt x="755" y="547"/>
                </a:lnTo>
                <a:lnTo>
                  <a:pt x="779" y="547"/>
                </a:lnTo>
                <a:lnTo>
                  <a:pt x="804" y="547"/>
                </a:lnTo>
                <a:lnTo>
                  <a:pt x="830" y="549"/>
                </a:lnTo>
                <a:lnTo>
                  <a:pt x="860" y="550"/>
                </a:lnTo>
                <a:lnTo>
                  <a:pt x="889" y="550"/>
                </a:lnTo>
                <a:lnTo>
                  <a:pt x="919" y="551"/>
                </a:lnTo>
                <a:lnTo>
                  <a:pt x="947" y="552"/>
                </a:lnTo>
                <a:lnTo>
                  <a:pt x="974" y="553"/>
                </a:lnTo>
                <a:lnTo>
                  <a:pt x="1000" y="554"/>
                </a:lnTo>
                <a:lnTo>
                  <a:pt x="1022" y="554"/>
                </a:lnTo>
                <a:lnTo>
                  <a:pt x="1039" y="555"/>
                </a:lnTo>
                <a:lnTo>
                  <a:pt x="1054" y="557"/>
                </a:lnTo>
                <a:lnTo>
                  <a:pt x="1062" y="557"/>
                </a:lnTo>
                <a:lnTo>
                  <a:pt x="1065" y="557"/>
                </a:lnTo>
                <a:lnTo>
                  <a:pt x="1064" y="554"/>
                </a:lnTo>
                <a:lnTo>
                  <a:pt x="1063" y="546"/>
                </a:lnTo>
                <a:lnTo>
                  <a:pt x="1058" y="536"/>
                </a:lnTo>
                <a:lnTo>
                  <a:pt x="1053" y="522"/>
                </a:lnTo>
                <a:lnTo>
                  <a:pt x="1046" y="508"/>
                </a:lnTo>
                <a:lnTo>
                  <a:pt x="1035" y="494"/>
                </a:lnTo>
                <a:lnTo>
                  <a:pt x="1024" y="482"/>
                </a:lnTo>
                <a:lnTo>
                  <a:pt x="1009" y="471"/>
                </a:lnTo>
                <a:lnTo>
                  <a:pt x="1002" y="469"/>
                </a:lnTo>
                <a:lnTo>
                  <a:pt x="984" y="466"/>
                </a:lnTo>
                <a:lnTo>
                  <a:pt x="958" y="461"/>
                </a:lnTo>
                <a:lnTo>
                  <a:pt x="925" y="454"/>
                </a:lnTo>
                <a:lnTo>
                  <a:pt x="886" y="447"/>
                </a:lnTo>
                <a:lnTo>
                  <a:pt x="843" y="439"/>
                </a:lnTo>
                <a:lnTo>
                  <a:pt x="797" y="431"/>
                </a:lnTo>
                <a:lnTo>
                  <a:pt x="750" y="423"/>
                </a:lnTo>
                <a:lnTo>
                  <a:pt x="702" y="414"/>
                </a:lnTo>
                <a:lnTo>
                  <a:pt x="658" y="406"/>
                </a:lnTo>
                <a:lnTo>
                  <a:pt x="615" y="399"/>
                </a:lnTo>
                <a:lnTo>
                  <a:pt x="577" y="392"/>
                </a:lnTo>
                <a:lnTo>
                  <a:pt x="545" y="386"/>
                </a:lnTo>
                <a:lnTo>
                  <a:pt x="520" y="382"/>
                </a:lnTo>
                <a:lnTo>
                  <a:pt x="504" y="379"/>
                </a:lnTo>
                <a:lnTo>
                  <a:pt x="499" y="378"/>
                </a:lnTo>
                <a:lnTo>
                  <a:pt x="411" y="78"/>
                </a:lnTo>
                <a:lnTo>
                  <a:pt x="405" y="65"/>
                </a:lnTo>
                <a:lnTo>
                  <a:pt x="397" y="51"/>
                </a:lnTo>
                <a:lnTo>
                  <a:pt x="387" y="37"/>
                </a:lnTo>
                <a:lnTo>
                  <a:pt x="375" y="25"/>
                </a:lnTo>
                <a:lnTo>
                  <a:pt x="363" y="13"/>
                </a:lnTo>
                <a:lnTo>
                  <a:pt x="350" y="5"/>
                </a:lnTo>
                <a:lnTo>
                  <a:pt x="339" y="0"/>
                </a:lnTo>
                <a:lnTo>
                  <a:pt x="328" y="0"/>
                </a:lnTo>
                <a:lnTo>
                  <a:pt x="320" y="6"/>
                </a:lnTo>
                <a:lnTo>
                  <a:pt x="312" y="16"/>
                </a:lnTo>
                <a:lnTo>
                  <a:pt x="306" y="30"/>
                </a:lnTo>
                <a:lnTo>
                  <a:pt x="302" y="46"/>
                </a:lnTo>
                <a:lnTo>
                  <a:pt x="298" y="64"/>
                </a:lnTo>
                <a:lnTo>
                  <a:pt x="297" y="81"/>
                </a:lnTo>
                <a:lnTo>
                  <a:pt x="297" y="97"/>
                </a:lnTo>
                <a:lnTo>
                  <a:pt x="299" y="110"/>
                </a:lnTo>
                <a:lnTo>
                  <a:pt x="386" y="410"/>
                </a:lnTo>
                <a:lnTo>
                  <a:pt x="381" y="414"/>
                </a:lnTo>
                <a:lnTo>
                  <a:pt x="370" y="425"/>
                </a:lnTo>
                <a:lnTo>
                  <a:pt x="352" y="441"/>
                </a:lnTo>
                <a:lnTo>
                  <a:pt x="328" y="463"/>
                </a:lnTo>
                <a:lnTo>
                  <a:pt x="300" y="490"/>
                </a:lnTo>
                <a:lnTo>
                  <a:pt x="269" y="519"/>
                </a:lnTo>
                <a:lnTo>
                  <a:pt x="236" y="550"/>
                </a:lnTo>
                <a:lnTo>
                  <a:pt x="201" y="582"/>
                </a:lnTo>
                <a:lnTo>
                  <a:pt x="167" y="614"/>
                </a:lnTo>
                <a:lnTo>
                  <a:pt x="133" y="646"/>
                </a:lnTo>
                <a:lnTo>
                  <a:pt x="101" y="675"/>
                </a:lnTo>
                <a:lnTo>
                  <a:pt x="74" y="703"/>
                </a:lnTo>
                <a:lnTo>
                  <a:pt x="49" y="726"/>
                </a:lnTo>
                <a:lnTo>
                  <a:pt x="30" y="743"/>
                </a:lnTo>
                <a:lnTo>
                  <a:pt x="17" y="756"/>
                </a:lnTo>
                <a:lnTo>
                  <a:pt x="13" y="762"/>
                </a:lnTo>
                <a:lnTo>
                  <a:pt x="1" y="797"/>
                </a:lnTo>
                <a:lnTo>
                  <a:pt x="0" y="831"/>
                </a:lnTo>
                <a:lnTo>
                  <a:pt x="2" y="855"/>
                </a:lnTo>
                <a:lnTo>
                  <a:pt x="4" y="865"/>
                </a:lnTo>
                <a:lnTo>
                  <a:pt x="7" y="864"/>
                </a:lnTo>
                <a:lnTo>
                  <a:pt x="14" y="858"/>
                </a:lnTo>
                <a:lnTo>
                  <a:pt x="23" y="851"/>
                </a:lnTo>
                <a:lnTo>
                  <a:pt x="37" y="842"/>
                </a:lnTo>
                <a:lnTo>
                  <a:pt x="53" y="830"/>
                </a:lnTo>
                <a:lnTo>
                  <a:pt x="71" y="817"/>
                </a:lnTo>
                <a:lnTo>
                  <a:pt x="91" y="802"/>
                </a:lnTo>
                <a:lnTo>
                  <a:pt x="113" y="787"/>
                </a:lnTo>
                <a:lnTo>
                  <a:pt x="135" y="772"/>
                </a:lnTo>
                <a:lnTo>
                  <a:pt x="157" y="756"/>
                </a:lnTo>
                <a:lnTo>
                  <a:pt x="178" y="741"/>
                </a:lnTo>
                <a:lnTo>
                  <a:pt x="199" y="726"/>
                </a:lnTo>
                <a:lnTo>
                  <a:pt x="219" y="713"/>
                </a:lnTo>
                <a:lnTo>
                  <a:pt x="237" y="701"/>
                </a:lnTo>
                <a:lnTo>
                  <a:pt x="253" y="691"/>
                </a:lnTo>
                <a:lnTo>
                  <a:pt x="266" y="683"/>
                </a:lnTo>
                <a:lnTo>
                  <a:pt x="291" y="670"/>
                </a:lnTo>
                <a:lnTo>
                  <a:pt x="319" y="656"/>
                </a:lnTo>
                <a:lnTo>
                  <a:pt x="349" y="641"/>
                </a:lnTo>
                <a:lnTo>
                  <a:pt x="377" y="627"/>
                </a:lnTo>
                <a:lnTo>
                  <a:pt x="401" y="614"/>
                </a:lnTo>
                <a:lnTo>
                  <a:pt x="421" y="605"/>
                </a:lnTo>
                <a:lnTo>
                  <a:pt x="435" y="598"/>
                </a:lnTo>
                <a:lnTo>
                  <a:pt x="440" y="596"/>
                </a:lnTo>
                <a:lnTo>
                  <a:pt x="500" y="803"/>
                </a:lnTo>
                <a:lnTo>
                  <a:pt x="496" y="805"/>
                </a:lnTo>
                <a:lnTo>
                  <a:pt x="489" y="813"/>
                </a:lnTo>
                <a:lnTo>
                  <a:pt x="478" y="825"/>
                </a:lnTo>
                <a:lnTo>
                  <a:pt x="464" y="840"/>
                </a:lnTo>
                <a:lnTo>
                  <a:pt x="450" y="858"/>
                </a:lnTo>
                <a:lnTo>
                  <a:pt x="436" y="878"/>
                </a:lnTo>
                <a:lnTo>
                  <a:pt x="425" y="901"/>
                </a:lnTo>
                <a:lnTo>
                  <a:pt x="418" y="924"/>
                </a:lnTo>
                <a:lnTo>
                  <a:pt x="416" y="946"/>
                </a:lnTo>
                <a:lnTo>
                  <a:pt x="416" y="962"/>
                </a:lnTo>
                <a:lnTo>
                  <a:pt x="419" y="976"/>
                </a:lnTo>
                <a:lnTo>
                  <a:pt x="424" y="985"/>
                </a:lnTo>
                <a:lnTo>
                  <a:pt x="430" y="992"/>
                </a:lnTo>
                <a:lnTo>
                  <a:pt x="434" y="997"/>
                </a:lnTo>
                <a:lnTo>
                  <a:pt x="439" y="998"/>
                </a:lnTo>
                <a:lnTo>
                  <a:pt x="440" y="999"/>
                </a:lnTo>
                <a:lnTo>
                  <a:pt x="562" y="911"/>
                </a:lnTo>
                <a:lnTo>
                  <a:pt x="584" y="989"/>
                </a:lnTo>
                <a:lnTo>
                  <a:pt x="586" y="994"/>
                </a:lnTo>
                <a:lnTo>
                  <a:pt x="590" y="999"/>
                </a:lnTo>
                <a:lnTo>
                  <a:pt x="593" y="1002"/>
                </a:lnTo>
                <a:lnTo>
                  <a:pt x="598" y="1006"/>
                </a:lnTo>
                <a:lnTo>
                  <a:pt x="603" y="1008"/>
                </a:lnTo>
                <a:lnTo>
                  <a:pt x="609" y="1009"/>
                </a:lnTo>
                <a:lnTo>
                  <a:pt x="615" y="1009"/>
                </a:lnTo>
                <a:lnTo>
                  <a:pt x="621" y="1008"/>
                </a:lnTo>
                <a:lnTo>
                  <a:pt x="631" y="1002"/>
                </a:lnTo>
                <a:lnTo>
                  <a:pt x="638" y="994"/>
                </a:lnTo>
                <a:lnTo>
                  <a:pt x="641" y="984"/>
                </a:lnTo>
                <a:lnTo>
                  <a:pt x="640" y="972"/>
                </a:lnTo>
                <a:lnTo>
                  <a:pt x="617" y="895"/>
                </a:lnTo>
                <a:lnTo>
                  <a:pt x="768" y="903"/>
                </a:lnTo>
                <a:lnTo>
                  <a:pt x="768" y="894"/>
                </a:lnTo>
                <a:lnTo>
                  <a:pt x="767" y="870"/>
                </a:lnTo>
                <a:lnTo>
                  <a:pt x="760" y="842"/>
                </a:lnTo>
                <a:lnTo>
                  <a:pt x="743" y="817"/>
                </a:lnTo>
                <a:lnTo>
                  <a:pt x="728" y="808"/>
                </a:lnTo>
                <a:lnTo>
                  <a:pt x="708" y="799"/>
                </a:lnTo>
                <a:lnTo>
                  <a:pt x="686" y="792"/>
                </a:lnTo>
                <a:lnTo>
                  <a:pt x="663" y="785"/>
                </a:lnTo>
                <a:lnTo>
                  <a:pt x="641" y="779"/>
                </a:lnTo>
                <a:lnTo>
                  <a:pt x="624" y="775"/>
                </a:lnTo>
                <a:lnTo>
                  <a:pt x="611" y="773"/>
                </a:lnTo>
                <a:lnTo>
                  <a:pt x="607" y="772"/>
                </a:lnTo>
                <a:close/>
              </a:path>
            </a:pathLst>
          </a:custGeom>
          <a:solidFill>
            <a:schemeClr val="accent6"/>
          </a:solidFill>
          <a:ln>
            <a:noFill/>
          </a:ln>
        </p:spPr>
        <p:txBody>
          <a:bodyPr vert="horz" wrap="square" lIns="82935" tIns="41468" rIns="82935" bIns="41468" numCol="1" anchor="t" anchorCtr="0" compatLnSpc="1">
            <a:prstTxWarp prst="textNoShape">
              <a:avLst/>
            </a:prstTxWarp>
          </a:bodyPr>
          <a:lstStyle/>
          <a:p>
            <a:endParaRPr lang="en-GB" sz="1633"/>
          </a:p>
        </p:txBody>
      </p:sp>
      <p:sp>
        <p:nvSpPr>
          <p:cNvPr id="55" name="Freeform 8"/>
          <p:cNvSpPr>
            <a:spLocks/>
          </p:cNvSpPr>
          <p:nvPr/>
        </p:nvSpPr>
        <p:spPr bwMode="auto">
          <a:xfrm rot="2118268">
            <a:off x="9997422" y="516852"/>
            <a:ext cx="439912" cy="416802"/>
          </a:xfrm>
          <a:custGeom>
            <a:avLst/>
            <a:gdLst>
              <a:gd name="T0" fmla="*/ 553 w 1065"/>
              <a:gd name="T1" fmla="*/ 562 h 1009"/>
              <a:gd name="T2" fmla="*/ 609 w 1065"/>
              <a:gd name="T3" fmla="*/ 557 h 1009"/>
              <a:gd name="T4" fmla="*/ 694 w 1065"/>
              <a:gd name="T5" fmla="*/ 549 h 1009"/>
              <a:gd name="T6" fmla="*/ 755 w 1065"/>
              <a:gd name="T7" fmla="*/ 547 h 1009"/>
              <a:gd name="T8" fmla="*/ 830 w 1065"/>
              <a:gd name="T9" fmla="*/ 549 h 1009"/>
              <a:gd name="T10" fmla="*/ 919 w 1065"/>
              <a:gd name="T11" fmla="*/ 551 h 1009"/>
              <a:gd name="T12" fmla="*/ 1000 w 1065"/>
              <a:gd name="T13" fmla="*/ 554 h 1009"/>
              <a:gd name="T14" fmla="*/ 1054 w 1065"/>
              <a:gd name="T15" fmla="*/ 557 h 1009"/>
              <a:gd name="T16" fmla="*/ 1064 w 1065"/>
              <a:gd name="T17" fmla="*/ 554 h 1009"/>
              <a:gd name="T18" fmla="*/ 1053 w 1065"/>
              <a:gd name="T19" fmla="*/ 522 h 1009"/>
              <a:gd name="T20" fmla="*/ 1024 w 1065"/>
              <a:gd name="T21" fmla="*/ 482 h 1009"/>
              <a:gd name="T22" fmla="*/ 984 w 1065"/>
              <a:gd name="T23" fmla="*/ 466 h 1009"/>
              <a:gd name="T24" fmla="*/ 886 w 1065"/>
              <a:gd name="T25" fmla="*/ 447 h 1009"/>
              <a:gd name="T26" fmla="*/ 750 w 1065"/>
              <a:gd name="T27" fmla="*/ 423 h 1009"/>
              <a:gd name="T28" fmla="*/ 615 w 1065"/>
              <a:gd name="T29" fmla="*/ 399 h 1009"/>
              <a:gd name="T30" fmla="*/ 520 w 1065"/>
              <a:gd name="T31" fmla="*/ 382 h 1009"/>
              <a:gd name="T32" fmla="*/ 411 w 1065"/>
              <a:gd name="T33" fmla="*/ 78 h 1009"/>
              <a:gd name="T34" fmla="*/ 387 w 1065"/>
              <a:gd name="T35" fmla="*/ 37 h 1009"/>
              <a:gd name="T36" fmla="*/ 350 w 1065"/>
              <a:gd name="T37" fmla="*/ 5 h 1009"/>
              <a:gd name="T38" fmla="*/ 320 w 1065"/>
              <a:gd name="T39" fmla="*/ 6 h 1009"/>
              <a:gd name="T40" fmla="*/ 302 w 1065"/>
              <a:gd name="T41" fmla="*/ 46 h 1009"/>
              <a:gd name="T42" fmla="*/ 297 w 1065"/>
              <a:gd name="T43" fmla="*/ 97 h 1009"/>
              <a:gd name="T44" fmla="*/ 381 w 1065"/>
              <a:gd name="T45" fmla="*/ 414 h 1009"/>
              <a:gd name="T46" fmla="*/ 328 w 1065"/>
              <a:gd name="T47" fmla="*/ 463 h 1009"/>
              <a:gd name="T48" fmla="*/ 236 w 1065"/>
              <a:gd name="T49" fmla="*/ 550 h 1009"/>
              <a:gd name="T50" fmla="*/ 133 w 1065"/>
              <a:gd name="T51" fmla="*/ 646 h 1009"/>
              <a:gd name="T52" fmla="*/ 49 w 1065"/>
              <a:gd name="T53" fmla="*/ 726 h 1009"/>
              <a:gd name="T54" fmla="*/ 13 w 1065"/>
              <a:gd name="T55" fmla="*/ 762 h 1009"/>
              <a:gd name="T56" fmla="*/ 2 w 1065"/>
              <a:gd name="T57" fmla="*/ 855 h 1009"/>
              <a:gd name="T58" fmla="*/ 14 w 1065"/>
              <a:gd name="T59" fmla="*/ 858 h 1009"/>
              <a:gd name="T60" fmla="*/ 53 w 1065"/>
              <a:gd name="T61" fmla="*/ 830 h 1009"/>
              <a:gd name="T62" fmla="*/ 113 w 1065"/>
              <a:gd name="T63" fmla="*/ 787 h 1009"/>
              <a:gd name="T64" fmla="*/ 178 w 1065"/>
              <a:gd name="T65" fmla="*/ 741 h 1009"/>
              <a:gd name="T66" fmla="*/ 237 w 1065"/>
              <a:gd name="T67" fmla="*/ 701 h 1009"/>
              <a:gd name="T68" fmla="*/ 291 w 1065"/>
              <a:gd name="T69" fmla="*/ 670 h 1009"/>
              <a:gd name="T70" fmla="*/ 377 w 1065"/>
              <a:gd name="T71" fmla="*/ 627 h 1009"/>
              <a:gd name="T72" fmla="*/ 435 w 1065"/>
              <a:gd name="T73" fmla="*/ 598 h 1009"/>
              <a:gd name="T74" fmla="*/ 496 w 1065"/>
              <a:gd name="T75" fmla="*/ 805 h 1009"/>
              <a:gd name="T76" fmla="*/ 464 w 1065"/>
              <a:gd name="T77" fmla="*/ 840 h 1009"/>
              <a:gd name="T78" fmla="*/ 425 w 1065"/>
              <a:gd name="T79" fmla="*/ 901 h 1009"/>
              <a:gd name="T80" fmla="*/ 416 w 1065"/>
              <a:gd name="T81" fmla="*/ 962 h 1009"/>
              <a:gd name="T82" fmla="*/ 430 w 1065"/>
              <a:gd name="T83" fmla="*/ 992 h 1009"/>
              <a:gd name="T84" fmla="*/ 440 w 1065"/>
              <a:gd name="T85" fmla="*/ 999 h 1009"/>
              <a:gd name="T86" fmla="*/ 586 w 1065"/>
              <a:gd name="T87" fmla="*/ 994 h 1009"/>
              <a:gd name="T88" fmla="*/ 598 w 1065"/>
              <a:gd name="T89" fmla="*/ 1006 h 1009"/>
              <a:gd name="T90" fmla="*/ 615 w 1065"/>
              <a:gd name="T91" fmla="*/ 1009 h 1009"/>
              <a:gd name="T92" fmla="*/ 638 w 1065"/>
              <a:gd name="T93" fmla="*/ 994 h 1009"/>
              <a:gd name="T94" fmla="*/ 617 w 1065"/>
              <a:gd name="T95" fmla="*/ 895 h 1009"/>
              <a:gd name="T96" fmla="*/ 767 w 1065"/>
              <a:gd name="T97" fmla="*/ 870 h 1009"/>
              <a:gd name="T98" fmla="*/ 728 w 1065"/>
              <a:gd name="T99" fmla="*/ 808 h 1009"/>
              <a:gd name="T100" fmla="*/ 663 w 1065"/>
              <a:gd name="T101" fmla="*/ 785 h 1009"/>
              <a:gd name="T102" fmla="*/ 611 w 1065"/>
              <a:gd name="T103" fmla="*/ 773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5" h="1009">
                <a:moveTo>
                  <a:pt x="607" y="772"/>
                </a:moveTo>
                <a:lnTo>
                  <a:pt x="548" y="564"/>
                </a:lnTo>
                <a:lnTo>
                  <a:pt x="553" y="562"/>
                </a:lnTo>
                <a:lnTo>
                  <a:pt x="565" y="561"/>
                </a:lnTo>
                <a:lnTo>
                  <a:pt x="585" y="559"/>
                </a:lnTo>
                <a:lnTo>
                  <a:pt x="609" y="557"/>
                </a:lnTo>
                <a:lnTo>
                  <a:pt x="637" y="553"/>
                </a:lnTo>
                <a:lnTo>
                  <a:pt x="666" y="551"/>
                </a:lnTo>
                <a:lnTo>
                  <a:pt x="694" y="549"/>
                </a:lnTo>
                <a:lnTo>
                  <a:pt x="721" y="547"/>
                </a:lnTo>
                <a:lnTo>
                  <a:pt x="736" y="547"/>
                </a:lnTo>
                <a:lnTo>
                  <a:pt x="755" y="547"/>
                </a:lnTo>
                <a:lnTo>
                  <a:pt x="779" y="547"/>
                </a:lnTo>
                <a:lnTo>
                  <a:pt x="804" y="547"/>
                </a:lnTo>
                <a:lnTo>
                  <a:pt x="830" y="549"/>
                </a:lnTo>
                <a:lnTo>
                  <a:pt x="860" y="550"/>
                </a:lnTo>
                <a:lnTo>
                  <a:pt x="889" y="550"/>
                </a:lnTo>
                <a:lnTo>
                  <a:pt x="919" y="551"/>
                </a:lnTo>
                <a:lnTo>
                  <a:pt x="947" y="552"/>
                </a:lnTo>
                <a:lnTo>
                  <a:pt x="974" y="553"/>
                </a:lnTo>
                <a:lnTo>
                  <a:pt x="1000" y="554"/>
                </a:lnTo>
                <a:lnTo>
                  <a:pt x="1022" y="554"/>
                </a:lnTo>
                <a:lnTo>
                  <a:pt x="1039" y="555"/>
                </a:lnTo>
                <a:lnTo>
                  <a:pt x="1054" y="557"/>
                </a:lnTo>
                <a:lnTo>
                  <a:pt x="1062" y="557"/>
                </a:lnTo>
                <a:lnTo>
                  <a:pt x="1065" y="557"/>
                </a:lnTo>
                <a:lnTo>
                  <a:pt x="1064" y="554"/>
                </a:lnTo>
                <a:lnTo>
                  <a:pt x="1063" y="546"/>
                </a:lnTo>
                <a:lnTo>
                  <a:pt x="1058" y="536"/>
                </a:lnTo>
                <a:lnTo>
                  <a:pt x="1053" y="522"/>
                </a:lnTo>
                <a:lnTo>
                  <a:pt x="1046" y="508"/>
                </a:lnTo>
                <a:lnTo>
                  <a:pt x="1035" y="494"/>
                </a:lnTo>
                <a:lnTo>
                  <a:pt x="1024" y="482"/>
                </a:lnTo>
                <a:lnTo>
                  <a:pt x="1009" y="471"/>
                </a:lnTo>
                <a:lnTo>
                  <a:pt x="1002" y="469"/>
                </a:lnTo>
                <a:lnTo>
                  <a:pt x="984" y="466"/>
                </a:lnTo>
                <a:lnTo>
                  <a:pt x="958" y="461"/>
                </a:lnTo>
                <a:lnTo>
                  <a:pt x="925" y="454"/>
                </a:lnTo>
                <a:lnTo>
                  <a:pt x="886" y="447"/>
                </a:lnTo>
                <a:lnTo>
                  <a:pt x="843" y="439"/>
                </a:lnTo>
                <a:lnTo>
                  <a:pt x="797" y="431"/>
                </a:lnTo>
                <a:lnTo>
                  <a:pt x="750" y="423"/>
                </a:lnTo>
                <a:lnTo>
                  <a:pt x="702" y="414"/>
                </a:lnTo>
                <a:lnTo>
                  <a:pt x="658" y="406"/>
                </a:lnTo>
                <a:lnTo>
                  <a:pt x="615" y="399"/>
                </a:lnTo>
                <a:lnTo>
                  <a:pt x="577" y="392"/>
                </a:lnTo>
                <a:lnTo>
                  <a:pt x="545" y="386"/>
                </a:lnTo>
                <a:lnTo>
                  <a:pt x="520" y="382"/>
                </a:lnTo>
                <a:lnTo>
                  <a:pt x="504" y="379"/>
                </a:lnTo>
                <a:lnTo>
                  <a:pt x="499" y="378"/>
                </a:lnTo>
                <a:lnTo>
                  <a:pt x="411" y="78"/>
                </a:lnTo>
                <a:lnTo>
                  <a:pt x="405" y="65"/>
                </a:lnTo>
                <a:lnTo>
                  <a:pt x="397" y="51"/>
                </a:lnTo>
                <a:lnTo>
                  <a:pt x="387" y="37"/>
                </a:lnTo>
                <a:lnTo>
                  <a:pt x="375" y="25"/>
                </a:lnTo>
                <a:lnTo>
                  <a:pt x="363" y="13"/>
                </a:lnTo>
                <a:lnTo>
                  <a:pt x="350" y="5"/>
                </a:lnTo>
                <a:lnTo>
                  <a:pt x="339" y="0"/>
                </a:lnTo>
                <a:lnTo>
                  <a:pt x="328" y="0"/>
                </a:lnTo>
                <a:lnTo>
                  <a:pt x="320" y="6"/>
                </a:lnTo>
                <a:lnTo>
                  <a:pt x="312" y="16"/>
                </a:lnTo>
                <a:lnTo>
                  <a:pt x="306" y="30"/>
                </a:lnTo>
                <a:lnTo>
                  <a:pt x="302" y="46"/>
                </a:lnTo>
                <a:lnTo>
                  <a:pt x="298" y="64"/>
                </a:lnTo>
                <a:lnTo>
                  <a:pt x="297" y="81"/>
                </a:lnTo>
                <a:lnTo>
                  <a:pt x="297" y="97"/>
                </a:lnTo>
                <a:lnTo>
                  <a:pt x="299" y="110"/>
                </a:lnTo>
                <a:lnTo>
                  <a:pt x="386" y="410"/>
                </a:lnTo>
                <a:lnTo>
                  <a:pt x="381" y="414"/>
                </a:lnTo>
                <a:lnTo>
                  <a:pt x="370" y="425"/>
                </a:lnTo>
                <a:lnTo>
                  <a:pt x="352" y="441"/>
                </a:lnTo>
                <a:lnTo>
                  <a:pt x="328" y="463"/>
                </a:lnTo>
                <a:lnTo>
                  <a:pt x="300" y="490"/>
                </a:lnTo>
                <a:lnTo>
                  <a:pt x="269" y="519"/>
                </a:lnTo>
                <a:lnTo>
                  <a:pt x="236" y="550"/>
                </a:lnTo>
                <a:lnTo>
                  <a:pt x="201" y="582"/>
                </a:lnTo>
                <a:lnTo>
                  <a:pt x="167" y="614"/>
                </a:lnTo>
                <a:lnTo>
                  <a:pt x="133" y="646"/>
                </a:lnTo>
                <a:lnTo>
                  <a:pt x="101" y="675"/>
                </a:lnTo>
                <a:lnTo>
                  <a:pt x="74" y="703"/>
                </a:lnTo>
                <a:lnTo>
                  <a:pt x="49" y="726"/>
                </a:lnTo>
                <a:lnTo>
                  <a:pt x="30" y="743"/>
                </a:lnTo>
                <a:lnTo>
                  <a:pt x="17" y="756"/>
                </a:lnTo>
                <a:lnTo>
                  <a:pt x="13" y="762"/>
                </a:lnTo>
                <a:lnTo>
                  <a:pt x="1" y="797"/>
                </a:lnTo>
                <a:lnTo>
                  <a:pt x="0" y="831"/>
                </a:lnTo>
                <a:lnTo>
                  <a:pt x="2" y="855"/>
                </a:lnTo>
                <a:lnTo>
                  <a:pt x="4" y="865"/>
                </a:lnTo>
                <a:lnTo>
                  <a:pt x="7" y="864"/>
                </a:lnTo>
                <a:lnTo>
                  <a:pt x="14" y="858"/>
                </a:lnTo>
                <a:lnTo>
                  <a:pt x="23" y="851"/>
                </a:lnTo>
                <a:lnTo>
                  <a:pt x="37" y="842"/>
                </a:lnTo>
                <a:lnTo>
                  <a:pt x="53" y="830"/>
                </a:lnTo>
                <a:lnTo>
                  <a:pt x="71" y="817"/>
                </a:lnTo>
                <a:lnTo>
                  <a:pt x="91" y="802"/>
                </a:lnTo>
                <a:lnTo>
                  <a:pt x="113" y="787"/>
                </a:lnTo>
                <a:lnTo>
                  <a:pt x="135" y="772"/>
                </a:lnTo>
                <a:lnTo>
                  <a:pt x="157" y="756"/>
                </a:lnTo>
                <a:lnTo>
                  <a:pt x="178" y="741"/>
                </a:lnTo>
                <a:lnTo>
                  <a:pt x="199" y="726"/>
                </a:lnTo>
                <a:lnTo>
                  <a:pt x="219" y="713"/>
                </a:lnTo>
                <a:lnTo>
                  <a:pt x="237" y="701"/>
                </a:lnTo>
                <a:lnTo>
                  <a:pt x="253" y="691"/>
                </a:lnTo>
                <a:lnTo>
                  <a:pt x="266" y="683"/>
                </a:lnTo>
                <a:lnTo>
                  <a:pt x="291" y="670"/>
                </a:lnTo>
                <a:lnTo>
                  <a:pt x="319" y="656"/>
                </a:lnTo>
                <a:lnTo>
                  <a:pt x="349" y="641"/>
                </a:lnTo>
                <a:lnTo>
                  <a:pt x="377" y="627"/>
                </a:lnTo>
                <a:lnTo>
                  <a:pt x="401" y="614"/>
                </a:lnTo>
                <a:lnTo>
                  <a:pt x="421" y="605"/>
                </a:lnTo>
                <a:lnTo>
                  <a:pt x="435" y="598"/>
                </a:lnTo>
                <a:lnTo>
                  <a:pt x="440" y="596"/>
                </a:lnTo>
                <a:lnTo>
                  <a:pt x="500" y="803"/>
                </a:lnTo>
                <a:lnTo>
                  <a:pt x="496" y="805"/>
                </a:lnTo>
                <a:lnTo>
                  <a:pt x="489" y="813"/>
                </a:lnTo>
                <a:lnTo>
                  <a:pt x="478" y="825"/>
                </a:lnTo>
                <a:lnTo>
                  <a:pt x="464" y="840"/>
                </a:lnTo>
                <a:lnTo>
                  <a:pt x="450" y="858"/>
                </a:lnTo>
                <a:lnTo>
                  <a:pt x="436" y="878"/>
                </a:lnTo>
                <a:lnTo>
                  <a:pt x="425" y="901"/>
                </a:lnTo>
                <a:lnTo>
                  <a:pt x="418" y="924"/>
                </a:lnTo>
                <a:lnTo>
                  <a:pt x="416" y="946"/>
                </a:lnTo>
                <a:lnTo>
                  <a:pt x="416" y="962"/>
                </a:lnTo>
                <a:lnTo>
                  <a:pt x="419" y="976"/>
                </a:lnTo>
                <a:lnTo>
                  <a:pt x="424" y="985"/>
                </a:lnTo>
                <a:lnTo>
                  <a:pt x="430" y="992"/>
                </a:lnTo>
                <a:lnTo>
                  <a:pt x="434" y="997"/>
                </a:lnTo>
                <a:lnTo>
                  <a:pt x="439" y="998"/>
                </a:lnTo>
                <a:lnTo>
                  <a:pt x="440" y="999"/>
                </a:lnTo>
                <a:lnTo>
                  <a:pt x="562" y="911"/>
                </a:lnTo>
                <a:lnTo>
                  <a:pt x="584" y="989"/>
                </a:lnTo>
                <a:lnTo>
                  <a:pt x="586" y="994"/>
                </a:lnTo>
                <a:lnTo>
                  <a:pt x="590" y="999"/>
                </a:lnTo>
                <a:lnTo>
                  <a:pt x="593" y="1002"/>
                </a:lnTo>
                <a:lnTo>
                  <a:pt x="598" y="1006"/>
                </a:lnTo>
                <a:lnTo>
                  <a:pt x="603" y="1008"/>
                </a:lnTo>
                <a:lnTo>
                  <a:pt x="609" y="1009"/>
                </a:lnTo>
                <a:lnTo>
                  <a:pt x="615" y="1009"/>
                </a:lnTo>
                <a:lnTo>
                  <a:pt x="621" y="1008"/>
                </a:lnTo>
                <a:lnTo>
                  <a:pt x="631" y="1002"/>
                </a:lnTo>
                <a:lnTo>
                  <a:pt x="638" y="994"/>
                </a:lnTo>
                <a:lnTo>
                  <a:pt x="641" y="984"/>
                </a:lnTo>
                <a:lnTo>
                  <a:pt x="640" y="972"/>
                </a:lnTo>
                <a:lnTo>
                  <a:pt x="617" y="895"/>
                </a:lnTo>
                <a:lnTo>
                  <a:pt x="768" y="903"/>
                </a:lnTo>
                <a:lnTo>
                  <a:pt x="768" y="894"/>
                </a:lnTo>
                <a:lnTo>
                  <a:pt x="767" y="870"/>
                </a:lnTo>
                <a:lnTo>
                  <a:pt x="760" y="842"/>
                </a:lnTo>
                <a:lnTo>
                  <a:pt x="743" y="817"/>
                </a:lnTo>
                <a:lnTo>
                  <a:pt x="728" y="808"/>
                </a:lnTo>
                <a:lnTo>
                  <a:pt x="708" y="799"/>
                </a:lnTo>
                <a:lnTo>
                  <a:pt x="686" y="792"/>
                </a:lnTo>
                <a:lnTo>
                  <a:pt x="663" y="785"/>
                </a:lnTo>
                <a:lnTo>
                  <a:pt x="641" y="779"/>
                </a:lnTo>
                <a:lnTo>
                  <a:pt x="624" y="775"/>
                </a:lnTo>
                <a:lnTo>
                  <a:pt x="611" y="773"/>
                </a:lnTo>
                <a:lnTo>
                  <a:pt x="607" y="772"/>
                </a:lnTo>
                <a:close/>
              </a:path>
            </a:pathLst>
          </a:custGeom>
          <a:solidFill>
            <a:schemeClr val="accent5"/>
          </a:solidFill>
          <a:ln>
            <a:noFill/>
          </a:ln>
        </p:spPr>
        <p:txBody>
          <a:bodyPr vert="horz" wrap="square" lIns="82935" tIns="41468" rIns="82935" bIns="41468" numCol="1" anchor="t" anchorCtr="0" compatLnSpc="1">
            <a:prstTxWarp prst="textNoShape">
              <a:avLst/>
            </a:prstTxWarp>
          </a:bodyPr>
          <a:lstStyle/>
          <a:p>
            <a:endParaRPr lang="en-GB" sz="1633"/>
          </a:p>
        </p:txBody>
      </p:sp>
      <p:grpSp>
        <p:nvGrpSpPr>
          <p:cNvPr id="62" name="Group 61"/>
          <p:cNvGrpSpPr/>
          <p:nvPr/>
        </p:nvGrpSpPr>
        <p:grpSpPr>
          <a:xfrm>
            <a:off x="8225912" y="3371428"/>
            <a:ext cx="1419933" cy="1571856"/>
            <a:chOff x="1674292" y="5725471"/>
            <a:chExt cx="1224136" cy="950215"/>
          </a:xfrm>
        </p:grpSpPr>
        <p:sp>
          <p:nvSpPr>
            <p:cNvPr id="63" name="Round Single Corner Rectangle 62"/>
            <p:cNvSpPr/>
            <p:nvPr/>
          </p:nvSpPr>
          <p:spPr bwMode="ltGray">
            <a:xfrm>
              <a:off x="1674292" y="5725471"/>
              <a:ext cx="1224136" cy="252000"/>
            </a:xfrm>
            <a:prstGeom prst="round1Rect">
              <a:avLst>
                <a:gd name="adj" fmla="val 40802"/>
              </a:avLst>
            </a:prstGeom>
            <a:solidFill>
              <a:schemeClr val="bg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i="1" dirty="0" smtClean="0">
                  <a:solidFill>
                    <a:schemeClr val="accent1"/>
                  </a:solidFill>
                  <a:latin typeface="Georgia" pitchFamily="18" charset="0"/>
                </a:rPr>
                <a:t>2</a:t>
              </a:r>
              <a:endParaRPr lang="en-GB" sz="1400" b="1" i="1" dirty="0">
                <a:solidFill>
                  <a:schemeClr val="accent1"/>
                </a:solidFill>
                <a:latin typeface="Georgia" pitchFamily="18" charset="0"/>
              </a:endParaRPr>
            </a:p>
          </p:txBody>
        </p:sp>
        <p:sp>
          <p:nvSpPr>
            <p:cNvPr id="64" name="Round Single Corner Rectangle 63"/>
            <p:cNvSpPr/>
            <p:nvPr/>
          </p:nvSpPr>
          <p:spPr bwMode="ltGray">
            <a:xfrm rot="10800000">
              <a:off x="1674292" y="5976927"/>
              <a:ext cx="1224136" cy="468000"/>
            </a:xfrm>
            <a:prstGeom prst="round1Rect">
              <a:avLst>
                <a:gd name="adj" fmla="val 26625"/>
              </a:avLst>
            </a:prstGeom>
            <a:solidFill>
              <a:schemeClr val="tx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65" name="Rectangle 64"/>
            <p:cNvSpPr/>
            <p:nvPr/>
          </p:nvSpPr>
          <p:spPr>
            <a:xfrm>
              <a:off x="1681374" y="6015366"/>
              <a:ext cx="1217054" cy="186057"/>
            </a:xfrm>
            <a:prstGeom prst="rect">
              <a:avLst/>
            </a:prstGeom>
          </p:spPr>
          <p:txBody>
            <a:bodyPr wrap="square">
              <a:spAutoFit/>
            </a:bodyPr>
            <a:lstStyle/>
            <a:p>
              <a:pPr algn="ctr" defTabSz="724251" eaLnBrk="0" hangingPunct="0">
                <a:spcAft>
                  <a:spcPts val="181"/>
                </a:spcAft>
                <a:defRPr/>
              </a:pPr>
              <a:r>
                <a:rPr lang="en-GB" sz="1400" kern="0" dirty="0" smtClean="0">
                  <a:solidFill>
                    <a:schemeClr val="bg2"/>
                  </a:solidFill>
                  <a:latin typeface="+mj-lt"/>
                  <a:cs typeface="Arial" charset="0"/>
                </a:rPr>
                <a:t>Combat VAT fraud</a:t>
              </a:r>
              <a:endParaRPr lang="en-GB" sz="1400" kern="0" dirty="0">
                <a:solidFill>
                  <a:schemeClr val="bg2"/>
                </a:solidFill>
                <a:latin typeface="+mj-lt"/>
                <a:cs typeface="Arial" charset="0"/>
              </a:endParaRPr>
            </a:p>
          </p:txBody>
        </p:sp>
        <p:sp>
          <p:nvSpPr>
            <p:cNvPr id="66" name="Rectangle 65"/>
            <p:cNvSpPr/>
            <p:nvPr/>
          </p:nvSpPr>
          <p:spPr>
            <a:xfrm>
              <a:off x="1681374" y="6450733"/>
              <a:ext cx="1217054" cy="224953"/>
            </a:xfrm>
            <a:prstGeom prst="rect">
              <a:avLst/>
            </a:prstGeom>
            <a:noFill/>
          </p:spPr>
          <p:txBody>
            <a:bodyPr wrap="square">
              <a:spAutoFit/>
            </a:bodyPr>
            <a:lstStyle/>
            <a:p>
              <a:pPr defTabSz="724251" eaLnBrk="0" hangingPunct="0">
                <a:spcAft>
                  <a:spcPts val="181"/>
                </a:spcAft>
                <a:defRPr/>
              </a:pPr>
              <a:endParaRPr lang="en-GB" sz="726" kern="0" dirty="0">
                <a:solidFill>
                  <a:schemeClr val="accent2"/>
                </a:solidFill>
                <a:cs typeface="Arial" charset="0"/>
              </a:endParaRPr>
            </a:p>
          </p:txBody>
        </p:sp>
      </p:grpSp>
      <p:grpSp>
        <p:nvGrpSpPr>
          <p:cNvPr id="72" name="Group 71"/>
          <p:cNvGrpSpPr/>
          <p:nvPr/>
        </p:nvGrpSpPr>
        <p:grpSpPr>
          <a:xfrm>
            <a:off x="10793464" y="361140"/>
            <a:ext cx="1419934" cy="1571854"/>
            <a:chOff x="1674292" y="5725472"/>
            <a:chExt cx="1224137" cy="950214"/>
          </a:xfrm>
        </p:grpSpPr>
        <p:sp>
          <p:nvSpPr>
            <p:cNvPr id="73" name="Round Single Corner Rectangle 72"/>
            <p:cNvSpPr/>
            <p:nvPr/>
          </p:nvSpPr>
          <p:spPr bwMode="ltGray">
            <a:xfrm>
              <a:off x="1674292" y="5725472"/>
              <a:ext cx="1224136" cy="252000"/>
            </a:xfrm>
            <a:prstGeom prst="round1Rect">
              <a:avLst>
                <a:gd name="adj" fmla="val 40802"/>
              </a:avLst>
            </a:prstGeom>
            <a:solidFill>
              <a:schemeClr val="bg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i="1" dirty="0" smtClean="0">
                  <a:solidFill>
                    <a:schemeClr val="accent5"/>
                  </a:solidFill>
                  <a:latin typeface="Georgia" pitchFamily="18" charset="0"/>
                </a:rPr>
                <a:t>3</a:t>
              </a:r>
              <a:endParaRPr lang="en-GB" sz="1400" b="1" i="1" dirty="0">
                <a:solidFill>
                  <a:schemeClr val="accent5"/>
                </a:solidFill>
                <a:latin typeface="Georgia" pitchFamily="18" charset="0"/>
              </a:endParaRPr>
            </a:p>
          </p:txBody>
        </p:sp>
        <p:sp>
          <p:nvSpPr>
            <p:cNvPr id="74" name="Round Single Corner Rectangle 73"/>
            <p:cNvSpPr/>
            <p:nvPr/>
          </p:nvSpPr>
          <p:spPr bwMode="ltGray">
            <a:xfrm rot="10800000">
              <a:off x="1674293" y="5976927"/>
              <a:ext cx="1224136" cy="468000"/>
            </a:xfrm>
            <a:prstGeom prst="round1Rect">
              <a:avLst>
                <a:gd name="adj" fmla="val 26625"/>
              </a:avLst>
            </a:prstGeom>
            <a:solidFill>
              <a:schemeClr val="accent5"/>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75" name="Rectangle 74"/>
            <p:cNvSpPr/>
            <p:nvPr/>
          </p:nvSpPr>
          <p:spPr>
            <a:xfrm>
              <a:off x="1681374" y="6015366"/>
              <a:ext cx="1217054" cy="446536"/>
            </a:xfrm>
            <a:prstGeom prst="rect">
              <a:avLst/>
            </a:prstGeom>
            <a:solidFill>
              <a:schemeClr val="accent5"/>
            </a:solidFill>
          </p:spPr>
          <p:txBody>
            <a:bodyPr wrap="square">
              <a:spAutoFit/>
            </a:bodyPr>
            <a:lstStyle/>
            <a:p>
              <a:pPr algn="ctr" defTabSz="724251" eaLnBrk="0" hangingPunct="0">
                <a:spcAft>
                  <a:spcPts val="181"/>
                </a:spcAft>
                <a:defRPr/>
              </a:pPr>
              <a:r>
                <a:rPr lang="en-GB" sz="1400" kern="0" dirty="0" smtClean="0">
                  <a:solidFill>
                    <a:schemeClr val="bg2"/>
                  </a:solidFill>
                  <a:latin typeface="+mj-lt"/>
                  <a:cs typeface="Arial" charset="0"/>
                </a:rPr>
                <a:t>Ensure fair competition for EU traders</a:t>
              </a:r>
              <a:endParaRPr lang="en-GB" sz="1400" kern="0" dirty="0">
                <a:solidFill>
                  <a:schemeClr val="bg2"/>
                </a:solidFill>
                <a:latin typeface="+mj-lt"/>
                <a:cs typeface="Arial" charset="0"/>
              </a:endParaRPr>
            </a:p>
          </p:txBody>
        </p:sp>
        <p:sp>
          <p:nvSpPr>
            <p:cNvPr id="76" name="Rectangle 75"/>
            <p:cNvSpPr/>
            <p:nvPr/>
          </p:nvSpPr>
          <p:spPr>
            <a:xfrm>
              <a:off x="1681374" y="6450733"/>
              <a:ext cx="1217054" cy="224953"/>
            </a:xfrm>
            <a:prstGeom prst="rect">
              <a:avLst/>
            </a:prstGeom>
            <a:noFill/>
          </p:spPr>
          <p:txBody>
            <a:bodyPr wrap="square">
              <a:spAutoFit/>
            </a:bodyPr>
            <a:lstStyle/>
            <a:p>
              <a:pPr defTabSz="724251" eaLnBrk="0" hangingPunct="0">
                <a:spcAft>
                  <a:spcPts val="181"/>
                </a:spcAft>
                <a:defRPr/>
              </a:pPr>
              <a:endParaRPr lang="en-GB" sz="726" kern="0" dirty="0">
                <a:solidFill>
                  <a:schemeClr val="accent2"/>
                </a:solidFill>
                <a:cs typeface="Arial" charset="0"/>
              </a:endParaRPr>
            </a:p>
          </p:txBody>
        </p:sp>
      </p:grpSp>
      <p:grpSp>
        <p:nvGrpSpPr>
          <p:cNvPr id="90" name="Group 89"/>
          <p:cNvGrpSpPr/>
          <p:nvPr/>
        </p:nvGrpSpPr>
        <p:grpSpPr>
          <a:xfrm>
            <a:off x="840039" y="3765321"/>
            <a:ext cx="2550562" cy="2473282"/>
            <a:chOff x="4541472" y="794014"/>
            <a:chExt cx="5845788" cy="6355145"/>
          </a:xfrm>
        </p:grpSpPr>
        <p:sp>
          <p:nvSpPr>
            <p:cNvPr id="92" name="Rectangle 91"/>
            <p:cNvSpPr/>
            <p:nvPr/>
          </p:nvSpPr>
          <p:spPr bwMode="ltGray">
            <a:xfrm>
              <a:off x="5706740" y="927508"/>
              <a:ext cx="4680520" cy="184442"/>
            </a:xfrm>
            <a:prstGeom prst="rect">
              <a:avLst/>
            </a:prstGeom>
            <a:solidFill>
              <a:srgbClr val="FFFFFF"/>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93" name="Freeform 6"/>
            <p:cNvSpPr>
              <a:spLocks/>
            </p:cNvSpPr>
            <p:nvPr/>
          </p:nvSpPr>
          <p:spPr bwMode="auto">
            <a:xfrm>
              <a:off x="7986923" y="1805414"/>
              <a:ext cx="1417657" cy="3043713"/>
            </a:xfrm>
            <a:custGeom>
              <a:avLst/>
              <a:gdLst>
                <a:gd name="T0" fmla="*/ 942 w 1034"/>
                <a:gd name="T1" fmla="*/ 850 h 2220"/>
                <a:gd name="T2" fmla="*/ 988 w 1034"/>
                <a:gd name="T3" fmla="*/ 806 h 2220"/>
                <a:gd name="T4" fmla="*/ 1012 w 1034"/>
                <a:gd name="T5" fmla="*/ 766 h 2220"/>
                <a:gd name="T6" fmla="*/ 1032 w 1034"/>
                <a:gd name="T7" fmla="*/ 702 h 2220"/>
                <a:gd name="T8" fmla="*/ 1030 w 1034"/>
                <a:gd name="T9" fmla="*/ 638 h 2220"/>
                <a:gd name="T10" fmla="*/ 1012 w 1034"/>
                <a:gd name="T11" fmla="*/ 574 h 2220"/>
                <a:gd name="T12" fmla="*/ 974 w 1034"/>
                <a:gd name="T13" fmla="*/ 518 h 2220"/>
                <a:gd name="T14" fmla="*/ 940 w 1034"/>
                <a:gd name="T15" fmla="*/ 486 h 2220"/>
                <a:gd name="T16" fmla="*/ 896 w 1034"/>
                <a:gd name="T17" fmla="*/ 458 h 2220"/>
                <a:gd name="T18" fmla="*/ 850 w 1034"/>
                <a:gd name="T19" fmla="*/ 442 h 2220"/>
                <a:gd name="T20" fmla="*/ 756 w 1034"/>
                <a:gd name="T21" fmla="*/ 442 h 2220"/>
                <a:gd name="T22" fmla="*/ 696 w 1034"/>
                <a:gd name="T23" fmla="*/ 466 h 2220"/>
                <a:gd name="T24" fmla="*/ 622 w 1034"/>
                <a:gd name="T25" fmla="*/ 382 h 2220"/>
                <a:gd name="T26" fmla="*/ 542 w 1034"/>
                <a:gd name="T27" fmla="*/ 304 h 2220"/>
                <a:gd name="T28" fmla="*/ 358 w 1034"/>
                <a:gd name="T29" fmla="*/ 162 h 2220"/>
                <a:gd name="T30" fmla="*/ 158 w 1034"/>
                <a:gd name="T31" fmla="*/ 54 h 2220"/>
                <a:gd name="T32" fmla="*/ 0 w 1034"/>
                <a:gd name="T33" fmla="*/ 44 h 2220"/>
                <a:gd name="T34" fmla="*/ 138 w 1034"/>
                <a:gd name="T35" fmla="*/ 98 h 2220"/>
                <a:gd name="T36" fmla="*/ 334 w 1034"/>
                <a:gd name="T37" fmla="*/ 202 h 2220"/>
                <a:gd name="T38" fmla="*/ 510 w 1034"/>
                <a:gd name="T39" fmla="*/ 338 h 2220"/>
                <a:gd name="T40" fmla="*/ 588 w 1034"/>
                <a:gd name="T41" fmla="*/ 414 h 2220"/>
                <a:gd name="T42" fmla="*/ 658 w 1034"/>
                <a:gd name="T43" fmla="*/ 494 h 2220"/>
                <a:gd name="T44" fmla="*/ 630 w 1034"/>
                <a:gd name="T45" fmla="*/ 524 h 2220"/>
                <a:gd name="T46" fmla="*/ 596 w 1034"/>
                <a:gd name="T47" fmla="*/ 584 h 2220"/>
                <a:gd name="T48" fmla="*/ 582 w 1034"/>
                <a:gd name="T49" fmla="*/ 648 h 2220"/>
                <a:gd name="T50" fmla="*/ 586 w 1034"/>
                <a:gd name="T51" fmla="*/ 714 h 2220"/>
                <a:gd name="T52" fmla="*/ 610 w 1034"/>
                <a:gd name="T53" fmla="*/ 774 h 2220"/>
                <a:gd name="T54" fmla="*/ 650 w 1034"/>
                <a:gd name="T55" fmla="*/ 828 h 2220"/>
                <a:gd name="T56" fmla="*/ 692 w 1034"/>
                <a:gd name="T57" fmla="*/ 860 h 2220"/>
                <a:gd name="T58" fmla="*/ 772 w 1034"/>
                <a:gd name="T59" fmla="*/ 890 h 2220"/>
                <a:gd name="T60" fmla="*/ 854 w 1034"/>
                <a:gd name="T61" fmla="*/ 888 h 2220"/>
                <a:gd name="T62" fmla="*/ 896 w 1034"/>
                <a:gd name="T63" fmla="*/ 920 h 2220"/>
                <a:gd name="T64" fmla="*/ 948 w 1034"/>
                <a:gd name="T65" fmla="*/ 1116 h 2220"/>
                <a:gd name="T66" fmla="*/ 972 w 1034"/>
                <a:gd name="T67" fmla="*/ 1360 h 2220"/>
                <a:gd name="T68" fmla="*/ 960 w 1034"/>
                <a:gd name="T69" fmla="*/ 1564 h 2220"/>
                <a:gd name="T70" fmla="*/ 940 w 1034"/>
                <a:gd name="T71" fmla="*/ 1686 h 2220"/>
                <a:gd name="T72" fmla="*/ 906 w 1034"/>
                <a:gd name="T73" fmla="*/ 1806 h 2220"/>
                <a:gd name="T74" fmla="*/ 864 w 1034"/>
                <a:gd name="T75" fmla="*/ 1922 h 2220"/>
                <a:gd name="T76" fmla="*/ 808 w 1034"/>
                <a:gd name="T77" fmla="*/ 2038 h 2220"/>
                <a:gd name="T78" fmla="*/ 742 w 1034"/>
                <a:gd name="T79" fmla="*/ 2148 h 2220"/>
                <a:gd name="T80" fmla="*/ 720 w 1034"/>
                <a:gd name="T81" fmla="*/ 2220 h 2220"/>
                <a:gd name="T82" fmla="*/ 784 w 1034"/>
                <a:gd name="T83" fmla="*/ 2172 h 2220"/>
                <a:gd name="T84" fmla="*/ 830 w 1034"/>
                <a:gd name="T85" fmla="*/ 2096 h 2220"/>
                <a:gd name="T86" fmla="*/ 890 w 1034"/>
                <a:gd name="T87" fmla="*/ 1978 h 2220"/>
                <a:gd name="T88" fmla="*/ 938 w 1034"/>
                <a:gd name="T89" fmla="*/ 1858 h 2220"/>
                <a:gd name="T90" fmla="*/ 976 w 1034"/>
                <a:gd name="T91" fmla="*/ 1736 h 2220"/>
                <a:gd name="T92" fmla="*/ 1002 w 1034"/>
                <a:gd name="T93" fmla="*/ 1610 h 2220"/>
                <a:gd name="T94" fmla="*/ 1016 w 1034"/>
                <a:gd name="T95" fmla="*/ 1484 h 2220"/>
                <a:gd name="T96" fmla="*/ 1020 w 1034"/>
                <a:gd name="T97" fmla="*/ 1356 h 2220"/>
                <a:gd name="T98" fmla="*/ 1012 w 1034"/>
                <a:gd name="T99" fmla="*/ 1230 h 2220"/>
                <a:gd name="T100" fmla="*/ 994 w 1034"/>
                <a:gd name="T101" fmla="*/ 1104 h 2220"/>
                <a:gd name="T102" fmla="*/ 964 w 1034"/>
                <a:gd name="T103" fmla="*/ 982 h 2220"/>
                <a:gd name="T104" fmla="*/ 924 w 1034"/>
                <a:gd name="T105" fmla="*/ 860 h 2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34" h="2220">
                  <a:moveTo>
                    <a:pt x="924" y="860"/>
                  </a:moveTo>
                  <a:lnTo>
                    <a:pt x="924" y="860"/>
                  </a:lnTo>
                  <a:lnTo>
                    <a:pt x="942" y="850"/>
                  </a:lnTo>
                  <a:lnTo>
                    <a:pt x="958" y="836"/>
                  </a:lnTo>
                  <a:lnTo>
                    <a:pt x="974" y="822"/>
                  </a:lnTo>
                  <a:lnTo>
                    <a:pt x="988" y="806"/>
                  </a:lnTo>
                  <a:lnTo>
                    <a:pt x="988" y="806"/>
                  </a:lnTo>
                  <a:lnTo>
                    <a:pt x="1002" y="786"/>
                  </a:lnTo>
                  <a:lnTo>
                    <a:pt x="1012" y="766"/>
                  </a:lnTo>
                  <a:lnTo>
                    <a:pt x="1022" y="746"/>
                  </a:lnTo>
                  <a:lnTo>
                    <a:pt x="1028" y="724"/>
                  </a:lnTo>
                  <a:lnTo>
                    <a:pt x="1032" y="702"/>
                  </a:lnTo>
                  <a:lnTo>
                    <a:pt x="1034" y="682"/>
                  </a:lnTo>
                  <a:lnTo>
                    <a:pt x="1034" y="660"/>
                  </a:lnTo>
                  <a:lnTo>
                    <a:pt x="1030" y="638"/>
                  </a:lnTo>
                  <a:lnTo>
                    <a:pt x="1026" y="616"/>
                  </a:lnTo>
                  <a:lnTo>
                    <a:pt x="1020" y="596"/>
                  </a:lnTo>
                  <a:lnTo>
                    <a:pt x="1012" y="574"/>
                  </a:lnTo>
                  <a:lnTo>
                    <a:pt x="1000" y="556"/>
                  </a:lnTo>
                  <a:lnTo>
                    <a:pt x="988" y="536"/>
                  </a:lnTo>
                  <a:lnTo>
                    <a:pt x="974" y="518"/>
                  </a:lnTo>
                  <a:lnTo>
                    <a:pt x="958" y="502"/>
                  </a:lnTo>
                  <a:lnTo>
                    <a:pt x="940" y="486"/>
                  </a:lnTo>
                  <a:lnTo>
                    <a:pt x="940" y="486"/>
                  </a:lnTo>
                  <a:lnTo>
                    <a:pt x="926" y="476"/>
                  </a:lnTo>
                  <a:lnTo>
                    <a:pt x="912" y="466"/>
                  </a:lnTo>
                  <a:lnTo>
                    <a:pt x="896" y="458"/>
                  </a:lnTo>
                  <a:lnTo>
                    <a:pt x="882" y="452"/>
                  </a:lnTo>
                  <a:lnTo>
                    <a:pt x="866" y="446"/>
                  </a:lnTo>
                  <a:lnTo>
                    <a:pt x="850" y="442"/>
                  </a:lnTo>
                  <a:lnTo>
                    <a:pt x="818" y="438"/>
                  </a:lnTo>
                  <a:lnTo>
                    <a:pt x="788" y="438"/>
                  </a:lnTo>
                  <a:lnTo>
                    <a:pt x="756" y="442"/>
                  </a:lnTo>
                  <a:lnTo>
                    <a:pt x="726" y="452"/>
                  </a:lnTo>
                  <a:lnTo>
                    <a:pt x="710" y="458"/>
                  </a:lnTo>
                  <a:lnTo>
                    <a:pt x="696" y="466"/>
                  </a:lnTo>
                  <a:lnTo>
                    <a:pt x="696" y="466"/>
                  </a:lnTo>
                  <a:lnTo>
                    <a:pt x="660" y="424"/>
                  </a:lnTo>
                  <a:lnTo>
                    <a:pt x="622" y="382"/>
                  </a:lnTo>
                  <a:lnTo>
                    <a:pt x="584" y="342"/>
                  </a:lnTo>
                  <a:lnTo>
                    <a:pt x="542" y="304"/>
                  </a:lnTo>
                  <a:lnTo>
                    <a:pt x="542" y="304"/>
                  </a:lnTo>
                  <a:lnTo>
                    <a:pt x="484" y="252"/>
                  </a:lnTo>
                  <a:lnTo>
                    <a:pt x="422" y="206"/>
                  </a:lnTo>
                  <a:lnTo>
                    <a:pt x="358" y="162"/>
                  </a:lnTo>
                  <a:lnTo>
                    <a:pt x="294" y="122"/>
                  </a:lnTo>
                  <a:lnTo>
                    <a:pt x="226" y="86"/>
                  </a:lnTo>
                  <a:lnTo>
                    <a:pt x="158" y="54"/>
                  </a:lnTo>
                  <a:lnTo>
                    <a:pt x="86" y="24"/>
                  </a:lnTo>
                  <a:lnTo>
                    <a:pt x="14" y="0"/>
                  </a:lnTo>
                  <a:lnTo>
                    <a:pt x="0" y="44"/>
                  </a:lnTo>
                  <a:lnTo>
                    <a:pt x="0" y="44"/>
                  </a:lnTo>
                  <a:lnTo>
                    <a:pt x="70" y="70"/>
                  </a:lnTo>
                  <a:lnTo>
                    <a:pt x="138" y="98"/>
                  </a:lnTo>
                  <a:lnTo>
                    <a:pt x="206" y="128"/>
                  </a:lnTo>
                  <a:lnTo>
                    <a:pt x="270" y="164"/>
                  </a:lnTo>
                  <a:lnTo>
                    <a:pt x="334" y="202"/>
                  </a:lnTo>
                  <a:lnTo>
                    <a:pt x="394" y="244"/>
                  </a:lnTo>
                  <a:lnTo>
                    <a:pt x="454" y="290"/>
                  </a:lnTo>
                  <a:lnTo>
                    <a:pt x="510" y="338"/>
                  </a:lnTo>
                  <a:lnTo>
                    <a:pt x="510" y="338"/>
                  </a:lnTo>
                  <a:lnTo>
                    <a:pt x="550" y="376"/>
                  </a:lnTo>
                  <a:lnTo>
                    <a:pt x="588" y="414"/>
                  </a:lnTo>
                  <a:lnTo>
                    <a:pt x="624" y="454"/>
                  </a:lnTo>
                  <a:lnTo>
                    <a:pt x="658" y="494"/>
                  </a:lnTo>
                  <a:lnTo>
                    <a:pt x="658" y="494"/>
                  </a:lnTo>
                  <a:lnTo>
                    <a:pt x="644" y="508"/>
                  </a:lnTo>
                  <a:lnTo>
                    <a:pt x="630" y="524"/>
                  </a:lnTo>
                  <a:lnTo>
                    <a:pt x="630" y="524"/>
                  </a:lnTo>
                  <a:lnTo>
                    <a:pt x="616" y="542"/>
                  </a:lnTo>
                  <a:lnTo>
                    <a:pt x="606" y="562"/>
                  </a:lnTo>
                  <a:lnTo>
                    <a:pt x="596" y="584"/>
                  </a:lnTo>
                  <a:lnTo>
                    <a:pt x="590" y="604"/>
                  </a:lnTo>
                  <a:lnTo>
                    <a:pt x="584" y="626"/>
                  </a:lnTo>
                  <a:lnTo>
                    <a:pt x="582" y="648"/>
                  </a:lnTo>
                  <a:lnTo>
                    <a:pt x="582" y="670"/>
                  </a:lnTo>
                  <a:lnTo>
                    <a:pt x="582" y="692"/>
                  </a:lnTo>
                  <a:lnTo>
                    <a:pt x="586" y="714"/>
                  </a:lnTo>
                  <a:lnTo>
                    <a:pt x="592" y="734"/>
                  </a:lnTo>
                  <a:lnTo>
                    <a:pt x="600" y="754"/>
                  </a:lnTo>
                  <a:lnTo>
                    <a:pt x="610" y="774"/>
                  </a:lnTo>
                  <a:lnTo>
                    <a:pt x="622" y="794"/>
                  </a:lnTo>
                  <a:lnTo>
                    <a:pt x="636" y="812"/>
                  </a:lnTo>
                  <a:lnTo>
                    <a:pt x="650" y="828"/>
                  </a:lnTo>
                  <a:lnTo>
                    <a:pt x="668" y="844"/>
                  </a:lnTo>
                  <a:lnTo>
                    <a:pt x="668" y="844"/>
                  </a:lnTo>
                  <a:lnTo>
                    <a:pt x="692" y="860"/>
                  </a:lnTo>
                  <a:lnTo>
                    <a:pt x="718" y="874"/>
                  </a:lnTo>
                  <a:lnTo>
                    <a:pt x="744" y="884"/>
                  </a:lnTo>
                  <a:lnTo>
                    <a:pt x="772" y="890"/>
                  </a:lnTo>
                  <a:lnTo>
                    <a:pt x="800" y="892"/>
                  </a:lnTo>
                  <a:lnTo>
                    <a:pt x="828" y="892"/>
                  </a:lnTo>
                  <a:lnTo>
                    <a:pt x="854" y="888"/>
                  </a:lnTo>
                  <a:lnTo>
                    <a:pt x="882" y="880"/>
                  </a:lnTo>
                  <a:lnTo>
                    <a:pt x="882" y="880"/>
                  </a:lnTo>
                  <a:lnTo>
                    <a:pt x="896" y="920"/>
                  </a:lnTo>
                  <a:lnTo>
                    <a:pt x="908" y="958"/>
                  </a:lnTo>
                  <a:lnTo>
                    <a:pt x="930" y="1036"/>
                  </a:lnTo>
                  <a:lnTo>
                    <a:pt x="948" y="1116"/>
                  </a:lnTo>
                  <a:lnTo>
                    <a:pt x="962" y="1198"/>
                  </a:lnTo>
                  <a:lnTo>
                    <a:pt x="970" y="1278"/>
                  </a:lnTo>
                  <a:lnTo>
                    <a:pt x="972" y="1360"/>
                  </a:lnTo>
                  <a:lnTo>
                    <a:pt x="972" y="1442"/>
                  </a:lnTo>
                  <a:lnTo>
                    <a:pt x="966" y="1524"/>
                  </a:lnTo>
                  <a:lnTo>
                    <a:pt x="960" y="1564"/>
                  </a:lnTo>
                  <a:lnTo>
                    <a:pt x="954" y="1604"/>
                  </a:lnTo>
                  <a:lnTo>
                    <a:pt x="948" y="1646"/>
                  </a:lnTo>
                  <a:lnTo>
                    <a:pt x="940" y="1686"/>
                  </a:lnTo>
                  <a:lnTo>
                    <a:pt x="930" y="1726"/>
                  </a:lnTo>
                  <a:lnTo>
                    <a:pt x="918" y="1766"/>
                  </a:lnTo>
                  <a:lnTo>
                    <a:pt x="906" y="1806"/>
                  </a:lnTo>
                  <a:lnTo>
                    <a:pt x="894" y="1844"/>
                  </a:lnTo>
                  <a:lnTo>
                    <a:pt x="878" y="1884"/>
                  </a:lnTo>
                  <a:lnTo>
                    <a:pt x="864" y="1922"/>
                  </a:lnTo>
                  <a:lnTo>
                    <a:pt x="846" y="1962"/>
                  </a:lnTo>
                  <a:lnTo>
                    <a:pt x="828" y="2000"/>
                  </a:lnTo>
                  <a:lnTo>
                    <a:pt x="808" y="2038"/>
                  </a:lnTo>
                  <a:lnTo>
                    <a:pt x="788" y="2074"/>
                  </a:lnTo>
                  <a:lnTo>
                    <a:pt x="766" y="2112"/>
                  </a:lnTo>
                  <a:lnTo>
                    <a:pt x="742" y="2148"/>
                  </a:lnTo>
                  <a:lnTo>
                    <a:pt x="722" y="2018"/>
                  </a:lnTo>
                  <a:lnTo>
                    <a:pt x="690" y="2024"/>
                  </a:lnTo>
                  <a:lnTo>
                    <a:pt x="720" y="2220"/>
                  </a:lnTo>
                  <a:lnTo>
                    <a:pt x="914" y="2174"/>
                  </a:lnTo>
                  <a:lnTo>
                    <a:pt x="908" y="2142"/>
                  </a:lnTo>
                  <a:lnTo>
                    <a:pt x="784" y="2172"/>
                  </a:lnTo>
                  <a:lnTo>
                    <a:pt x="784" y="2172"/>
                  </a:lnTo>
                  <a:lnTo>
                    <a:pt x="808" y="2134"/>
                  </a:lnTo>
                  <a:lnTo>
                    <a:pt x="830" y="2096"/>
                  </a:lnTo>
                  <a:lnTo>
                    <a:pt x="852" y="2058"/>
                  </a:lnTo>
                  <a:lnTo>
                    <a:pt x="872" y="2018"/>
                  </a:lnTo>
                  <a:lnTo>
                    <a:pt x="890" y="1978"/>
                  </a:lnTo>
                  <a:lnTo>
                    <a:pt x="908" y="1940"/>
                  </a:lnTo>
                  <a:lnTo>
                    <a:pt x="924" y="1898"/>
                  </a:lnTo>
                  <a:lnTo>
                    <a:pt x="938" y="1858"/>
                  </a:lnTo>
                  <a:lnTo>
                    <a:pt x="952" y="1818"/>
                  </a:lnTo>
                  <a:lnTo>
                    <a:pt x="964" y="1776"/>
                  </a:lnTo>
                  <a:lnTo>
                    <a:pt x="976" y="1736"/>
                  </a:lnTo>
                  <a:lnTo>
                    <a:pt x="986" y="1694"/>
                  </a:lnTo>
                  <a:lnTo>
                    <a:pt x="994" y="1652"/>
                  </a:lnTo>
                  <a:lnTo>
                    <a:pt x="1002" y="1610"/>
                  </a:lnTo>
                  <a:lnTo>
                    <a:pt x="1008" y="1568"/>
                  </a:lnTo>
                  <a:lnTo>
                    <a:pt x="1014" y="1526"/>
                  </a:lnTo>
                  <a:lnTo>
                    <a:pt x="1016" y="1484"/>
                  </a:lnTo>
                  <a:lnTo>
                    <a:pt x="1020" y="1442"/>
                  </a:lnTo>
                  <a:lnTo>
                    <a:pt x="1020" y="1398"/>
                  </a:lnTo>
                  <a:lnTo>
                    <a:pt x="1020" y="1356"/>
                  </a:lnTo>
                  <a:lnTo>
                    <a:pt x="1018" y="1314"/>
                  </a:lnTo>
                  <a:lnTo>
                    <a:pt x="1016" y="1272"/>
                  </a:lnTo>
                  <a:lnTo>
                    <a:pt x="1012" y="1230"/>
                  </a:lnTo>
                  <a:lnTo>
                    <a:pt x="1008" y="1188"/>
                  </a:lnTo>
                  <a:lnTo>
                    <a:pt x="1002" y="1146"/>
                  </a:lnTo>
                  <a:lnTo>
                    <a:pt x="994" y="1104"/>
                  </a:lnTo>
                  <a:lnTo>
                    <a:pt x="986" y="1064"/>
                  </a:lnTo>
                  <a:lnTo>
                    <a:pt x="976" y="1022"/>
                  </a:lnTo>
                  <a:lnTo>
                    <a:pt x="964" y="982"/>
                  </a:lnTo>
                  <a:lnTo>
                    <a:pt x="952" y="940"/>
                  </a:lnTo>
                  <a:lnTo>
                    <a:pt x="940" y="900"/>
                  </a:lnTo>
                  <a:lnTo>
                    <a:pt x="924" y="860"/>
                  </a:lnTo>
                  <a:lnTo>
                    <a:pt x="924" y="860"/>
                  </a:lnTo>
                  <a:close/>
                </a:path>
              </a:pathLst>
            </a:custGeom>
            <a:solidFill>
              <a:srgbClr val="F36E21"/>
            </a:solidFill>
            <a:ln w="1270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94" name="Freeform 7"/>
            <p:cNvSpPr>
              <a:spLocks/>
            </p:cNvSpPr>
            <p:nvPr/>
          </p:nvSpPr>
          <p:spPr bwMode="auto">
            <a:xfrm>
              <a:off x="4737553" y="2721270"/>
              <a:ext cx="2429487" cy="3372763"/>
            </a:xfrm>
            <a:custGeom>
              <a:avLst/>
              <a:gdLst>
                <a:gd name="T0" fmla="*/ 1636 w 1772"/>
                <a:gd name="T1" fmla="*/ 2392 h 2460"/>
                <a:gd name="T2" fmla="*/ 1378 w 1772"/>
                <a:gd name="T3" fmla="*/ 2326 h 2460"/>
                <a:gd name="T4" fmla="*/ 1138 w 1772"/>
                <a:gd name="T5" fmla="*/ 2222 h 2460"/>
                <a:gd name="T6" fmla="*/ 920 w 1772"/>
                <a:gd name="T7" fmla="*/ 2084 h 2460"/>
                <a:gd name="T8" fmla="*/ 826 w 1772"/>
                <a:gd name="T9" fmla="*/ 1994 h 2460"/>
                <a:gd name="T10" fmla="*/ 860 w 1772"/>
                <a:gd name="T11" fmla="*/ 1934 h 2460"/>
                <a:gd name="T12" fmla="*/ 872 w 1772"/>
                <a:gd name="T13" fmla="*/ 1848 h 2460"/>
                <a:gd name="T14" fmla="*/ 848 w 1772"/>
                <a:gd name="T15" fmla="*/ 1764 h 2460"/>
                <a:gd name="T16" fmla="*/ 796 w 1772"/>
                <a:gd name="T17" fmla="*/ 1690 h 2460"/>
                <a:gd name="T18" fmla="*/ 748 w 1772"/>
                <a:gd name="T19" fmla="*/ 1654 h 2460"/>
                <a:gd name="T20" fmla="*/ 682 w 1772"/>
                <a:gd name="T21" fmla="*/ 1630 h 2460"/>
                <a:gd name="T22" fmla="*/ 616 w 1772"/>
                <a:gd name="T23" fmla="*/ 1628 h 2460"/>
                <a:gd name="T24" fmla="*/ 550 w 1772"/>
                <a:gd name="T25" fmla="*/ 1646 h 2460"/>
                <a:gd name="T26" fmla="*/ 488 w 1772"/>
                <a:gd name="T27" fmla="*/ 1610 h 2460"/>
                <a:gd name="T28" fmla="*/ 372 w 1772"/>
                <a:gd name="T29" fmla="*/ 1390 h 2460"/>
                <a:gd name="T30" fmla="*/ 308 w 1772"/>
                <a:gd name="T31" fmla="*/ 1212 h 2460"/>
                <a:gd name="T32" fmla="*/ 408 w 1772"/>
                <a:gd name="T33" fmla="*/ 1138 h 2460"/>
                <a:gd name="T34" fmla="*/ 440 w 1772"/>
                <a:gd name="T35" fmla="*/ 1080 h 2460"/>
                <a:gd name="T36" fmla="*/ 452 w 1772"/>
                <a:gd name="T37" fmla="*/ 994 h 2460"/>
                <a:gd name="T38" fmla="*/ 430 w 1772"/>
                <a:gd name="T39" fmla="*/ 908 h 2460"/>
                <a:gd name="T40" fmla="*/ 376 w 1772"/>
                <a:gd name="T41" fmla="*/ 836 h 2460"/>
                <a:gd name="T42" fmla="*/ 330 w 1772"/>
                <a:gd name="T43" fmla="*/ 800 h 2460"/>
                <a:gd name="T44" fmla="*/ 268 w 1772"/>
                <a:gd name="T45" fmla="*/ 776 h 2460"/>
                <a:gd name="T46" fmla="*/ 234 w 1772"/>
                <a:gd name="T47" fmla="*/ 712 h 2460"/>
                <a:gd name="T48" fmla="*/ 252 w 1772"/>
                <a:gd name="T49" fmla="*/ 468 h 2460"/>
                <a:gd name="T50" fmla="*/ 328 w 1772"/>
                <a:gd name="T51" fmla="*/ 154 h 2460"/>
                <a:gd name="T52" fmla="*/ 364 w 1772"/>
                <a:gd name="T53" fmla="*/ 0 h 2460"/>
                <a:gd name="T54" fmla="*/ 310 w 1772"/>
                <a:gd name="T55" fmla="*/ 62 h 2460"/>
                <a:gd name="T56" fmla="*/ 218 w 1772"/>
                <a:gd name="T57" fmla="*/ 380 h 2460"/>
                <a:gd name="T58" fmla="*/ 186 w 1772"/>
                <a:gd name="T59" fmla="*/ 712 h 2460"/>
                <a:gd name="T60" fmla="*/ 168 w 1772"/>
                <a:gd name="T61" fmla="*/ 778 h 2460"/>
                <a:gd name="T62" fmla="*/ 94 w 1772"/>
                <a:gd name="T63" fmla="*/ 812 h 2460"/>
                <a:gd name="T64" fmla="*/ 48 w 1772"/>
                <a:gd name="T65" fmla="*/ 858 h 2460"/>
                <a:gd name="T66" fmla="*/ 8 w 1772"/>
                <a:gd name="T67" fmla="*/ 938 h 2460"/>
                <a:gd name="T68" fmla="*/ 2 w 1772"/>
                <a:gd name="T69" fmla="*/ 1026 h 2460"/>
                <a:gd name="T70" fmla="*/ 28 w 1772"/>
                <a:gd name="T71" fmla="*/ 1108 h 2460"/>
                <a:gd name="T72" fmla="*/ 88 w 1772"/>
                <a:gd name="T73" fmla="*/ 1178 h 2460"/>
                <a:gd name="T74" fmla="*/ 150 w 1772"/>
                <a:gd name="T75" fmla="*/ 1212 h 2460"/>
                <a:gd name="T76" fmla="*/ 240 w 1772"/>
                <a:gd name="T77" fmla="*/ 1226 h 2460"/>
                <a:gd name="T78" fmla="*/ 304 w 1772"/>
                <a:gd name="T79" fmla="*/ 1346 h 2460"/>
                <a:gd name="T80" fmla="*/ 416 w 1772"/>
                <a:gd name="T81" fmla="*/ 1582 h 2460"/>
                <a:gd name="T82" fmla="*/ 468 w 1772"/>
                <a:gd name="T83" fmla="*/ 1712 h 2460"/>
                <a:gd name="T84" fmla="*/ 434 w 1772"/>
                <a:gd name="T85" fmla="*/ 1772 h 2460"/>
                <a:gd name="T86" fmla="*/ 420 w 1772"/>
                <a:gd name="T87" fmla="*/ 1858 h 2460"/>
                <a:gd name="T88" fmla="*/ 438 w 1772"/>
                <a:gd name="T89" fmla="*/ 1944 h 2460"/>
                <a:gd name="T90" fmla="*/ 488 w 1772"/>
                <a:gd name="T91" fmla="*/ 2018 h 2460"/>
                <a:gd name="T92" fmla="*/ 540 w 1772"/>
                <a:gd name="T93" fmla="*/ 2054 h 2460"/>
                <a:gd name="T94" fmla="*/ 610 w 1772"/>
                <a:gd name="T95" fmla="*/ 2078 h 2460"/>
                <a:gd name="T96" fmla="*/ 684 w 1772"/>
                <a:gd name="T97" fmla="*/ 2078 h 2460"/>
                <a:gd name="T98" fmla="*/ 754 w 1772"/>
                <a:gd name="T99" fmla="*/ 2054 h 2460"/>
                <a:gd name="T100" fmla="*/ 838 w 1772"/>
                <a:gd name="T101" fmla="*/ 2078 h 2460"/>
                <a:gd name="T102" fmla="*/ 1062 w 1772"/>
                <a:gd name="T103" fmla="*/ 2232 h 2460"/>
                <a:gd name="T104" fmla="*/ 1306 w 1772"/>
                <a:gd name="T105" fmla="*/ 2350 h 2460"/>
                <a:gd name="T106" fmla="*/ 1564 w 1772"/>
                <a:gd name="T107" fmla="*/ 2428 h 2460"/>
                <a:gd name="T108" fmla="*/ 1772 w 1772"/>
                <a:gd name="T109" fmla="*/ 2412 h 2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72" h="2460">
                  <a:moveTo>
                    <a:pt x="1772" y="2412"/>
                  </a:moveTo>
                  <a:lnTo>
                    <a:pt x="1772" y="2412"/>
                  </a:lnTo>
                  <a:lnTo>
                    <a:pt x="1704" y="2404"/>
                  </a:lnTo>
                  <a:lnTo>
                    <a:pt x="1636" y="2392"/>
                  </a:lnTo>
                  <a:lnTo>
                    <a:pt x="1570" y="2380"/>
                  </a:lnTo>
                  <a:lnTo>
                    <a:pt x="1506" y="2364"/>
                  </a:lnTo>
                  <a:lnTo>
                    <a:pt x="1442" y="2346"/>
                  </a:lnTo>
                  <a:lnTo>
                    <a:pt x="1378" y="2326"/>
                  </a:lnTo>
                  <a:lnTo>
                    <a:pt x="1316" y="2302"/>
                  </a:lnTo>
                  <a:lnTo>
                    <a:pt x="1256" y="2278"/>
                  </a:lnTo>
                  <a:lnTo>
                    <a:pt x="1196" y="2250"/>
                  </a:lnTo>
                  <a:lnTo>
                    <a:pt x="1138" y="2222"/>
                  </a:lnTo>
                  <a:lnTo>
                    <a:pt x="1082" y="2190"/>
                  </a:lnTo>
                  <a:lnTo>
                    <a:pt x="1026" y="2156"/>
                  </a:lnTo>
                  <a:lnTo>
                    <a:pt x="972" y="2120"/>
                  </a:lnTo>
                  <a:lnTo>
                    <a:pt x="920" y="2084"/>
                  </a:lnTo>
                  <a:lnTo>
                    <a:pt x="868" y="2044"/>
                  </a:lnTo>
                  <a:lnTo>
                    <a:pt x="820" y="2002"/>
                  </a:lnTo>
                  <a:lnTo>
                    <a:pt x="820" y="2002"/>
                  </a:lnTo>
                  <a:lnTo>
                    <a:pt x="826" y="1994"/>
                  </a:lnTo>
                  <a:lnTo>
                    <a:pt x="826" y="1994"/>
                  </a:lnTo>
                  <a:lnTo>
                    <a:pt x="840" y="1976"/>
                  </a:lnTo>
                  <a:lnTo>
                    <a:pt x="850" y="1956"/>
                  </a:lnTo>
                  <a:lnTo>
                    <a:pt x="860" y="1934"/>
                  </a:lnTo>
                  <a:lnTo>
                    <a:pt x="866" y="1914"/>
                  </a:lnTo>
                  <a:lnTo>
                    <a:pt x="870" y="1892"/>
                  </a:lnTo>
                  <a:lnTo>
                    <a:pt x="872" y="1870"/>
                  </a:lnTo>
                  <a:lnTo>
                    <a:pt x="872" y="1848"/>
                  </a:lnTo>
                  <a:lnTo>
                    <a:pt x="868" y="1826"/>
                  </a:lnTo>
                  <a:lnTo>
                    <a:pt x="864" y="1806"/>
                  </a:lnTo>
                  <a:lnTo>
                    <a:pt x="858" y="1784"/>
                  </a:lnTo>
                  <a:lnTo>
                    <a:pt x="848" y="1764"/>
                  </a:lnTo>
                  <a:lnTo>
                    <a:pt x="838" y="1744"/>
                  </a:lnTo>
                  <a:lnTo>
                    <a:pt x="826" y="1726"/>
                  </a:lnTo>
                  <a:lnTo>
                    <a:pt x="812" y="1708"/>
                  </a:lnTo>
                  <a:lnTo>
                    <a:pt x="796" y="1690"/>
                  </a:lnTo>
                  <a:lnTo>
                    <a:pt x="778" y="1676"/>
                  </a:lnTo>
                  <a:lnTo>
                    <a:pt x="778" y="1676"/>
                  </a:lnTo>
                  <a:lnTo>
                    <a:pt x="764" y="1664"/>
                  </a:lnTo>
                  <a:lnTo>
                    <a:pt x="748" y="1654"/>
                  </a:lnTo>
                  <a:lnTo>
                    <a:pt x="732" y="1646"/>
                  </a:lnTo>
                  <a:lnTo>
                    <a:pt x="716" y="1640"/>
                  </a:lnTo>
                  <a:lnTo>
                    <a:pt x="700" y="1634"/>
                  </a:lnTo>
                  <a:lnTo>
                    <a:pt x="682" y="1630"/>
                  </a:lnTo>
                  <a:lnTo>
                    <a:pt x="666" y="1628"/>
                  </a:lnTo>
                  <a:lnTo>
                    <a:pt x="648" y="1626"/>
                  </a:lnTo>
                  <a:lnTo>
                    <a:pt x="632" y="1626"/>
                  </a:lnTo>
                  <a:lnTo>
                    <a:pt x="616" y="1628"/>
                  </a:lnTo>
                  <a:lnTo>
                    <a:pt x="598" y="1630"/>
                  </a:lnTo>
                  <a:lnTo>
                    <a:pt x="582" y="1634"/>
                  </a:lnTo>
                  <a:lnTo>
                    <a:pt x="566" y="1640"/>
                  </a:lnTo>
                  <a:lnTo>
                    <a:pt x="550" y="1646"/>
                  </a:lnTo>
                  <a:lnTo>
                    <a:pt x="536" y="1654"/>
                  </a:lnTo>
                  <a:lnTo>
                    <a:pt x="520" y="1664"/>
                  </a:lnTo>
                  <a:lnTo>
                    <a:pt x="520" y="1664"/>
                  </a:lnTo>
                  <a:lnTo>
                    <a:pt x="488" y="1610"/>
                  </a:lnTo>
                  <a:lnTo>
                    <a:pt x="456" y="1558"/>
                  </a:lnTo>
                  <a:lnTo>
                    <a:pt x="426" y="1502"/>
                  </a:lnTo>
                  <a:lnTo>
                    <a:pt x="398" y="1446"/>
                  </a:lnTo>
                  <a:lnTo>
                    <a:pt x="372" y="1390"/>
                  </a:lnTo>
                  <a:lnTo>
                    <a:pt x="348" y="1332"/>
                  </a:lnTo>
                  <a:lnTo>
                    <a:pt x="328" y="1272"/>
                  </a:lnTo>
                  <a:lnTo>
                    <a:pt x="308" y="1212"/>
                  </a:lnTo>
                  <a:lnTo>
                    <a:pt x="308" y="1212"/>
                  </a:lnTo>
                  <a:lnTo>
                    <a:pt x="336" y="1200"/>
                  </a:lnTo>
                  <a:lnTo>
                    <a:pt x="362" y="1182"/>
                  </a:lnTo>
                  <a:lnTo>
                    <a:pt x="386" y="1162"/>
                  </a:lnTo>
                  <a:lnTo>
                    <a:pt x="408" y="1138"/>
                  </a:lnTo>
                  <a:lnTo>
                    <a:pt x="408" y="1138"/>
                  </a:lnTo>
                  <a:lnTo>
                    <a:pt x="420" y="1120"/>
                  </a:lnTo>
                  <a:lnTo>
                    <a:pt x="432" y="1100"/>
                  </a:lnTo>
                  <a:lnTo>
                    <a:pt x="440" y="1080"/>
                  </a:lnTo>
                  <a:lnTo>
                    <a:pt x="446" y="1058"/>
                  </a:lnTo>
                  <a:lnTo>
                    <a:pt x="450" y="1036"/>
                  </a:lnTo>
                  <a:lnTo>
                    <a:pt x="452" y="1014"/>
                  </a:lnTo>
                  <a:lnTo>
                    <a:pt x="452" y="994"/>
                  </a:lnTo>
                  <a:lnTo>
                    <a:pt x="450" y="972"/>
                  </a:lnTo>
                  <a:lnTo>
                    <a:pt x="444" y="950"/>
                  </a:lnTo>
                  <a:lnTo>
                    <a:pt x="438" y="928"/>
                  </a:lnTo>
                  <a:lnTo>
                    <a:pt x="430" y="908"/>
                  </a:lnTo>
                  <a:lnTo>
                    <a:pt x="420" y="888"/>
                  </a:lnTo>
                  <a:lnTo>
                    <a:pt x="406" y="870"/>
                  </a:lnTo>
                  <a:lnTo>
                    <a:pt x="392" y="852"/>
                  </a:lnTo>
                  <a:lnTo>
                    <a:pt x="376" y="836"/>
                  </a:lnTo>
                  <a:lnTo>
                    <a:pt x="360" y="820"/>
                  </a:lnTo>
                  <a:lnTo>
                    <a:pt x="360" y="820"/>
                  </a:lnTo>
                  <a:lnTo>
                    <a:pt x="344" y="810"/>
                  </a:lnTo>
                  <a:lnTo>
                    <a:pt x="330" y="800"/>
                  </a:lnTo>
                  <a:lnTo>
                    <a:pt x="314" y="792"/>
                  </a:lnTo>
                  <a:lnTo>
                    <a:pt x="300" y="786"/>
                  </a:lnTo>
                  <a:lnTo>
                    <a:pt x="284" y="780"/>
                  </a:lnTo>
                  <a:lnTo>
                    <a:pt x="268" y="776"/>
                  </a:lnTo>
                  <a:lnTo>
                    <a:pt x="252" y="774"/>
                  </a:lnTo>
                  <a:lnTo>
                    <a:pt x="236" y="772"/>
                  </a:lnTo>
                  <a:lnTo>
                    <a:pt x="236" y="772"/>
                  </a:lnTo>
                  <a:lnTo>
                    <a:pt x="234" y="712"/>
                  </a:lnTo>
                  <a:lnTo>
                    <a:pt x="234" y="712"/>
                  </a:lnTo>
                  <a:lnTo>
                    <a:pt x="236" y="630"/>
                  </a:lnTo>
                  <a:lnTo>
                    <a:pt x="242" y="548"/>
                  </a:lnTo>
                  <a:lnTo>
                    <a:pt x="252" y="468"/>
                  </a:lnTo>
                  <a:lnTo>
                    <a:pt x="264" y="388"/>
                  </a:lnTo>
                  <a:lnTo>
                    <a:pt x="282" y="308"/>
                  </a:lnTo>
                  <a:lnTo>
                    <a:pt x="304" y="230"/>
                  </a:lnTo>
                  <a:lnTo>
                    <a:pt x="328" y="154"/>
                  </a:lnTo>
                  <a:lnTo>
                    <a:pt x="356" y="76"/>
                  </a:lnTo>
                  <a:lnTo>
                    <a:pt x="404" y="200"/>
                  </a:lnTo>
                  <a:lnTo>
                    <a:pt x="436" y="188"/>
                  </a:lnTo>
                  <a:lnTo>
                    <a:pt x="364" y="0"/>
                  </a:lnTo>
                  <a:lnTo>
                    <a:pt x="180" y="86"/>
                  </a:lnTo>
                  <a:lnTo>
                    <a:pt x="194" y="116"/>
                  </a:lnTo>
                  <a:lnTo>
                    <a:pt x="310" y="62"/>
                  </a:lnTo>
                  <a:lnTo>
                    <a:pt x="310" y="62"/>
                  </a:lnTo>
                  <a:lnTo>
                    <a:pt x="282" y="140"/>
                  </a:lnTo>
                  <a:lnTo>
                    <a:pt x="256" y="218"/>
                  </a:lnTo>
                  <a:lnTo>
                    <a:pt x="236" y="298"/>
                  </a:lnTo>
                  <a:lnTo>
                    <a:pt x="218" y="380"/>
                  </a:lnTo>
                  <a:lnTo>
                    <a:pt x="204" y="462"/>
                  </a:lnTo>
                  <a:lnTo>
                    <a:pt x="194" y="544"/>
                  </a:lnTo>
                  <a:lnTo>
                    <a:pt x="188" y="628"/>
                  </a:lnTo>
                  <a:lnTo>
                    <a:pt x="186" y="712"/>
                  </a:lnTo>
                  <a:lnTo>
                    <a:pt x="186" y="712"/>
                  </a:lnTo>
                  <a:lnTo>
                    <a:pt x="188" y="774"/>
                  </a:lnTo>
                  <a:lnTo>
                    <a:pt x="188" y="774"/>
                  </a:lnTo>
                  <a:lnTo>
                    <a:pt x="168" y="778"/>
                  </a:lnTo>
                  <a:lnTo>
                    <a:pt x="148" y="784"/>
                  </a:lnTo>
                  <a:lnTo>
                    <a:pt x="130" y="792"/>
                  </a:lnTo>
                  <a:lnTo>
                    <a:pt x="112" y="802"/>
                  </a:lnTo>
                  <a:lnTo>
                    <a:pt x="94" y="812"/>
                  </a:lnTo>
                  <a:lnTo>
                    <a:pt x="78" y="826"/>
                  </a:lnTo>
                  <a:lnTo>
                    <a:pt x="64" y="840"/>
                  </a:lnTo>
                  <a:lnTo>
                    <a:pt x="48" y="858"/>
                  </a:lnTo>
                  <a:lnTo>
                    <a:pt x="48" y="858"/>
                  </a:lnTo>
                  <a:lnTo>
                    <a:pt x="36" y="876"/>
                  </a:lnTo>
                  <a:lnTo>
                    <a:pt x="24" y="896"/>
                  </a:lnTo>
                  <a:lnTo>
                    <a:pt x="14" y="916"/>
                  </a:lnTo>
                  <a:lnTo>
                    <a:pt x="8" y="938"/>
                  </a:lnTo>
                  <a:lnTo>
                    <a:pt x="4" y="960"/>
                  </a:lnTo>
                  <a:lnTo>
                    <a:pt x="0" y="982"/>
                  </a:lnTo>
                  <a:lnTo>
                    <a:pt x="0" y="1004"/>
                  </a:lnTo>
                  <a:lnTo>
                    <a:pt x="2" y="1026"/>
                  </a:lnTo>
                  <a:lnTo>
                    <a:pt x="6" y="1046"/>
                  </a:lnTo>
                  <a:lnTo>
                    <a:pt x="12" y="1068"/>
                  </a:lnTo>
                  <a:lnTo>
                    <a:pt x="18" y="1088"/>
                  </a:lnTo>
                  <a:lnTo>
                    <a:pt x="28" y="1108"/>
                  </a:lnTo>
                  <a:lnTo>
                    <a:pt x="40" y="1128"/>
                  </a:lnTo>
                  <a:lnTo>
                    <a:pt x="54" y="1146"/>
                  </a:lnTo>
                  <a:lnTo>
                    <a:pt x="70" y="1162"/>
                  </a:lnTo>
                  <a:lnTo>
                    <a:pt x="88" y="1178"/>
                  </a:lnTo>
                  <a:lnTo>
                    <a:pt x="88" y="1178"/>
                  </a:lnTo>
                  <a:lnTo>
                    <a:pt x="108" y="1192"/>
                  </a:lnTo>
                  <a:lnTo>
                    <a:pt x="128" y="1202"/>
                  </a:lnTo>
                  <a:lnTo>
                    <a:pt x="150" y="1212"/>
                  </a:lnTo>
                  <a:lnTo>
                    <a:pt x="172" y="1218"/>
                  </a:lnTo>
                  <a:lnTo>
                    <a:pt x="194" y="1224"/>
                  </a:lnTo>
                  <a:lnTo>
                    <a:pt x="216" y="1226"/>
                  </a:lnTo>
                  <a:lnTo>
                    <a:pt x="240" y="1226"/>
                  </a:lnTo>
                  <a:lnTo>
                    <a:pt x="262" y="1224"/>
                  </a:lnTo>
                  <a:lnTo>
                    <a:pt x="262" y="1224"/>
                  </a:lnTo>
                  <a:lnTo>
                    <a:pt x="282" y="1286"/>
                  </a:lnTo>
                  <a:lnTo>
                    <a:pt x="304" y="1346"/>
                  </a:lnTo>
                  <a:lnTo>
                    <a:pt x="330" y="1406"/>
                  </a:lnTo>
                  <a:lnTo>
                    <a:pt x="356" y="1466"/>
                  </a:lnTo>
                  <a:lnTo>
                    <a:pt x="384" y="1524"/>
                  </a:lnTo>
                  <a:lnTo>
                    <a:pt x="416" y="1582"/>
                  </a:lnTo>
                  <a:lnTo>
                    <a:pt x="450" y="1638"/>
                  </a:lnTo>
                  <a:lnTo>
                    <a:pt x="486" y="1692"/>
                  </a:lnTo>
                  <a:lnTo>
                    <a:pt x="486" y="1692"/>
                  </a:lnTo>
                  <a:lnTo>
                    <a:pt x="468" y="1712"/>
                  </a:lnTo>
                  <a:lnTo>
                    <a:pt x="468" y="1712"/>
                  </a:lnTo>
                  <a:lnTo>
                    <a:pt x="454" y="1732"/>
                  </a:lnTo>
                  <a:lnTo>
                    <a:pt x="444" y="1752"/>
                  </a:lnTo>
                  <a:lnTo>
                    <a:pt x="434" y="1772"/>
                  </a:lnTo>
                  <a:lnTo>
                    <a:pt x="428" y="1794"/>
                  </a:lnTo>
                  <a:lnTo>
                    <a:pt x="422" y="1816"/>
                  </a:lnTo>
                  <a:lnTo>
                    <a:pt x="420" y="1836"/>
                  </a:lnTo>
                  <a:lnTo>
                    <a:pt x="420" y="1858"/>
                  </a:lnTo>
                  <a:lnTo>
                    <a:pt x="420" y="1880"/>
                  </a:lnTo>
                  <a:lnTo>
                    <a:pt x="424" y="1902"/>
                  </a:lnTo>
                  <a:lnTo>
                    <a:pt x="430" y="1924"/>
                  </a:lnTo>
                  <a:lnTo>
                    <a:pt x="438" y="1944"/>
                  </a:lnTo>
                  <a:lnTo>
                    <a:pt x="448" y="1964"/>
                  </a:lnTo>
                  <a:lnTo>
                    <a:pt x="460" y="1982"/>
                  </a:lnTo>
                  <a:lnTo>
                    <a:pt x="474" y="2000"/>
                  </a:lnTo>
                  <a:lnTo>
                    <a:pt x="488" y="2018"/>
                  </a:lnTo>
                  <a:lnTo>
                    <a:pt x="506" y="2032"/>
                  </a:lnTo>
                  <a:lnTo>
                    <a:pt x="506" y="2032"/>
                  </a:lnTo>
                  <a:lnTo>
                    <a:pt x="522" y="2044"/>
                  </a:lnTo>
                  <a:lnTo>
                    <a:pt x="540" y="2054"/>
                  </a:lnTo>
                  <a:lnTo>
                    <a:pt x="556" y="2062"/>
                  </a:lnTo>
                  <a:lnTo>
                    <a:pt x="574" y="2070"/>
                  </a:lnTo>
                  <a:lnTo>
                    <a:pt x="592" y="2074"/>
                  </a:lnTo>
                  <a:lnTo>
                    <a:pt x="610" y="2078"/>
                  </a:lnTo>
                  <a:lnTo>
                    <a:pt x="628" y="2080"/>
                  </a:lnTo>
                  <a:lnTo>
                    <a:pt x="648" y="2082"/>
                  </a:lnTo>
                  <a:lnTo>
                    <a:pt x="666" y="2080"/>
                  </a:lnTo>
                  <a:lnTo>
                    <a:pt x="684" y="2078"/>
                  </a:lnTo>
                  <a:lnTo>
                    <a:pt x="702" y="2074"/>
                  </a:lnTo>
                  <a:lnTo>
                    <a:pt x="720" y="2070"/>
                  </a:lnTo>
                  <a:lnTo>
                    <a:pt x="738" y="2062"/>
                  </a:lnTo>
                  <a:lnTo>
                    <a:pt x="754" y="2054"/>
                  </a:lnTo>
                  <a:lnTo>
                    <a:pt x="770" y="2046"/>
                  </a:lnTo>
                  <a:lnTo>
                    <a:pt x="786" y="2034"/>
                  </a:lnTo>
                  <a:lnTo>
                    <a:pt x="786" y="2034"/>
                  </a:lnTo>
                  <a:lnTo>
                    <a:pt x="838" y="2078"/>
                  </a:lnTo>
                  <a:lnTo>
                    <a:pt x="892" y="2120"/>
                  </a:lnTo>
                  <a:lnTo>
                    <a:pt x="948" y="2160"/>
                  </a:lnTo>
                  <a:lnTo>
                    <a:pt x="1004" y="2196"/>
                  </a:lnTo>
                  <a:lnTo>
                    <a:pt x="1062" y="2232"/>
                  </a:lnTo>
                  <a:lnTo>
                    <a:pt x="1120" y="2264"/>
                  </a:lnTo>
                  <a:lnTo>
                    <a:pt x="1182" y="2296"/>
                  </a:lnTo>
                  <a:lnTo>
                    <a:pt x="1242" y="2324"/>
                  </a:lnTo>
                  <a:lnTo>
                    <a:pt x="1306" y="2350"/>
                  </a:lnTo>
                  <a:lnTo>
                    <a:pt x="1368" y="2372"/>
                  </a:lnTo>
                  <a:lnTo>
                    <a:pt x="1434" y="2394"/>
                  </a:lnTo>
                  <a:lnTo>
                    <a:pt x="1498" y="2412"/>
                  </a:lnTo>
                  <a:lnTo>
                    <a:pt x="1564" y="2428"/>
                  </a:lnTo>
                  <a:lnTo>
                    <a:pt x="1632" y="2440"/>
                  </a:lnTo>
                  <a:lnTo>
                    <a:pt x="1700" y="2452"/>
                  </a:lnTo>
                  <a:lnTo>
                    <a:pt x="1768" y="2460"/>
                  </a:lnTo>
                  <a:lnTo>
                    <a:pt x="1772" y="2412"/>
                  </a:lnTo>
                  <a:close/>
                </a:path>
              </a:pathLst>
            </a:custGeom>
            <a:solidFill>
              <a:srgbClr val="B82234"/>
            </a:solidFill>
            <a:ln w="1270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95" name="Freeform 8"/>
            <p:cNvSpPr>
              <a:spLocks/>
            </p:cNvSpPr>
            <p:nvPr/>
          </p:nvSpPr>
          <p:spPr bwMode="auto">
            <a:xfrm>
              <a:off x="5445011" y="1037631"/>
              <a:ext cx="3904728" cy="1294263"/>
            </a:xfrm>
            <a:custGeom>
              <a:avLst/>
              <a:gdLst>
                <a:gd name="T0" fmla="*/ 102 w 2848"/>
                <a:gd name="T1" fmla="*/ 862 h 944"/>
                <a:gd name="T2" fmla="*/ 276 w 2848"/>
                <a:gd name="T3" fmla="*/ 678 h 944"/>
                <a:gd name="T4" fmla="*/ 348 w 2848"/>
                <a:gd name="T5" fmla="*/ 670 h 944"/>
                <a:gd name="T6" fmla="*/ 454 w 2848"/>
                <a:gd name="T7" fmla="*/ 706 h 944"/>
                <a:gd name="T8" fmla="*/ 562 w 2848"/>
                <a:gd name="T9" fmla="*/ 688 h 944"/>
                <a:gd name="T10" fmla="*/ 650 w 2848"/>
                <a:gd name="T11" fmla="*/ 618 h 944"/>
                <a:gd name="T12" fmla="*/ 694 w 2848"/>
                <a:gd name="T13" fmla="*/ 514 h 944"/>
                <a:gd name="T14" fmla="*/ 680 w 2848"/>
                <a:gd name="T15" fmla="*/ 406 h 944"/>
                <a:gd name="T16" fmla="*/ 902 w 2848"/>
                <a:gd name="T17" fmla="*/ 316 h 944"/>
                <a:gd name="T18" fmla="*/ 1136 w 2848"/>
                <a:gd name="T19" fmla="*/ 258 h 944"/>
                <a:gd name="T20" fmla="*/ 1376 w 2848"/>
                <a:gd name="T21" fmla="*/ 234 h 944"/>
                <a:gd name="T22" fmla="*/ 1564 w 2848"/>
                <a:gd name="T23" fmla="*/ 238 h 944"/>
                <a:gd name="T24" fmla="*/ 1600 w 2848"/>
                <a:gd name="T25" fmla="*/ 352 h 944"/>
                <a:gd name="T26" fmla="*/ 1670 w 2848"/>
                <a:gd name="T27" fmla="*/ 420 h 944"/>
                <a:gd name="T28" fmla="*/ 1774 w 2848"/>
                <a:gd name="T29" fmla="*/ 456 h 944"/>
                <a:gd name="T30" fmla="*/ 1882 w 2848"/>
                <a:gd name="T31" fmla="*/ 438 h 944"/>
                <a:gd name="T32" fmla="*/ 1970 w 2848"/>
                <a:gd name="T33" fmla="*/ 368 h 944"/>
                <a:gd name="T34" fmla="*/ 2040 w 2848"/>
                <a:gd name="T35" fmla="*/ 346 h 944"/>
                <a:gd name="T36" fmla="*/ 2166 w 2848"/>
                <a:gd name="T37" fmla="*/ 418 h 944"/>
                <a:gd name="T38" fmla="*/ 2162 w 2848"/>
                <a:gd name="T39" fmla="*/ 504 h 944"/>
                <a:gd name="T40" fmla="*/ 2188 w 2848"/>
                <a:gd name="T41" fmla="*/ 584 h 944"/>
                <a:gd name="T42" fmla="*/ 2246 w 2848"/>
                <a:gd name="T43" fmla="*/ 652 h 944"/>
                <a:gd name="T44" fmla="*/ 2318 w 2848"/>
                <a:gd name="T45" fmla="*/ 690 h 944"/>
                <a:gd name="T46" fmla="*/ 2414 w 2848"/>
                <a:gd name="T47" fmla="*/ 698 h 944"/>
                <a:gd name="T48" fmla="*/ 2506 w 2848"/>
                <a:gd name="T49" fmla="*/ 668 h 944"/>
                <a:gd name="T50" fmla="*/ 2658 w 2848"/>
                <a:gd name="T51" fmla="*/ 758 h 944"/>
                <a:gd name="T52" fmla="*/ 2832 w 2848"/>
                <a:gd name="T53" fmla="*/ 928 h 944"/>
                <a:gd name="T54" fmla="*/ 2750 w 2848"/>
                <a:gd name="T55" fmla="*/ 788 h 944"/>
                <a:gd name="T56" fmla="*/ 2582 w 2848"/>
                <a:gd name="T57" fmla="*/ 590 h 944"/>
                <a:gd name="T58" fmla="*/ 2612 w 2848"/>
                <a:gd name="T59" fmla="*/ 486 h 944"/>
                <a:gd name="T60" fmla="*/ 2588 w 2848"/>
                <a:gd name="T61" fmla="*/ 382 h 944"/>
                <a:gd name="T62" fmla="*/ 2518 w 2848"/>
                <a:gd name="T63" fmla="*/ 294 h 944"/>
                <a:gd name="T64" fmla="*/ 2438 w 2848"/>
                <a:gd name="T65" fmla="*/ 254 h 944"/>
                <a:gd name="T66" fmla="*/ 2334 w 2848"/>
                <a:gd name="T67" fmla="*/ 250 h 944"/>
                <a:gd name="T68" fmla="*/ 2240 w 2848"/>
                <a:gd name="T69" fmla="*/ 298 h 944"/>
                <a:gd name="T70" fmla="*/ 2190 w 2848"/>
                <a:gd name="T71" fmla="*/ 360 h 944"/>
                <a:gd name="T72" fmla="*/ 2010 w 2848"/>
                <a:gd name="T73" fmla="*/ 284 h 944"/>
                <a:gd name="T74" fmla="*/ 2010 w 2848"/>
                <a:gd name="T75" fmla="*/ 188 h 944"/>
                <a:gd name="T76" fmla="*/ 1936 w 2848"/>
                <a:gd name="T77" fmla="*/ 62 h 944"/>
                <a:gd name="T78" fmla="*/ 1864 w 2848"/>
                <a:gd name="T79" fmla="*/ 16 h 944"/>
                <a:gd name="T80" fmla="*/ 1760 w 2848"/>
                <a:gd name="T81" fmla="*/ 2 h 944"/>
                <a:gd name="T82" fmla="*/ 1660 w 2848"/>
                <a:gd name="T83" fmla="*/ 40 h 944"/>
                <a:gd name="T84" fmla="*/ 1596 w 2848"/>
                <a:gd name="T85" fmla="*/ 112 h 944"/>
                <a:gd name="T86" fmla="*/ 1496 w 2848"/>
                <a:gd name="T87" fmla="*/ 186 h 944"/>
                <a:gd name="T88" fmla="*/ 1276 w 2848"/>
                <a:gd name="T89" fmla="*/ 192 h 944"/>
                <a:gd name="T90" fmla="*/ 1030 w 2848"/>
                <a:gd name="T91" fmla="*/ 230 h 944"/>
                <a:gd name="T92" fmla="*/ 794 w 2848"/>
                <a:gd name="T93" fmla="*/ 302 h 944"/>
                <a:gd name="T94" fmla="*/ 646 w 2848"/>
                <a:gd name="T95" fmla="*/ 344 h 944"/>
                <a:gd name="T96" fmla="*/ 582 w 2848"/>
                <a:gd name="T97" fmla="*/ 286 h 944"/>
                <a:gd name="T98" fmla="*/ 480 w 2848"/>
                <a:gd name="T99" fmla="*/ 252 h 944"/>
                <a:gd name="T100" fmla="*/ 378 w 2848"/>
                <a:gd name="T101" fmla="*/ 268 h 944"/>
                <a:gd name="T102" fmla="*/ 292 w 2848"/>
                <a:gd name="T103" fmla="*/ 338 h 944"/>
                <a:gd name="T104" fmla="*/ 256 w 2848"/>
                <a:gd name="T105" fmla="*/ 402 h 944"/>
                <a:gd name="T106" fmla="*/ 244 w 2848"/>
                <a:gd name="T107" fmla="*/ 490 h 944"/>
                <a:gd name="T108" fmla="*/ 266 w 2848"/>
                <a:gd name="T109" fmla="*/ 576 h 944"/>
                <a:gd name="T110" fmla="*/ 206 w 2848"/>
                <a:gd name="T111" fmla="*/ 678 h 944"/>
                <a:gd name="T112" fmla="*/ 32 w 2848"/>
                <a:gd name="T113" fmla="*/ 874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8" h="944">
                  <a:moveTo>
                    <a:pt x="0" y="916"/>
                  </a:moveTo>
                  <a:lnTo>
                    <a:pt x="40" y="944"/>
                  </a:lnTo>
                  <a:lnTo>
                    <a:pt x="40" y="944"/>
                  </a:lnTo>
                  <a:lnTo>
                    <a:pt x="70" y="902"/>
                  </a:lnTo>
                  <a:lnTo>
                    <a:pt x="102" y="862"/>
                  </a:lnTo>
                  <a:lnTo>
                    <a:pt x="134" y="822"/>
                  </a:lnTo>
                  <a:lnTo>
                    <a:pt x="168" y="784"/>
                  </a:lnTo>
                  <a:lnTo>
                    <a:pt x="204" y="748"/>
                  </a:lnTo>
                  <a:lnTo>
                    <a:pt x="240" y="712"/>
                  </a:lnTo>
                  <a:lnTo>
                    <a:pt x="276" y="678"/>
                  </a:lnTo>
                  <a:lnTo>
                    <a:pt x="314" y="644"/>
                  </a:lnTo>
                  <a:lnTo>
                    <a:pt x="314" y="644"/>
                  </a:lnTo>
                  <a:lnTo>
                    <a:pt x="330" y="658"/>
                  </a:lnTo>
                  <a:lnTo>
                    <a:pt x="330" y="658"/>
                  </a:lnTo>
                  <a:lnTo>
                    <a:pt x="348" y="670"/>
                  </a:lnTo>
                  <a:lnTo>
                    <a:pt x="368" y="682"/>
                  </a:lnTo>
                  <a:lnTo>
                    <a:pt x="390" y="690"/>
                  </a:lnTo>
                  <a:lnTo>
                    <a:pt x="410" y="698"/>
                  </a:lnTo>
                  <a:lnTo>
                    <a:pt x="432" y="702"/>
                  </a:lnTo>
                  <a:lnTo>
                    <a:pt x="454" y="706"/>
                  </a:lnTo>
                  <a:lnTo>
                    <a:pt x="476" y="706"/>
                  </a:lnTo>
                  <a:lnTo>
                    <a:pt x="498" y="704"/>
                  </a:lnTo>
                  <a:lnTo>
                    <a:pt x="520" y="700"/>
                  </a:lnTo>
                  <a:lnTo>
                    <a:pt x="540" y="694"/>
                  </a:lnTo>
                  <a:lnTo>
                    <a:pt x="562" y="688"/>
                  </a:lnTo>
                  <a:lnTo>
                    <a:pt x="582" y="678"/>
                  </a:lnTo>
                  <a:lnTo>
                    <a:pt x="600" y="666"/>
                  </a:lnTo>
                  <a:lnTo>
                    <a:pt x="618" y="652"/>
                  </a:lnTo>
                  <a:lnTo>
                    <a:pt x="634" y="636"/>
                  </a:lnTo>
                  <a:lnTo>
                    <a:pt x="650" y="618"/>
                  </a:lnTo>
                  <a:lnTo>
                    <a:pt x="650" y="618"/>
                  </a:lnTo>
                  <a:lnTo>
                    <a:pt x="666" y="594"/>
                  </a:lnTo>
                  <a:lnTo>
                    <a:pt x="680" y="568"/>
                  </a:lnTo>
                  <a:lnTo>
                    <a:pt x="688" y="542"/>
                  </a:lnTo>
                  <a:lnTo>
                    <a:pt x="694" y="514"/>
                  </a:lnTo>
                  <a:lnTo>
                    <a:pt x="694" y="488"/>
                  </a:lnTo>
                  <a:lnTo>
                    <a:pt x="694" y="460"/>
                  </a:lnTo>
                  <a:lnTo>
                    <a:pt x="688" y="432"/>
                  </a:lnTo>
                  <a:lnTo>
                    <a:pt x="680" y="406"/>
                  </a:lnTo>
                  <a:lnTo>
                    <a:pt x="680" y="406"/>
                  </a:lnTo>
                  <a:lnTo>
                    <a:pt x="722" y="384"/>
                  </a:lnTo>
                  <a:lnTo>
                    <a:pt x="766" y="366"/>
                  </a:lnTo>
                  <a:lnTo>
                    <a:pt x="812" y="348"/>
                  </a:lnTo>
                  <a:lnTo>
                    <a:pt x="856" y="332"/>
                  </a:lnTo>
                  <a:lnTo>
                    <a:pt x="902" y="316"/>
                  </a:lnTo>
                  <a:lnTo>
                    <a:pt x="948" y="302"/>
                  </a:lnTo>
                  <a:lnTo>
                    <a:pt x="994" y="288"/>
                  </a:lnTo>
                  <a:lnTo>
                    <a:pt x="1040" y="278"/>
                  </a:lnTo>
                  <a:lnTo>
                    <a:pt x="1088" y="266"/>
                  </a:lnTo>
                  <a:lnTo>
                    <a:pt x="1136" y="258"/>
                  </a:lnTo>
                  <a:lnTo>
                    <a:pt x="1184" y="250"/>
                  </a:lnTo>
                  <a:lnTo>
                    <a:pt x="1232" y="244"/>
                  </a:lnTo>
                  <a:lnTo>
                    <a:pt x="1280" y="240"/>
                  </a:lnTo>
                  <a:lnTo>
                    <a:pt x="1328" y="236"/>
                  </a:lnTo>
                  <a:lnTo>
                    <a:pt x="1376" y="234"/>
                  </a:lnTo>
                  <a:lnTo>
                    <a:pt x="1426" y="232"/>
                  </a:lnTo>
                  <a:lnTo>
                    <a:pt x="1426" y="232"/>
                  </a:lnTo>
                  <a:lnTo>
                    <a:pt x="1494" y="234"/>
                  </a:lnTo>
                  <a:lnTo>
                    <a:pt x="1564" y="238"/>
                  </a:lnTo>
                  <a:lnTo>
                    <a:pt x="1564" y="238"/>
                  </a:lnTo>
                  <a:lnTo>
                    <a:pt x="1566" y="262"/>
                  </a:lnTo>
                  <a:lnTo>
                    <a:pt x="1570" y="286"/>
                  </a:lnTo>
                  <a:lnTo>
                    <a:pt x="1578" y="308"/>
                  </a:lnTo>
                  <a:lnTo>
                    <a:pt x="1588" y="330"/>
                  </a:lnTo>
                  <a:lnTo>
                    <a:pt x="1600" y="352"/>
                  </a:lnTo>
                  <a:lnTo>
                    <a:pt x="1614" y="372"/>
                  </a:lnTo>
                  <a:lnTo>
                    <a:pt x="1632" y="390"/>
                  </a:lnTo>
                  <a:lnTo>
                    <a:pt x="1650" y="408"/>
                  </a:lnTo>
                  <a:lnTo>
                    <a:pt x="1650" y="408"/>
                  </a:lnTo>
                  <a:lnTo>
                    <a:pt x="1670" y="420"/>
                  </a:lnTo>
                  <a:lnTo>
                    <a:pt x="1690" y="432"/>
                  </a:lnTo>
                  <a:lnTo>
                    <a:pt x="1710" y="442"/>
                  </a:lnTo>
                  <a:lnTo>
                    <a:pt x="1732" y="448"/>
                  </a:lnTo>
                  <a:lnTo>
                    <a:pt x="1752" y="452"/>
                  </a:lnTo>
                  <a:lnTo>
                    <a:pt x="1774" y="456"/>
                  </a:lnTo>
                  <a:lnTo>
                    <a:pt x="1796" y="456"/>
                  </a:lnTo>
                  <a:lnTo>
                    <a:pt x="1818" y="454"/>
                  </a:lnTo>
                  <a:lnTo>
                    <a:pt x="1840" y="450"/>
                  </a:lnTo>
                  <a:lnTo>
                    <a:pt x="1862" y="444"/>
                  </a:lnTo>
                  <a:lnTo>
                    <a:pt x="1882" y="438"/>
                  </a:lnTo>
                  <a:lnTo>
                    <a:pt x="1902" y="428"/>
                  </a:lnTo>
                  <a:lnTo>
                    <a:pt x="1920" y="416"/>
                  </a:lnTo>
                  <a:lnTo>
                    <a:pt x="1938" y="402"/>
                  </a:lnTo>
                  <a:lnTo>
                    <a:pt x="1956" y="386"/>
                  </a:lnTo>
                  <a:lnTo>
                    <a:pt x="1970" y="368"/>
                  </a:lnTo>
                  <a:lnTo>
                    <a:pt x="1970" y="368"/>
                  </a:lnTo>
                  <a:lnTo>
                    <a:pt x="1984" y="350"/>
                  </a:lnTo>
                  <a:lnTo>
                    <a:pt x="1994" y="330"/>
                  </a:lnTo>
                  <a:lnTo>
                    <a:pt x="1994" y="330"/>
                  </a:lnTo>
                  <a:lnTo>
                    <a:pt x="2040" y="346"/>
                  </a:lnTo>
                  <a:lnTo>
                    <a:pt x="2084" y="364"/>
                  </a:lnTo>
                  <a:lnTo>
                    <a:pt x="2128" y="382"/>
                  </a:lnTo>
                  <a:lnTo>
                    <a:pt x="2170" y="402"/>
                  </a:lnTo>
                  <a:lnTo>
                    <a:pt x="2170" y="402"/>
                  </a:lnTo>
                  <a:lnTo>
                    <a:pt x="2166" y="418"/>
                  </a:lnTo>
                  <a:lnTo>
                    <a:pt x="2162" y="436"/>
                  </a:lnTo>
                  <a:lnTo>
                    <a:pt x="2160" y="452"/>
                  </a:lnTo>
                  <a:lnTo>
                    <a:pt x="2160" y="470"/>
                  </a:lnTo>
                  <a:lnTo>
                    <a:pt x="2160" y="486"/>
                  </a:lnTo>
                  <a:lnTo>
                    <a:pt x="2162" y="504"/>
                  </a:lnTo>
                  <a:lnTo>
                    <a:pt x="2164" y="520"/>
                  </a:lnTo>
                  <a:lnTo>
                    <a:pt x="2168" y="538"/>
                  </a:lnTo>
                  <a:lnTo>
                    <a:pt x="2174" y="554"/>
                  </a:lnTo>
                  <a:lnTo>
                    <a:pt x="2180" y="570"/>
                  </a:lnTo>
                  <a:lnTo>
                    <a:pt x="2188" y="584"/>
                  </a:lnTo>
                  <a:lnTo>
                    <a:pt x="2198" y="600"/>
                  </a:lnTo>
                  <a:lnTo>
                    <a:pt x="2208" y="614"/>
                  </a:lnTo>
                  <a:lnTo>
                    <a:pt x="2220" y="628"/>
                  </a:lnTo>
                  <a:lnTo>
                    <a:pt x="2232" y="640"/>
                  </a:lnTo>
                  <a:lnTo>
                    <a:pt x="2246" y="652"/>
                  </a:lnTo>
                  <a:lnTo>
                    <a:pt x="2246" y="652"/>
                  </a:lnTo>
                  <a:lnTo>
                    <a:pt x="2264" y="664"/>
                  </a:lnTo>
                  <a:lnTo>
                    <a:pt x="2280" y="674"/>
                  </a:lnTo>
                  <a:lnTo>
                    <a:pt x="2298" y="682"/>
                  </a:lnTo>
                  <a:lnTo>
                    <a:pt x="2318" y="690"/>
                  </a:lnTo>
                  <a:lnTo>
                    <a:pt x="2336" y="694"/>
                  </a:lnTo>
                  <a:lnTo>
                    <a:pt x="2356" y="698"/>
                  </a:lnTo>
                  <a:lnTo>
                    <a:pt x="2376" y="700"/>
                  </a:lnTo>
                  <a:lnTo>
                    <a:pt x="2394" y="700"/>
                  </a:lnTo>
                  <a:lnTo>
                    <a:pt x="2414" y="698"/>
                  </a:lnTo>
                  <a:lnTo>
                    <a:pt x="2434" y="696"/>
                  </a:lnTo>
                  <a:lnTo>
                    <a:pt x="2452" y="692"/>
                  </a:lnTo>
                  <a:lnTo>
                    <a:pt x="2470" y="684"/>
                  </a:lnTo>
                  <a:lnTo>
                    <a:pt x="2488" y="676"/>
                  </a:lnTo>
                  <a:lnTo>
                    <a:pt x="2506" y="668"/>
                  </a:lnTo>
                  <a:lnTo>
                    <a:pt x="2522" y="656"/>
                  </a:lnTo>
                  <a:lnTo>
                    <a:pt x="2538" y="644"/>
                  </a:lnTo>
                  <a:lnTo>
                    <a:pt x="2538" y="644"/>
                  </a:lnTo>
                  <a:lnTo>
                    <a:pt x="2598" y="700"/>
                  </a:lnTo>
                  <a:lnTo>
                    <a:pt x="2658" y="758"/>
                  </a:lnTo>
                  <a:lnTo>
                    <a:pt x="2714" y="820"/>
                  </a:lnTo>
                  <a:lnTo>
                    <a:pt x="2768" y="884"/>
                  </a:lnTo>
                  <a:lnTo>
                    <a:pt x="2636" y="864"/>
                  </a:lnTo>
                  <a:lnTo>
                    <a:pt x="2632" y="898"/>
                  </a:lnTo>
                  <a:lnTo>
                    <a:pt x="2832" y="928"/>
                  </a:lnTo>
                  <a:lnTo>
                    <a:pt x="2848" y="728"/>
                  </a:lnTo>
                  <a:lnTo>
                    <a:pt x="2816" y="724"/>
                  </a:lnTo>
                  <a:lnTo>
                    <a:pt x="2804" y="854"/>
                  </a:lnTo>
                  <a:lnTo>
                    <a:pt x="2804" y="854"/>
                  </a:lnTo>
                  <a:lnTo>
                    <a:pt x="2750" y="788"/>
                  </a:lnTo>
                  <a:lnTo>
                    <a:pt x="2692" y="726"/>
                  </a:lnTo>
                  <a:lnTo>
                    <a:pt x="2632" y="666"/>
                  </a:lnTo>
                  <a:lnTo>
                    <a:pt x="2570" y="608"/>
                  </a:lnTo>
                  <a:lnTo>
                    <a:pt x="2570" y="608"/>
                  </a:lnTo>
                  <a:lnTo>
                    <a:pt x="2582" y="590"/>
                  </a:lnTo>
                  <a:lnTo>
                    <a:pt x="2592" y="570"/>
                  </a:lnTo>
                  <a:lnTo>
                    <a:pt x="2600" y="550"/>
                  </a:lnTo>
                  <a:lnTo>
                    <a:pt x="2606" y="528"/>
                  </a:lnTo>
                  <a:lnTo>
                    <a:pt x="2610" y="508"/>
                  </a:lnTo>
                  <a:lnTo>
                    <a:pt x="2612" y="486"/>
                  </a:lnTo>
                  <a:lnTo>
                    <a:pt x="2610" y="464"/>
                  </a:lnTo>
                  <a:lnTo>
                    <a:pt x="2608" y="444"/>
                  </a:lnTo>
                  <a:lnTo>
                    <a:pt x="2604" y="422"/>
                  </a:lnTo>
                  <a:lnTo>
                    <a:pt x="2596" y="402"/>
                  </a:lnTo>
                  <a:lnTo>
                    <a:pt x="2588" y="382"/>
                  </a:lnTo>
                  <a:lnTo>
                    <a:pt x="2578" y="362"/>
                  </a:lnTo>
                  <a:lnTo>
                    <a:pt x="2566" y="344"/>
                  </a:lnTo>
                  <a:lnTo>
                    <a:pt x="2552" y="326"/>
                  </a:lnTo>
                  <a:lnTo>
                    <a:pt x="2536" y="310"/>
                  </a:lnTo>
                  <a:lnTo>
                    <a:pt x="2518" y="294"/>
                  </a:lnTo>
                  <a:lnTo>
                    <a:pt x="2518" y="294"/>
                  </a:lnTo>
                  <a:lnTo>
                    <a:pt x="2500" y="282"/>
                  </a:lnTo>
                  <a:lnTo>
                    <a:pt x="2480" y="270"/>
                  </a:lnTo>
                  <a:lnTo>
                    <a:pt x="2460" y="260"/>
                  </a:lnTo>
                  <a:lnTo>
                    <a:pt x="2438" y="254"/>
                  </a:lnTo>
                  <a:lnTo>
                    <a:pt x="2418" y="248"/>
                  </a:lnTo>
                  <a:lnTo>
                    <a:pt x="2396" y="246"/>
                  </a:lnTo>
                  <a:lnTo>
                    <a:pt x="2376" y="246"/>
                  </a:lnTo>
                  <a:lnTo>
                    <a:pt x="2354" y="246"/>
                  </a:lnTo>
                  <a:lnTo>
                    <a:pt x="2334" y="250"/>
                  </a:lnTo>
                  <a:lnTo>
                    <a:pt x="2314" y="256"/>
                  </a:lnTo>
                  <a:lnTo>
                    <a:pt x="2294" y="264"/>
                  </a:lnTo>
                  <a:lnTo>
                    <a:pt x="2276" y="274"/>
                  </a:lnTo>
                  <a:lnTo>
                    <a:pt x="2256" y="286"/>
                  </a:lnTo>
                  <a:lnTo>
                    <a:pt x="2240" y="298"/>
                  </a:lnTo>
                  <a:lnTo>
                    <a:pt x="2222" y="314"/>
                  </a:lnTo>
                  <a:lnTo>
                    <a:pt x="2208" y="332"/>
                  </a:lnTo>
                  <a:lnTo>
                    <a:pt x="2208" y="332"/>
                  </a:lnTo>
                  <a:lnTo>
                    <a:pt x="2198" y="346"/>
                  </a:lnTo>
                  <a:lnTo>
                    <a:pt x="2190" y="360"/>
                  </a:lnTo>
                  <a:lnTo>
                    <a:pt x="2190" y="360"/>
                  </a:lnTo>
                  <a:lnTo>
                    <a:pt x="2146" y="338"/>
                  </a:lnTo>
                  <a:lnTo>
                    <a:pt x="2100" y="320"/>
                  </a:lnTo>
                  <a:lnTo>
                    <a:pt x="2056" y="302"/>
                  </a:lnTo>
                  <a:lnTo>
                    <a:pt x="2010" y="284"/>
                  </a:lnTo>
                  <a:lnTo>
                    <a:pt x="2010" y="284"/>
                  </a:lnTo>
                  <a:lnTo>
                    <a:pt x="2014" y="268"/>
                  </a:lnTo>
                  <a:lnTo>
                    <a:pt x="2014" y="252"/>
                  </a:lnTo>
                  <a:lnTo>
                    <a:pt x="2014" y="220"/>
                  </a:lnTo>
                  <a:lnTo>
                    <a:pt x="2010" y="188"/>
                  </a:lnTo>
                  <a:lnTo>
                    <a:pt x="2000" y="158"/>
                  </a:lnTo>
                  <a:lnTo>
                    <a:pt x="1988" y="128"/>
                  </a:lnTo>
                  <a:lnTo>
                    <a:pt x="1970" y="98"/>
                  </a:lnTo>
                  <a:lnTo>
                    <a:pt x="1948" y="74"/>
                  </a:lnTo>
                  <a:lnTo>
                    <a:pt x="1936" y="62"/>
                  </a:lnTo>
                  <a:lnTo>
                    <a:pt x="1922" y="50"/>
                  </a:lnTo>
                  <a:lnTo>
                    <a:pt x="1922" y="50"/>
                  </a:lnTo>
                  <a:lnTo>
                    <a:pt x="1904" y="36"/>
                  </a:lnTo>
                  <a:lnTo>
                    <a:pt x="1884" y="26"/>
                  </a:lnTo>
                  <a:lnTo>
                    <a:pt x="1864" y="16"/>
                  </a:lnTo>
                  <a:lnTo>
                    <a:pt x="1842" y="10"/>
                  </a:lnTo>
                  <a:lnTo>
                    <a:pt x="1822" y="4"/>
                  </a:lnTo>
                  <a:lnTo>
                    <a:pt x="1800" y="2"/>
                  </a:lnTo>
                  <a:lnTo>
                    <a:pt x="1780" y="0"/>
                  </a:lnTo>
                  <a:lnTo>
                    <a:pt x="1760" y="2"/>
                  </a:lnTo>
                  <a:lnTo>
                    <a:pt x="1738" y="6"/>
                  </a:lnTo>
                  <a:lnTo>
                    <a:pt x="1718" y="12"/>
                  </a:lnTo>
                  <a:lnTo>
                    <a:pt x="1698" y="20"/>
                  </a:lnTo>
                  <a:lnTo>
                    <a:pt x="1680" y="28"/>
                  </a:lnTo>
                  <a:lnTo>
                    <a:pt x="1660" y="40"/>
                  </a:lnTo>
                  <a:lnTo>
                    <a:pt x="1644" y="54"/>
                  </a:lnTo>
                  <a:lnTo>
                    <a:pt x="1628" y="70"/>
                  </a:lnTo>
                  <a:lnTo>
                    <a:pt x="1612" y="88"/>
                  </a:lnTo>
                  <a:lnTo>
                    <a:pt x="1612" y="88"/>
                  </a:lnTo>
                  <a:lnTo>
                    <a:pt x="1596" y="112"/>
                  </a:lnTo>
                  <a:lnTo>
                    <a:pt x="1582" y="136"/>
                  </a:lnTo>
                  <a:lnTo>
                    <a:pt x="1572" y="164"/>
                  </a:lnTo>
                  <a:lnTo>
                    <a:pt x="1566" y="190"/>
                  </a:lnTo>
                  <a:lnTo>
                    <a:pt x="1566" y="190"/>
                  </a:lnTo>
                  <a:lnTo>
                    <a:pt x="1496" y="186"/>
                  </a:lnTo>
                  <a:lnTo>
                    <a:pt x="1426" y="184"/>
                  </a:lnTo>
                  <a:lnTo>
                    <a:pt x="1426" y="184"/>
                  </a:lnTo>
                  <a:lnTo>
                    <a:pt x="1376" y="186"/>
                  </a:lnTo>
                  <a:lnTo>
                    <a:pt x="1326" y="188"/>
                  </a:lnTo>
                  <a:lnTo>
                    <a:pt x="1276" y="192"/>
                  </a:lnTo>
                  <a:lnTo>
                    <a:pt x="1226" y="196"/>
                  </a:lnTo>
                  <a:lnTo>
                    <a:pt x="1178" y="202"/>
                  </a:lnTo>
                  <a:lnTo>
                    <a:pt x="1128" y="210"/>
                  </a:lnTo>
                  <a:lnTo>
                    <a:pt x="1080" y="220"/>
                  </a:lnTo>
                  <a:lnTo>
                    <a:pt x="1030" y="230"/>
                  </a:lnTo>
                  <a:lnTo>
                    <a:pt x="982" y="242"/>
                  </a:lnTo>
                  <a:lnTo>
                    <a:pt x="934" y="254"/>
                  </a:lnTo>
                  <a:lnTo>
                    <a:pt x="888" y="270"/>
                  </a:lnTo>
                  <a:lnTo>
                    <a:pt x="840" y="286"/>
                  </a:lnTo>
                  <a:lnTo>
                    <a:pt x="794" y="302"/>
                  </a:lnTo>
                  <a:lnTo>
                    <a:pt x="748" y="320"/>
                  </a:lnTo>
                  <a:lnTo>
                    <a:pt x="702" y="340"/>
                  </a:lnTo>
                  <a:lnTo>
                    <a:pt x="658" y="362"/>
                  </a:lnTo>
                  <a:lnTo>
                    <a:pt x="658" y="362"/>
                  </a:lnTo>
                  <a:lnTo>
                    <a:pt x="646" y="344"/>
                  </a:lnTo>
                  <a:lnTo>
                    <a:pt x="632" y="328"/>
                  </a:lnTo>
                  <a:lnTo>
                    <a:pt x="618" y="314"/>
                  </a:lnTo>
                  <a:lnTo>
                    <a:pt x="602" y="300"/>
                  </a:lnTo>
                  <a:lnTo>
                    <a:pt x="602" y="300"/>
                  </a:lnTo>
                  <a:lnTo>
                    <a:pt x="582" y="286"/>
                  </a:lnTo>
                  <a:lnTo>
                    <a:pt x="564" y="276"/>
                  </a:lnTo>
                  <a:lnTo>
                    <a:pt x="542" y="266"/>
                  </a:lnTo>
                  <a:lnTo>
                    <a:pt x="522" y="260"/>
                  </a:lnTo>
                  <a:lnTo>
                    <a:pt x="502" y="254"/>
                  </a:lnTo>
                  <a:lnTo>
                    <a:pt x="480" y="252"/>
                  </a:lnTo>
                  <a:lnTo>
                    <a:pt x="460" y="250"/>
                  </a:lnTo>
                  <a:lnTo>
                    <a:pt x="438" y="252"/>
                  </a:lnTo>
                  <a:lnTo>
                    <a:pt x="418" y="256"/>
                  </a:lnTo>
                  <a:lnTo>
                    <a:pt x="398" y="262"/>
                  </a:lnTo>
                  <a:lnTo>
                    <a:pt x="378" y="268"/>
                  </a:lnTo>
                  <a:lnTo>
                    <a:pt x="358" y="278"/>
                  </a:lnTo>
                  <a:lnTo>
                    <a:pt x="340" y="290"/>
                  </a:lnTo>
                  <a:lnTo>
                    <a:pt x="322" y="304"/>
                  </a:lnTo>
                  <a:lnTo>
                    <a:pt x="306" y="320"/>
                  </a:lnTo>
                  <a:lnTo>
                    <a:pt x="292" y="338"/>
                  </a:lnTo>
                  <a:lnTo>
                    <a:pt x="292" y="338"/>
                  </a:lnTo>
                  <a:lnTo>
                    <a:pt x="280" y="352"/>
                  </a:lnTo>
                  <a:lnTo>
                    <a:pt x="270" y="368"/>
                  </a:lnTo>
                  <a:lnTo>
                    <a:pt x="262" y="386"/>
                  </a:lnTo>
                  <a:lnTo>
                    <a:pt x="256" y="402"/>
                  </a:lnTo>
                  <a:lnTo>
                    <a:pt x="250" y="420"/>
                  </a:lnTo>
                  <a:lnTo>
                    <a:pt x="246" y="438"/>
                  </a:lnTo>
                  <a:lnTo>
                    <a:pt x="244" y="454"/>
                  </a:lnTo>
                  <a:lnTo>
                    <a:pt x="242" y="472"/>
                  </a:lnTo>
                  <a:lnTo>
                    <a:pt x="244" y="490"/>
                  </a:lnTo>
                  <a:lnTo>
                    <a:pt x="244" y="508"/>
                  </a:lnTo>
                  <a:lnTo>
                    <a:pt x="248" y="526"/>
                  </a:lnTo>
                  <a:lnTo>
                    <a:pt x="252" y="544"/>
                  </a:lnTo>
                  <a:lnTo>
                    <a:pt x="258" y="560"/>
                  </a:lnTo>
                  <a:lnTo>
                    <a:pt x="266" y="576"/>
                  </a:lnTo>
                  <a:lnTo>
                    <a:pt x="274" y="592"/>
                  </a:lnTo>
                  <a:lnTo>
                    <a:pt x="284" y="608"/>
                  </a:lnTo>
                  <a:lnTo>
                    <a:pt x="284" y="608"/>
                  </a:lnTo>
                  <a:lnTo>
                    <a:pt x="244" y="642"/>
                  </a:lnTo>
                  <a:lnTo>
                    <a:pt x="206" y="678"/>
                  </a:lnTo>
                  <a:lnTo>
                    <a:pt x="168" y="716"/>
                  </a:lnTo>
                  <a:lnTo>
                    <a:pt x="132" y="754"/>
                  </a:lnTo>
                  <a:lnTo>
                    <a:pt x="98" y="792"/>
                  </a:lnTo>
                  <a:lnTo>
                    <a:pt x="64" y="832"/>
                  </a:lnTo>
                  <a:lnTo>
                    <a:pt x="32" y="874"/>
                  </a:lnTo>
                  <a:lnTo>
                    <a:pt x="0" y="916"/>
                  </a:lnTo>
                  <a:lnTo>
                    <a:pt x="0" y="916"/>
                  </a:lnTo>
                  <a:close/>
                </a:path>
              </a:pathLst>
            </a:custGeom>
            <a:solidFill>
              <a:srgbClr val="B82234"/>
            </a:solidFill>
            <a:ln w="1270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96" name="Freeform 9"/>
            <p:cNvSpPr>
              <a:spLocks/>
            </p:cNvSpPr>
            <p:nvPr/>
          </p:nvSpPr>
          <p:spPr bwMode="auto">
            <a:xfrm>
              <a:off x="5700025" y="2271569"/>
              <a:ext cx="1050218" cy="2495296"/>
            </a:xfrm>
            <a:custGeom>
              <a:avLst/>
              <a:gdLst>
                <a:gd name="T0" fmla="*/ 430 w 766"/>
                <a:gd name="T1" fmla="*/ 1738 h 1820"/>
                <a:gd name="T2" fmla="*/ 320 w 766"/>
                <a:gd name="T3" fmla="*/ 1584 h 1820"/>
                <a:gd name="T4" fmla="*/ 368 w 766"/>
                <a:gd name="T5" fmla="*/ 1556 h 1820"/>
                <a:gd name="T6" fmla="*/ 408 w 766"/>
                <a:gd name="T7" fmla="*/ 1516 h 1820"/>
                <a:gd name="T8" fmla="*/ 440 w 766"/>
                <a:gd name="T9" fmla="*/ 1456 h 1820"/>
                <a:gd name="T10" fmla="*/ 452 w 766"/>
                <a:gd name="T11" fmla="*/ 1392 h 1820"/>
                <a:gd name="T12" fmla="*/ 446 w 766"/>
                <a:gd name="T13" fmla="*/ 1326 h 1820"/>
                <a:gd name="T14" fmla="*/ 420 w 766"/>
                <a:gd name="T15" fmla="*/ 1266 h 1820"/>
                <a:gd name="T16" fmla="*/ 378 w 766"/>
                <a:gd name="T17" fmla="*/ 1212 h 1820"/>
                <a:gd name="T18" fmla="*/ 338 w 766"/>
                <a:gd name="T19" fmla="*/ 1182 h 1820"/>
                <a:gd name="T20" fmla="*/ 270 w 766"/>
                <a:gd name="T21" fmla="*/ 1152 h 1820"/>
                <a:gd name="T22" fmla="*/ 200 w 766"/>
                <a:gd name="T23" fmla="*/ 1148 h 1820"/>
                <a:gd name="T24" fmla="*/ 172 w 766"/>
                <a:gd name="T25" fmla="*/ 1114 h 1820"/>
                <a:gd name="T26" fmla="*/ 170 w 766"/>
                <a:gd name="T27" fmla="*/ 1002 h 1820"/>
                <a:gd name="T28" fmla="*/ 180 w 766"/>
                <a:gd name="T29" fmla="*/ 888 h 1820"/>
                <a:gd name="T30" fmla="*/ 200 w 766"/>
                <a:gd name="T31" fmla="*/ 784 h 1820"/>
                <a:gd name="T32" fmla="*/ 264 w 766"/>
                <a:gd name="T33" fmla="*/ 596 h 1820"/>
                <a:gd name="T34" fmla="*/ 298 w 766"/>
                <a:gd name="T35" fmla="*/ 606 h 1820"/>
                <a:gd name="T36" fmla="*/ 352 w 766"/>
                <a:gd name="T37" fmla="*/ 612 h 1820"/>
                <a:gd name="T38" fmla="*/ 406 w 766"/>
                <a:gd name="T39" fmla="*/ 606 h 1820"/>
                <a:gd name="T40" fmla="*/ 458 w 766"/>
                <a:gd name="T41" fmla="*/ 586 h 1820"/>
                <a:gd name="T42" fmla="*/ 502 w 766"/>
                <a:gd name="T43" fmla="*/ 554 h 1820"/>
                <a:gd name="T44" fmla="*/ 530 w 766"/>
                <a:gd name="T45" fmla="*/ 526 h 1820"/>
                <a:gd name="T46" fmla="*/ 558 w 766"/>
                <a:gd name="T47" fmla="*/ 474 h 1820"/>
                <a:gd name="T48" fmla="*/ 572 w 766"/>
                <a:gd name="T49" fmla="*/ 420 h 1820"/>
                <a:gd name="T50" fmla="*/ 572 w 766"/>
                <a:gd name="T51" fmla="*/ 364 h 1820"/>
                <a:gd name="T52" fmla="*/ 558 w 766"/>
                <a:gd name="T53" fmla="*/ 310 h 1820"/>
                <a:gd name="T54" fmla="*/ 530 w 766"/>
                <a:gd name="T55" fmla="*/ 260 h 1820"/>
                <a:gd name="T56" fmla="*/ 564 w 766"/>
                <a:gd name="T57" fmla="*/ 204 h 1820"/>
                <a:gd name="T58" fmla="*/ 712 w 766"/>
                <a:gd name="T59" fmla="*/ 104 h 1820"/>
                <a:gd name="T60" fmla="*/ 766 w 766"/>
                <a:gd name="T61" fmla="*/ 48 h 1820"/>
                <a:gd name="T62" fmla="*/ 686 w 766"/>
                <a:gd name="T63" fmla="*/ 64 h 1820"/>
                <a:gd name="T64" fmla="*/ 580 w 766"/>
                <a:gd name="T65" fmla="*/ 132 h 1820"/>
                <a:gd name="T66" fmla="*/ 484 w 766"/>
                <a:gd name="T67" fmla="*/ 210 h 1820"/>
                <a:gd name="T68" fmla="*/ 462 w 766"/>
                <a:gd name="T69" fmla="*/ 192 h 1820"/>
                <a:gd name="T70" fmla="*/ 402 w 766"/>
                <a:gd name="T71" fmla="*/ 166 h 1820"/>
                <a:gd name="T72" fmla="*/ 338 w 766"/>
                <a:gd name="T73" fmla="*/ 158 h 1820"/>
                <a:gd name="T74" fmla="*/ 276 w 766"/>
                <a:gd name="T75" fmla="*/ 168 h 1820"/>
                <a:gd name="T76" fmla="*/ 220 w 766"/>
                <a:gd name="T77" fmla="*/ 196 h 1820"/>
                <a:gd name="T78" fmla="*/ 170 w 766"/>
                <a:gd name="T79" fmla="*/ 244 h 1820"/>
                <a:gd name="T80" fmla="*/ 146 w 766"/>
                <a:gd name="T81" fmla="*/ 282 h 1820"/>
                <a:gd name="T82" fmla="*/ 126 w 766"/>
                <a:gd name="T83" fmla="*/ 346 h 1820"/>
                <a:gd name="T84" fmla="*/ 124 w 766"/>
                <a:gd name="T85" fmla="*/ 412 h 1820"/>
                <a:gd name="T86" fmla="*/ 140 w 766"/>
                <a:gd name="T87" fmla="*/ 474 h 1820"/>
                <a:gd name="T88" fmla="*/ 176 w 766"/>
                <a:gd name="T89" fmla="*/ 532 h 1820"/>
                <a:gd name="T90" fmla="*/ 210 w 766"/>
                <a:gd name="T91" fmla="*/ 564 h 1820"/>
                <a:gd name="T92" fmla="*/ 194 w 766"/>
                <a:gd name="T93" fmla="*/ 638 h 1820"/>
                <a:gd name="T94" fmla="*/ 138 w 766"/>
                <a:gd name="T95" fmla="*/ 842 h 1820"/>
                <a:gd name="T96" fmla="*/ 126 w 766"/>
                <a:gd name="T97" fmla="*/ 924 h 1820"/>
                <a:gd name="T98" fmla="*/ 122 w 766"/>
                <a:gd name="T99" fmla="*/ 1046 h 1820"/>
                <a:gd name="T100" fmla="*/ 130 w 766"/>
                <a:gd name="T101" fmla="*/ 1168 h 1820"/>
                <a:gd name="T102" fmla="*/ 86 w 766"/>
                <a:gd name="T103" fmla="*/ 1196 h 1820"/>
                <a:gd name="T104" fmla="*/ 50 w 766"/>
                <a:gd name="T105" fmla="*/ 1234 h 1820"/>
                <a:gd name="T106" fmla="*/ 16 w 766"/>
                <a:gd name="T107" fmla="*/ 1294 h 1820"/>
                <a:gd name="T108" fmla="*/ 2 w 766"/>
                <a:gd name="T109" fmla="*/ 1358 h 1820"/>
                <a:gd name="T110" fmla="*/ 6 w 766"/>
                <a:gd name="T111" fmla="*/ 1424 h 1820"/>
                <a:gd name="T112" fmla="*/ 28 w 766"/>
                <a:gd name="T113" fmla="*/ 1484 h 1820"/>
                <a:gd name="T114" fmla="*/ 70 w 766"/>
                <a:gd name="T115" fmla="*/ 1538 h 1820"/>
                <a:gd name="T116" fmla="*/ 108 w 766"/>
                <a:gd name="T117" fmla="*/ 1568 h 1820"/>
                <a:gd name="T118" fmla="*/ 176 w 766"/>
                <a:gd name="T119" fmla="*/ 1596 h 1820"/>
                <a:gd name="T120" fmla="*/ 248 w 766"/>
                <a:gd name="T121" fmla="*/ 1602 h 1820"/>
                <a:gd name="T122" fmla="*/ 308 w 766"/>
                <a:gd name="T123" fmla="*/ 1656 h 1820"/>
                <a:gd name="T124" fmla="*/ 440 w 766"/>
                <a:gd name="T125" fmla="*/ 1820 h 1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6" h="1820">
                  <a:moveTo>
                    <a:pt x="474" y="1786"/>
                  </a:moveTo>
                  <a:lnTo>
                    <a:pt x="474" y="1786"/>
                  </a:lnTo>
                  <a:lnTo>
                    <a:pt x="430" y="1738"/>
                  </a:lnTo>
                  <a:lnTo>
                    <a:pt x="390" y="1688"/>
                  </a:lnTo>
                  <a:lnTo>
                    <a:pt x="354" y="1638"/>
                  </a:lnTo>
                  <a:lnTo>
                    <a:pt x="320" y="1584"/>
                  </a:lnTo>
                  <a:lnTo>
                    <a:pt x="320" y="1584"/>
                  </a:lnTo>
                  <a:lnTo>
                    <a:pt x="344" y="1572"/>
                  </a:lnTo>
                  <a:lnTo>
                    <a:pt x="368" y="1556"/>
                  </a:lnTo>
                  <a:lnTo>
                    <a:pt x="388" y="1536"/>
                  </a:lnTo>
                  <a:lnTo>
                    <a:pt x="408" y="1516"/>
                  </a:lnTo>
                  <a:lnTo>
                    <a:pt x="408" y="1516"/>
                  </a:lnTo>
                  <a:lnTo>
                    <a:pt x="422" y="1496"/>
                  </a:lnTo>
                  <a:lnTo>
                    <a:pt x="432" y="1476"/>
                  </a:lnTo>
                  <a:lnTo>
                    <a:pt x="440" y="1456"/>
                  </a:lnTo>
                  <a:lnTo>
                    <a:pt x="446" y="1434"/>
                  </a:lnTo>
                  <a:lnTo>
                    <a:pt x="450" y="1414"/>
                  </a:lnTo>
                  <a:lnTo>
                    <a:pt x="452" y="1392"/>
                  </a:lnTo>
                  <a:lnTo>
                    <a:pt x="452" y="1370"/>
                  </a:lnTo>
                  <a:lnTo>
                    <a:pt x="450" y="1348"/>
                  </a:lnTo>
                  <a:lnTo>
                    <a:pt x="446" y="1326"/>
                  </a:lnTo>
                  <a:lnTo>
                    <a:pt x="438" y="1306"/>
                  </a:lnTo>
                  <a:lnTo>
                    <a:pt x="430" y="1284"/>
                  </a:lnTo>
                  <a:lnTo>
                    <a:pt x="420" y="1266"/>
                  </a:lnTo>
                  <a:lnTo>
                    <a:pt x="408" y="1246"/>
                  </a:lnTo>
                  <a:lnTo>
                    <a:pt x="394" y="1228"/>
                  </a:lnTo>
                  <a:lnTo>
                    <a:pt x="378" y="1212"/>
                  </a:lnTo>
                  <a:lnTo>
                    <a:pt x="360" y="1196"/>
                  </a:lnTo>
                  <a:lnTo>
                    <a:pt x="360" y="1196"/>
                  </a:lnTo>
                  <a:lnTo>
                    <a:pt x="338" y="1182"/>
                  </a:lnTo>
                  <a:lnTo>
                    <a:pt x="316" y="1170"/>
                  </a:lnTo>
                  <a:lnTo>
                    <a:pt x="294" y="1160"/>
                  </a:lnTo>
                  <a:lnTo>
                    <a:pt x="270" y="1152"/>
                  </a:lnTo>
                  <a:lnTo>
                    <a:pt x="246" y="1148"/>
                  </a:lnTo>
                  <a:lnTo>
                    <a:pt x="222" y="1148"/>
                  </a:lnTo>
                  <a:lnTo>
                    <a:pt x="200" y="1148"/>
                  </a:lnTo>
                  <a:lnTo>
                    <a:pt x="176" y="1152"/>
                  </a:lnTo>
                  <a:lnTo>
                    <a:pt x="176" y="1152"/>
                  </a:lnTo>
                  <a:lnTo>
                    <a:pt x="172" y="1114"/>
                  </a:lnTo>
                  <a:lnTo>
                    <a:pt x="170" y="1078"/>
                  </a:lnTo>
                  <a:lnTo>
                    <a:pt x="170" y="1040"/>
                  </a:lnTo>
                  <a:lnTo>
                    <a:pt x="170" y="1002"/>
                  </a:lnTo>
                  <a:lnTo>
                    <a:pt x="172" y="964"/>
                  </a:lnTo>
                  <a:lnTo>
                    <a:pt x="174" y="926"/>
                  </a:lnTo>
                  <a:lnTo>
                    <a:pt x="180" y="888"/>
                  </a:lnTo>
                  <a:lnTo>
                    <a:pt x="186" y="850"/>
                  </a:lnTo>
                  <a:lnTo>
                    <a:pt x="186" y="850"/>
                  </a:lnTo>
                  <a:lnTo>
                    <a:pt x="200" y="784"/>
                  </a:lnTo>
                  <a:lnTo>
                    <a:pt x="216" y="720"/>
                  </a:lnTo>
                  <a:lnTo>
                    <a:pt x="238" y="656"/>
                  </a:lnTo>
                  <a:lnTo>
                    <a:pt x="264" y="596"/>
                  </a:lnTo>
                  <a:lnTo>
                    <a:pt x="264" y="596"/>
                  </a:lnTo>
                  <a:lnTo>
                    <a:pt x="282" y="602"/>
                  </a:lnTo>
                  <a:lnTo>
                    <a:pt x="298" y="606"/>
                  </a:lnTo>
                  <a:lnTo>
                    <a:pt x="316" y="610"/>
                  </a:lnTo>
                  <a:lnTo>
                    <a:pt x="334" y="612"/>
                  </a:lnTo>
                  <a:lnTo>
                    <a:pt x="352" y="612"/>
                  </a:lnTo>
                  <a:lnTo>
                    <a:pt x="372" y="612"/>
                  </a:lnTo>
                  <a:lnTo>
                    <a:pt x="388" y="608"/>
                  </a:lnTo>
                  <a:lnTo>
                    <a:pt x="406" y="606"/>
                  </a:lnTo>
                  <a:lnTo>
                    <a:pt x="424" y="600"/>
                  </a:lnTo>
                  <a:lnTo>
                    <a:pt x="442" y="594"/>
                  </a:lnTo>
                  <a:lnTo>
                    <a:pt x="458" y="586"/>
                  </a:lnTo>
                  <a:lnTo>
                    <a:pt x="474" y="576"/>
                  </a:lnTo>
                  <a:lnTo>
                    <a:pt x="488" y="566"/>
                  </a:lnTo>
                  <a:lnTo>
                    <a:pt x="502" y="554"/>
                  </a:lnTo>
                  <a:lnTo>
                    <a:pt x="516" y="540"/>
                  </a:lnTo>
                  <a:lnTo>
                    <a:pt x="530" y="526"/>
                  </a:lnTo>
                  <a:lnTo>
                    <a:pt x="530" y="526"/>
                  </a:lnTo>
                  <a:lnTo>
                    <a:pt x="540" y="508"/>
                  </a:lnTo>
                  <a:lnTo>
                    <a:pt x="550" y="492"/>
                  </a:lnTo>
                  <a:lnTo>
                    <a:pt x="558" y="474"/>
                  </a:lnTo>
                  <a:lnTo>
                    <a:pt x="564" y="456"/>
                  </a:lnTo>
                  <a:lnTo>
                    <a:pt x="570" y="438"/>
                  </a:lnTo>
                  <a:lnTo>
                    <a:pt x="572" y="420"/>
                  </a:lnTo>
                  <a:lnTo>
                    <a:pt x="574" y="402"/>
                  </a:lnTo>
                  <a:lnTo>
                    <a:pt x="574" y="382"/>
                  </a:lnTo>
                  <a:lnTo>
                    <a:pt x="572" y="364"/>
                  </a:lnTo>
                  <a:lnTo>
                    <a:pt x="568" y="346"/>
                  </a:lnTo>
                  <a:lnTo>
                    <a:pt x="564" y="328"/>
                  </a:lnTo>
                  <a:lnTo>
                    <a:pt x="558" y="310"/>
                  </a:lnTo>
                  <a:lnTo>
                    <a:pt x="550" y="292"/>
                  </a:lnTo>
                  <a:lnTo>
                    <a:pt x="542" y="276"/>
                  </a:lnTo>
                  <a:lnTo>
                    <a:pt x="530" y="260"/>
                  </a:lnTo>
                  <a:lnTo>
                    <a:pt x="518" y="244"/>
                  </a:lnTo>
                  <a:lnTo>
                    <a:pt x="518" y="244"/>
                  </a:lnTo>
                  <a:lnTo>
                    <a:pt x="564" y="204"/>
                  </a:lnTo>
                  <a:lnTo>
                    <a:pt x="612" y="168"/>
                  </a:lnTo>
                  <a:lnTo>
                    <a:pt x="660" y="134"/>
                  </a:lnTo>
                  <a:lnTo>
                    <a:pt x="712" y="104"/>
                  </a:lnTo>
                  <a:lnTo>
                    <a:pt x="672" y="230"/>
                  </a:lnTo>
                  <a:lnTo>
                    <a:pt x="704" y="240"/>
                  </a:lnTo>
                  <a:lnTo>
                    <a:pt x="766" y="48"/>
                  </a:lnTo>
                  <a:lnTo>
                    <a:pt x="570" y="0"/>
                  </a:lnTo>
                  <a:lnTo>
                    <a:pt x="562" y="32"/>
                  </a:lnTo>
                  <a:lnTo>
                    <a:pt x="686" y="64"/>
                  </a:lnTo>
                  <a:lnTo>
                    <a:pt x="686" y="64"/>
                  </a:lnTo>
                  <a:lnTo>
                    <a:pt x="632" y="96"/>
                  </a:lnTo>
                  <a:lnTo>
                    <a:pt x="580" y="132"/>
                  </a:lnTo>
                  <a:lnTo>
                    <a:pt x="532" y="170"/>
                  </a:lnTo>
                  <a:lnTo>
                    <a:pt x="484" y="210"/>
                  </a:lnTo>
                  <a:lnTo>
                    <a:pt x="484" y="210"/>
                  </a:lnTo>
                  <a:lnTo>
                    <a:pt x="480" y="206"/>
                  </a:lnTo>
                  <a:lnTo>
                    <a:pt x="480" y="206"/>
                  </a:lnTo>
                  <a:lnTo>
                    <a:pt x="462" y="192"/>
                  </a:lnTo>
                  <a:lnTo>
                    <a:pt x="442" y="182"/>
                  </a:lnTo>
                  <a:lnTo>
                    <a:pt x="422" y="172"/>
                  </a:lnTo>
                  <a:lnTo>
                    <a:pt x="402" y="166"/>
                  </a:lnTo>
                  <a:lnTo>
                    <a:pt x="380" y="160"/>
                  </a:lnTo>
                  <a:lnTo>
                    <a:pt x="360" y="158"/>
                  </a:lnTo>
                  <a:lnTo>
                    <a:pt x="338" y="158"/>
                  </a:lnTo>
                  <a:lnTo>
                    <a:pt x="318" y="158"/>
                  </a:lnTo>
                  <a:lnTo>
                    <a:pt x="298" y="162"/>
                  </a:lnTo>
                  <a:lnTo>
                    <a:pt x="276" y="168"/>
                  </a:lnTo>
                  <a:lnTo>
                    <a:pt x="258" y="176"/>
                  </a:lnTo>
                  <a:lnTo>
                    <a:pt x="238" y="186"/>
                  </a:lnTo>
                  <a:lnTo>
                    <a:pt x="220" y="196"/>
                  </a:lnTo>
                  <a:lnTo>
                    <a:pt x="202" y="210"/>
                  </a:lnTo>
                  <a:lnTo>
                    <a:pt x="186" y="226"/>
                  </a:lnTo>
                  <a:lnTo>
                    <a:pt x="170" y="244"/>
                  </a:lnTo>
                  <a:lnTo>
                    <a:pt x="170" y="244"/>
                  </a:lnTo>
                  <a:lnTo>
                    <a:pt x="158" y="262"/>
                  </a:lnTo>
                  <a:lnTo>
                    <a:pt x="146" y="282"/>
                  </a:lnTo>
                  <a:lnTo>
                    <a:pt x="136" y="304"/>
                  </a:lnTo>
                  <a:lnTo>
                    <a:pt x="130" y="324"/>
                  </a:lnTo>
                  <a:lnTo>
                    <a:pt x="126" y="346"/>
                  </a:lnTo>
                  <a:lnTo>
                    <a:pt x="122" y="368"/>
                  </a:lnTo>
                  <a:lnTo>
                    <a:pt x="122" y="390"/>
                  </a:lnTo>
                  <a:lnTo>
                    <a:pt x="124" y="412"/>
                  </a:lnTo>
                  <a:lnTo>
                    <a:pt x="128" y="434"/>
                  </a:lnTo>
                  <a:lnTo>
                    <a:pt x="132" y="454"/>
                  </a:lnTo>
                  <a:lnTo>
                    <a:pt x="140" y="474"/>
                  </a:lnTo>
                  <a:lnTo>
                    <a:pt x="150" y="494"/>
                  </a:lnTo>
                  <a:lnTo>
                    <a:pt x="162" y="514"/>
                  </a:lnTo>
                  <a:lnTo>
                    <a:pt x="176" y="532"/>
                  </a:lnTo>
                  <a:lnTo>
                    <a:pt x="192" y="548"/>
                  </a:lnTo>
                  <a:lnTo>
                    <a:pt x="210" y="564"/>
                  </a:lnTo>
                  <a:lnTo>
                    <a:pt x="210" y="564"/>
                  </a:lnTo>
                  <a:lnTo>
                    <a:pt x="222" y="572"/>
                  </a:lnTo>
                  <a:lnTo>
                    <a:pt x="222" y="572"/>
                  </a:lnTo>
                  <a:lnTo>
                    <a:pt x="194" y="638"/>
                  </a:lnTo>
                  <a:lnTo>
                    <a:pt x="172" y="704"/>
                  </a:lnTo>
                  <a:lnTo>
                    <a:pt x="152" y="772"/>
                  </a:lnTo>
                  <a:lnTo>
                    <a:pt x="138" y="842"/>
                  </a:lnTo>
                  <a:lnTo>
                    <a:pt x="138" y="842"/>
                  </a:lnTo>
                  <a:lnTo>
                    <a:pt x="132" y="882"/>
                  </a:lnTo>
                  <a:lnTo>
                    <a:pt x="126" y="924"/>
                  </a:lnTo>
                  <a:lnTo>
                    <a:pt x="124" y="964"/>
                  </a:lnTo>
                  <a:lnTo>
                    <a:pt x="122" y="1006"/>
                  </a:lnTo>
                  <a:lnTo>
                    <a:pt x="122" y="1046"/>
                  </a:lnTo>
                  <a:lnTo>
                    <a:pt x="122" y="1088"/>
                  </a:lnTo>
                  <a:lnTo>
                    <a:pt x="126" y="1128"/>
                  </a:lnTo>
                  <a:lnTo>
                    <a:pt x="130" y="1168"/>
                  </a:lnTo>
                  <a:lnTo>
                    <a:pt x="130" y="1168"/>
                  </a:lnTo>
                  <a:lnTo>
                    <a:pt x="108" y="1180"/>
                  </a:lnTo>
                  <a:lnTo>
                    <a:pt x="86" y="1196"/>
                  </a:lnTo>
                  <a:lnTo>
                    <a:pt x="68" y="1214"/>
                  </a:lnTo>
                  <a:lnTo>
                    <a:pt x="50" y="1234"/>
                  </a:lnTo>
                  <a:lnTo>
                    <a:pt x="50" y="1234"/>
                  </a:lnTo>
                  <a:lnTo>
                    <a:pt x="36" y="1252"/>
                  </a:lnTo>
                  <a:lnTo>
                    <a:pt x="24" y="1272"/>
                  </a:lnTo>
                  <a:lnTo>
                    <a:pt x="16" y="1294"/>
                  </a:lnTo>
                  <a:lnTo>
                    <a:pt x="8" y="1314"/>
                  </a:lnTo>
                  <a:lnTo>
                    <a:pt x="4" y="1336"/>
                  </a:lnTo>
                  <a:lnTo>
                    <a:pt x="2" y="1358"/>
                  </a:lnTo>
                  <a:lnTo>
                    <a:pt x="0" y="1380"/>
                  </a:lnTo>
                  <a:lnTo>
                    <a:pt x="2" y="1402"/>
                  </a:lnTo>
                  <a:lnTo>
                    <a:pt x="6" y="1424"/>
                  </a:lnTo>
                  <a:lnTo>
                    <a:pt x="12" y="1444"/>
                  </a:lnTo>
                  <a:lnTo>
                    <a:pt x="20" y="1466"/>
                  </a:lnTo>
                  <a:lnTo>
                    <a:pt x="28" y="1484"/>
                  </a:lnTo>
                  <a:lnTo>
                    <a:pt x="40" y="1504"/>
                  </a:lnTo>
                  <a:lnTo>
                    <a:pt x="54" y="1522"/>
                  </a:lnTo>
                  <a:lnTo>
                    <a:pt x="70" y="1538"/>
                  </a:lnTo>
                  <a:lnTo>
                    <a:pt x="88" y="1554"/>
                  </a:lnTo>
                  <a:lnTo>
                    <a:pt x="88" y="1554"/>
                  </a:lnTo>
                  <a:lnTo>
                    <a:pt x="108" y="1568"/>
                  </a:lnTo>
                  <a:lnTo>
                    <a:pt x="130" y="1580"/>
                  </a:lnTo>
                  <a:lnTo>
                    <a:pt x="154" y="1590"/>
                  </a:lnTo>
                  <a:lnTo>
                    <a:pt x="176" y="1596"/>
                  </a:lnTo>
                  <a:lnTo>
                    <a:pt x="200" y="1600"/>
                  </a:lnTo>
                  <a:lnTo>
                    <a:pt x="224" y="1602"/>
                  </a:lnTo>
                  <a:lnTo>
                    <a:pt x="248" y="1602"/>
                  </a:lnTo>
                  <a:lnTo>
                    <a:pt x="272" y="1598"/>
                  </a:lnTo>
                  <a:lnTo>
                    <a:pt x="272" y="1598"/>
                  </a:lnTo>
                  <a:lnTo>
                    <a:pt x="308" y="1656"/>
                  </a:lnTo>
                  <a:lnTo>
                    <a:pt x="348" y="1714"/>
                  </a:lnTo>
                  <a:lnTo>
                    <a:pt x="392" y="1768"/>
                  </a:lnTo>
                  <a:lnTo>
                    <a:pt x="440" y="1820"/>
                  </a:lnTo>
                  <a:lnTo>
                    <a:pt x="474" y="1786"/>
                  </a:lnTo>
                  <a:close/>
                </a:path>
              </a:pathLst>
            </a:custGeom>
            <a:solidFill>
              <a:srgbClr val="F7901E"/>
            </a:solidFill>
            <a:ln w="1270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97" name="Freeform 10"/>
            <p:cNvSpPr>
              <a:spLocks/>
            </p:cNvSpPr>
            <p:nvPr/>
          </p:nvSpPr>
          <p:spPr bwMode="auto">
            <a:xfrm>
              <a:off x="7021709" y="1901387"/>
              <a:ext cx="2075758" cy="1905748"/>
            </a:xfrm>
            <a:custGeom>
              <a:avLst/>
              <a:gdLst>
                <a:gd name="T0" fmla="*/ 286 w 1514"/>
                <a:gd name="T1" fmla="*/ 110 h 1390"/>
                <a:gd name="T2" fmla="*/ 256 w 1514"/>
                <a:gd name="T3" fmla="*/ 186 h 1390"/>
                <a:gd name="T4" fmla="*/ 128 w 1514"/>
                <a:gd name="T5" fmla="*/ 196 h 1390"/>
                <a:gd name="T6" fmla="*/ 12 w 1514"/>
                <a:gd name="T7" fmla="*/ 266 h 1390"/>
                <a:gd name="T8" fmla="*/ 132 w 1514"/>
                <a:gd name="T9" fmla="*/ 244 h 1390"/>
                <a:gd name="T10" fmla="*/ 252 w 1514"/>
                <a:gd name="T11" fmla="*/ 234 h 1390"/>
                <a:gd name="T12" fmla="*/ 266 w 1514"/>
                <a:gd name="T13" fmla="*/ 306 h 1390"/>
                <a:gd name="T14" fmla="*/ 304 w 1514"/>
                <a:gd name="T15" fmla="*/ 370 h 1390"/>
                <a:gd name="T16" fmla="*/ 340 w 1514"/>
                <a:gd name="T17" fmla="*/ 406 h 1390"/>
                <a:gd name="T18" fmla="*/ 400 w 1514"/>
                <a:gd name="T19" fmla="*/ 440 h 1390"/>
                <a:gd name="T20" fmla="*/ 464 w 1514"/>
                <a:gd name="T21" fmla="*/ 454 h 1390"/>
                <a:gd name="T22" fmla="*/ 530 w 1514"/>
                <a:gd name="T23" fmla="*/ 450 h 1390"/>
                <a:gd name="T24" fmla="*/ 592 w 1514"/>
                <a:gd name="T25" fmla="*/ 426 h 1390"/>
                <a:gd name="T26" fmla="*/ 644 w 1514"/>
                <a:gd name="T27" fmla="*/ 386 h 1390"/>
                <a:gd name="T28" fmla="*/ 678 w 1514"/>
                <a:gd name="T29" fmla="*/ 342 h 1390"/>
                <a:gd name="T30" fmla="*/ 726 w 1514"/>
                <a:gd name="T31" fmla="*/ 332 h 1390"/>
                <a:gd name="T32" fmla="*/ 832 w 1514"/>
                <a:gd name="T33" fmla="*/ 388 h 1390"/>
                <a:gd name="T34" fmla="*/ 930 w 1514"/>
                <a:gd name="T35" fmla="*/ 456 h 1390"/>
                <a:gd name="T36" fmla="*/ 1020 w 1514"/>
                <a:gd name="T37" fmla="*/ 532 h 1390"/>
                <a:gd name="T38" fmla="*/ 1100 w 1514"/>
                <a:gd name="T39" fmla="*/ 618 h 1390"/>
                <a:gd name="T40" fmla="*/ 1172 w 1514"/>
                <a:gd name="T41" fmla="*/ 712 h 1390"/>
                <a:gd name="T42" fmla="*/ 1232 w 1514"/>
                <a:gd name="T43" fmla="*/ 814 h 1390"/>
                <a:gd name="T44" fmla="*/ 1280 w 1514"/>
                <a:gd name="T45" fmla="*/ 922 h 1390"/>
                <a:gd name="T46" fmla="*/ 1316 w 1514"/>
                <a:gd name="T47" fmla="*/ 1034 h 1390"/>
                <a:gd name="T48" fmla="*/ 1340 w 1514"/>
                <a:gd name="T49" fmla="*/ 1152 h 1390"/>
                <a:gd name="T50" fmla="*/ 1352 w 1514"/>
                <a:gd name="T51" fmla="*/ 1274 h 1390"/>
                <a:gd name="T52" fmla="*/ 1238 w 1514"/>
                <a:gd name="T53" fmla="*/ 1238 h 1390"/>
                <a:gd name="T54" fmla="*/ 1488 w 1514"/>
                <a:gd name="T55" fmla="*/ 1220 h 1390"/>
                <a:gd name="T56" fmla="*/ 1400 w 1514"/>
                <a:gd name="T57" fmla="*/ 1270 h 1390"/>
                <a:gd name="T58" fmla="*/ 1388 w 1514"/>
                <a:gd name="T59" fmla="*/ 1142 h 1390"/>
                <a:gd name="T60" fmla="*/ 1362 w 1514"/>
                <a:gd name="T61" fmla="*/ 1020 h 1390"/>
                <a:gd name="T62" fmla="*/ 1324 w 1514"/>
                <a:gd name="T63" fmla="*/ 900 h 1390"/>
                <a:gd name="T64" fmla="*/ 1272 w 1514"/>
                <a:gd name="T65" fmla="*/ 788 h 1390"/>
                <a:gd name="T66" fmla="*/ 1208 w 1514"/>
                <a:gd name="T67" fmla="*/ 682 h 1390"/>
                <a:gd name="T68" fmla="*/ 1134 w 1514"/>
                <a:gd name="T69" fmla="*/ 584 h 1390"/>
                <a:gd name="T70" fmla="*/ 1050 w 1514"/>
                <a:gd name="T71" fmla="*/ 494 h 1390"/>
                <a:gd name="T72" fmla="*/ 956 w 1514"/>
                <a:gd name="T73" fmla="*/ 414 h 1390"/>
                <a:gd name="T74" fmla="*/ 852 w 1514"/>
                <a:gd name="T75" fmla="*/ 344 h 1390"/>
                <a:gd name="T76" fmla="*/ 742 w 1514"/>
                <a:gd name="T77" fmla="*/ 286 h 1390"/>
                <a:gd name="T78" fmla="*/ 706 w 1514"/>
                <a:gd name="T79" fmla="*/ 238 h 1390"/>
                <a:gd name="T80" fmla="*/ 688 w 1514"/>
                <a:gd name="T81" fmla="*/ 150 h 1390"/>
                <a:gd name="T82" fmla="*/ 636 w 1514"/>
                <a:gd name="T83" fmla="*/ 72 h 1390"/>
                <a:gd name="T84" fmla="*/ 592 w 1514"/>
                <a:gd name="T85" fmla="*/ 36 h 1390"/>
                <a:gd name="T86" fmla="*/ 532 w 1514"/>
                <a:gd name="T87" fmla="*/ 8 h 1390"/>
                <a:gd name="T88" fmla="*/ 470 w 1514"/>
                <a:gd name="T89" fmla="*/ 0 h 1390"/>
                <a:gd name="T90" fmla="*/ 408 w 1514"/>
                <a:gd name="T91" fmla="*/ 10 h 1390"/>
                <a:gd name="T92" fmla="*/ 350 w 1514"/>
                <a:gd name="T93" fmla="*/ 40 h 1390"/>
                <a:gd name="T94" fmla="*/ 302 w 1514"/>
                <a:gd name="T95" fmla="*/ 86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4" h="1390">
                  <a:moveTo>
                    <a:pt x="302" y="86"/>
                  </a:moveTo>
                  <a:lnTo>
                    <a:pt x="302" y="86"/>
                  </a:lnTo>
                  <a:lnTo>
                    <a:pt x="286" y="110"/>
                  </a:lnTo>
                  <a:lnTo>
                    <a:pt x="272" y="134"/>
                  </a:lnTo>
                  <a:lnTo>
                    <a:pt x="264" y="160"/>
                  </a:lnTo>
                  <a:lnTo>
                    <a:pt x="256" y="186"/>
                  </a:lnTo>
                  <a:lnTo>
                    <a:pt x="256" y="186"/>
                  </a:lnTo>
                  <a:lnTo>
                    <a:pt x="192" y="188"/>
                  </a:lnTo>
                  <a:lnTo>
                    <a:pt x="128" y="196"/>
                  </a:lnTo>
                  <a:lnTo>
                    <a:pt x="64" y="206"/>
                  </a:lnTo>
                  <a:lnTo>
                    <a:pt x="0" y="220"/>
                  </a:lnTo>
                  <a:lnTo>
                    <a:pt x="12" y="266"/>
                  </a:lnTo>
                  <a:lnTo>
                    <a:pt x="12" y="266"/>
                  </a:lnTo>
                  <a:lnTo>
                    <a:pt x="72" y="254"/>
                  </a:lnTo>
                  <a:lnTo>
                    <a:pt x="132" y="244"/>
                  </a:lnTo>
                  <a:lnTo>
                    <a:pt x="192" y="236"/>
                  </a:lnTo>
                  <a:lnTo>
                    <a:pt x="252" y="234"/>
                  </a:lnTo>
                  <a:lnTo>
                    <a:pt x="252" y="234"/>
                  </a:lnTo>
                  <a:lnTo>
                    <a:pt x="254" y="258"/>
                  </a:lnTo>
                  <a:lnTo>
                    <a:pt x="260" y="282"/>
                  </a:lnTo>
                  <a:lnTo>
                    <a:pt x="266" y="306"/>
                  </a:lnTo>
                  <a:lnTo>
                    <a:pt x="276" y="328"/>
                  </a:lnTo>
                  <a:lnTo>
                    <a:pt x="288" y="350"/>
                  </a:lnTo>
                  <a:lnTo>
                    <a:pt x="304" y="370"/>
                  </a:lnTo>
                  <a:lnTo>
                    <a:pt x="320" y="390"/>
                  </a:lnTo>
                  <a:lnTo>
                    <a:pt x="340" y="406"/>
                  </a:lnTo>
                  <a:lnTo>
                    <a:pt x="340" y="406"/>
                  </a:lnTo>
                  <a:lnTo>
                    <a:pt x="358" y="420"/>
                  </a:lnTo>
                  <a:lnTo>
                    <a:pt x="378" y="432"/>
                  </a:lnTo>
                  <a:lnTo>
                    <a:pt x="400" y="440"/>
                  </a:lnTo>
                  <a:lnTo>
                    <a:pt x="420" y="448"/>
                  </a:lnTo>
                  <a:lnTo>
                    <a:pt x="442" y="452"/>
                  </a:lnTo>
                  <a:lnTo>
                    <a:pt x="464" y="454"/>
                  </a:lnTo>
                  <a:lnTo>
                    <a:pt x="486" y="456"/>
                  </a:lnTo>
                  <a:lnTo>
                    <a:pt x="508" y="454"/>
                  </a:lnTo>
                  <a:lnTo>
                    <a:pt x="530" y="450"/>
                  </a:lnTo>
                  <a:lnTo>
                    <a:pt x="550" y="444"/>
                  </a:lnTo>
                  <a:lnTo>
                    <a:pt x="572" y="436"/>
                  </a:lnTo>
                  <a:lnTo>
                    <a:pt x="592" y="426"/>
                  </a:lnTo>
                  <a:lnTo>
                    <a:pt x="610" y="416"/>
                  </a:lnTo>
                  <a:lnTo>
                    <a:pt x="628" y="402"/>
                  </a:lnTo>
                  <a:lnTo>
                    <a:pt x="644" y="386"/>
                  </a:lnTo>
                  <a:lnTo>
                    <a:pt x="660" y="368"/>
                  </a:lnTo>
                  <a:lnTo>
                    <a:pt x="660" y="368"/>
                  </a:lnTo>
                  <a:lnTo>
                    <a:pt x="678" y="342"/>
                  </a:lnTo>
                  <a:lnTo>
                    <a:pt x="690" y="316"/>
                  </a:lnTo>
                  <a:lnTo>
                    <a:pt x="690" y="316"/>
                  </a:lnTo>
                  <a:lnTo>
                    <a:pt x="726" y="332"/>
                  </a:lnTo>
                  <a:lnTo>
                    <a:pt x="762" y="350"/>
                  </a:lnTo>
                  <a:lnTo>
                    <a:pt x="798" y="368"/>
                  </a:lnTo>
                  <a:lnTo>
                    <a:pt x="832" y="388"/>
                  </a:lnTo>
                  <a:lnTo>
                    <a:pt x="866" y="410"/>
                  </a:lnTo>
                  <a:lnTo>
                    <a:pt x="898" y="432"/>
                  </a:lnTo>
                  <a:lnTo>
                    <a:pt x="930" y="456"/>
                  </a:lnTo>
                  <a:lnTo>
                    <a:pt x="962" y="480"/>
                  </a:lnTo>
                  <a:lnTo>
                    <a:pt x="992" y="506"/>
                  </a:lnTo>
                  <a:lnTo>
                    <a:pt x="1020" y="532"/>
                  </a:lnTo>
                  <a:lnTo>
                    <a:pt x="1048" y="560"/>
                  </a:lnTo>
                  <a:lnTo>
                    <a:pt x="1074" y="588"/>
                  </a:lnTo>
                  <a:lnTo>
                    <a:pt x="1100" y="618"/>
                  </a:lnTo>
                  <a:lnTo>
                    <a:pt x="1126" y="648"/>
                  </a:lnTo>
                  <a:lnTo>
                    <a:pt x="1148" y="680"/>
                  </a:lnTo>
                  <a:lnTo>
                    <a:pt x="1172" y="712"/>
                  </a:lnTo>
                  <a:lnTo>
                    <a:pt x="1192" y="746"/>
                  </a:lnTo>
                  <a:lnTo>
                    <a:pt x="1212" y="780"/>
                  </a:lnTo>
                  <a:lnTo>
                    <a:pt x="1232" y="814"/>
                  </a:lnTo>
                  <a:lnTo>
                    <a:pt x="1248" y="850"/>
                  </a:lnTo>
                  <a:lnTo>
                    <a:pt x="1266" y="884"/>
                  </a:lnTo>
                  <a:lnTo>
                    <a:pt x="1280" y="922"/>
                  </a:lnTo>
                  <a:lnTo>
                    <a:pt x="1294" y="958"/>
                  </a:lnTo>
                  <a:lnTo>
                    <a:pt x="1306" y="996"/>
                  </a:lnTo>
                  <a:lnTo>
                    <a:pt x="1316" y="1034"/>
                  </a:lnTo>
                  <a:lnTo>
                    <a:pt x="1326" y="1074"/>
                  </a:lnTo>
                  <a:lnTo>
                    <a:pt x="1334" y="1114"/>
                  </a:lnTo>
                  <a:lnTo>
                    <a:pt x="1340" y="1152"/>
                  </a:lnTo>
                  <a:lnTo>
                    <a:pt x="1346" y="1192"/>
                  </a:lnTo>
                  <a:lnTo>
                    <a:pt x="1350" y="1234"/>
                  </a:lnTo>
                  <a:lnTo>
                    <a:pt x="1352" y="1274"/>
                  </a:lnTo>
                  <a:lnTo>
                    <a:pt x="1352" y="1316"/>
                  </a:lnTo>
                  <a:lnTo>
                    <a:pt x="1262" y="1216"/>
                  </a:lnTo>
                  <a:lnTo>
                    <a:pt x="1238" y="1238"/>
                  </a:lnTo>
                  <a:lnTo>
                    <a:pt x="1372" y="1390"/>
                  </a:lnTo>
                  <a:lnTo>
                    <a:pt x="1514" y="1244"/>
                  </a:lnTo>
                  <a:lnTo>
                    <a:pt x="1488" y="1220"/>
                  </a:lnTo>
                  <a:lnTo>
                    <a:pt x="1400" y="1312"/>
                  </a:lnTo>
                  <a:lnTo>
                    <a:pt x="1400" y="1312"/>
                  </a:lnTo>
                  <a:lnTo>
                    <a:pt x="1400" y="1270"/>
                  </a:lnTo>
                  <a:lnTo>
                    <a:pt x="1398" y="1226"/>
                  </a:lnTo>
                  <a:lnTo>
                    <a:pt x="1394" y="1184"/>
                  </a:lnTo>
                  <a:lnTo>
                    <a:pt x="1388" y="1142"/>
                  </a:lnTo>
                  <a:lnTo>
                    <a:pt x="1380" y="1100"/>
                  </a:lnTo>
                  <a:lnTo>
                    <a:pt x="1372" y="1060"/>
                  </a:lnTo>
                  <a:lnTo>
                    <a:pt x="1362" y="1020"/>
                  </a:lnTo>
                  <a:lnTo>
                    <a:pt x="1350" y="978"/>
                  </a:lnTo>
                  <a:lnTo>
                    <a:pt x="1338" y="940"/>
                  </a:lnTo>
                  <a:lnTo>
                    <a:pt x="1324" y="900"/>
                  </a:lnTo>
                  <a:lnTo>
                    <a:pt x="1308" y="862"/>
                  </a:lnTo>
                  <a:lnTo>
                    <a:pt x="1290" y="824"/>
                  </a:lnTo>
                  <a:lnTo>
                    <a:pt x="1272" y="788"/>
                  </a:lnTo>
                  <a:lnTo>
                    <a:pt x="1252" y="752"/>
                  </a:lnTo>
                  <a:lnTo>
                    <a:pt x="1230" y="716"/>
                  </a:lnTo>
                  <a:lnTo>
                    <a:pt x="1208" y="682"/>
                  </a:lnTo>
                  <a:lnTo>
                    <a:pt x="1186" y="648"/>
                  </a:lnTo>
                  <a:lnTo>
                    <a:pt x="1160" y="616"/>
                  </a:lnTo>
                  <a:lnTo>
                    <a:pt x="1134" y="584"/>
                  </a:lnTo>
                  <a:lnTo>
                    <a:pt x="1108" y="552"/>
                  </a:lnTo>
                  <a:lnTo>
                    <a:pt x="1078" y="522"/>
                  </a:lnTo>
                  <a:lnTo>
                    <a:pt x="1050" y="494"/>
                  </a:lnTo>
                  <a:lnTo>
                    <a:pt x="1020" y="466"/>
                  </a:lnTo>
                  <a:lnTo>
                    <a:pt x="988" y="440"/>
                  </a:lnTo>
                  <a:lnTo>
                    <a:pt x="956" y="414"/>
                  </a:lnTo>
                  <a:lnTo>
                    <a:pt x="922" y="390"/>
                  </a:lnTo>
                  <a:lnTo>
                    <a:pt x="888" y="366"/>
                  </a:lnTo>
                  <a:lnTo>
                    <a:pt x="852" y="344"/>
                  </a:lnTo>
                  <a:lnTo>
                    <a:pt x="816" y="324"/>
                  </a:lnTo>
                  <a:lnTo>
                    <a:pt x="780" y="304"/>
                  </a:lnTo>
                  <a:lnTo>
                    <a:pt x="742" y="286"/>
                  </a:lnTo>
                  <a:lnTo>
                    <a:pt x="702" y="268"/>
                  </a:lnTo>
                  <a:lnTo>
                    <a:pt x="702" y="268"/>
                  </a:lnTo>
                  <a:lnTo>
                    <a:pt x="706" y="238"/>
                  </a:lnTo>
                  <a:lnTo>
                    <a:pt x="704" y="208"/>
                  </a:lnTo>
                  <a:lnTo>
                    <a:pt x="698" y="178"/>
                  </a:lnTo>
                  <a:lnTo>
                    <a:pt x="688" y="150"/>
                  </a:lnTo>
                  <a:lnTo>
                    <a:pt x="674" y="122"/>
                  </a:lnTo>
                  <a:lnTo>
                    <a:pt x="656" y="96"/>
                  </a:lnTo>
                  <a:lnTo>
                    <a:pt x="636" y="72"/>
                  </a:lnTo>
                  <a:lnTo>
                    <a:pt x="612" y="50"/>
                  </a:lnTo>
                  <a:lnTo>
                    <a:pt x="612" y="50"/>
                  </a:lnTo>
                  <a:lnTo>
                    <a:pt x="592" y="36"/>
                  </a:lnTo>
                  <a:lnTo>
                    <a:pt x="574" y="24"/>
                  </a:lnTo>
                  <a:lnTo>
                    <a:pt x="552" y="16"/>
                  </a:lnTo>
                  <a:lnTo>
                    <a:pt x="532" y="8"/>
                  </a:lnTo>
                  <a:lnTo>
                    <a:pt x="512" y="4"/>
                  </a:lnTo>
                  <a:lnTo>
                    <a:pt x="490" y="2"/>
                  </a:lnTo>
                  <a:lnTo>
                    <a:pt x="470" y="0"/>
                  </a:lnTo>
                  <a:lnTo>
                    <a:pt x="448" y="2"/>
                  </a:lnTo>
                  <a:lnTo>
                    <a:pt x="428" y="6"/>
                  </a:lnTo>
                  <a:lnTo>
                    <a:pt x="408" y="10"/>
                  </a:lnTo>
                  <a:lnTo>
                    <a:pt x="388" y="18"/>
                  </a:lnTo>
                  <a:lnTo>
                    <a:pt x="368" y="28"/>
                  </a:lnTo>
                  <a:lnTo>
                    <a:pt x="350" y="40"/>
                  </a:lnTo>
                  <a:lnTo>
                    <a:pt x="334" y="54"/>
                  </a:lnTo>
                  <a:lnTo>
                    <a:pt x="316" y="70"/>
                  </a:lnTo>
                  <a:lnTo>
                    <a:pt x="302" y="86"/>
                  </a:lnTo>
                  <a:lnTo>
                    <a:pt x="302" y="86"/>
                  </a:lnTo>
                  <a:close/>
                </a:path>
              </a:pathLst>
            </a:custGeom>
            <a:solidFill>
              <a:srgbClr val="F7901E"/>
            </a:solidFill>
            <a:ln w="1270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98" name="Freeform 11"/>
            <p:cNvSpPr>
              <a:spLocks/>
            </p:cNvSpPr>
            <p:nvPr/>
          </p:nvSpPr>
          <p:spPr bwMode="auto">
            <a:xfrm>
              <a:off x="7635936" y="2707560"/>
              <a:ext cx="2415776" cy="3512609"/>
            </a:xfrm>
            <a:custGeom>
              <a:avLst/>
              <a:gdLst>
                <a:gd name="T0" fmla="*/ 1402 w 1762"/>
                <a:gd name="T1" fmla="*/ 1500 h 2562"/>
                <a:gd name="T2" fmla="*/ 1530 w 1762"/>
                <a:gd name="T3" fmla="*/ 1426 h 2562"/>
                <a:gd name="T4" fmla="*/ 1654 w 1762"/>
                <a:gd name="T5" fmla="*/ 1356 h 2562"/>
                <a:gd name="T6" fmla="*/ 1698 w 1762"/>
                <a:gd name="T7" fmla="*/ 1284 h 2562"/>
                <a:gd name="T8" fmla="*/ 1706 w 1762"/>
                <a:gd name="T9" fmla="*/ 1176 h 2562"/>
                <a:gd name="T10" fmla="*/ 1664 w 1762"/>
                <a:gd name="T11" fmla="*/ 1074 h 2562"/>
                <a:gd name="T12" fmla="*/ 1590 w 1762"/>
                <a:gd name="T13" fmla="*/ 1006 h 2562"/>
                <a:gd name="T14" fmla="*/ 1582 w 1762"/>
                <a:gd name="T15" fmla="*/ 790 h 2562"/>
                <a:gd name="T16" fmla="*/ 1580 w 1762"/>
                <a:gd name="T17" fmla="*/ 626 h 2562"/>
                <a:gd name="T18" fmla="*/ 1672 w 1762"/>
                <a:gd name="T19" fmla="*/ 586 h 2562"/>
                <a:gd name="T20" fmla="*/ 1732 w 1762"/>
                <a:gd name="T21" fmla="*/ 524 h 2562"/>
                <a:gd name="T22" fmla="*/ 1762 w 1762"/>
                <a:gd name="T23" fmla="*/ 420 h 2562"/>
                <a:gd name="T24" fmla="*/ 1740 w 1762"/>
                <a:gd name="T25" fmla="*/ 314 h 2562"/>
                <a:gd name="T26" fmla="*/ 1670 w 1762"/>
                <a:gd name="T27" fmla="*/ 224 h 2562"/>
                <a:gd name="T28" fmla="*/ 1586 w 1762"/>
                <a:gd name="T29" fmla="*/ 182 h 2562"/>
                <a:gd name="T30" fmla="*/ 1498 w 1762"/>
                <a:gd name="T31" fmla="*/ 178 h 2562"/>
                <a:gd name="T32" fmla="*/ 1384 w 1762"/>
                <a:gd name="T33" fmla="*/ 20 h 2562"/>
                <a:gd name="T34" fmla="*/ 1452 w 1762"/>
                <a:gd name="T35" fmla="*/ 192 h 2562"/>
                <a:gd name="T36" fmla="*/ 1360 w 1762"/>
                <a:gd name="T37" fmla="*/ 262 h 2562"/>
                <a:gd name="T38" fmla="*/ 1318 w 1762"/>
                <a:gd name="T39" fmla="*/ 342 h 2562"/>
                <a:gd name="T40" fmla="*/ 1316 w 1762"/>
                <a:gd name="T41" fmla="*/ 452 h 2562"/>
                <a:gd name="T42" fmla="*/ 1364 w 1762"/>
                <a:gd name="T43" fmla="*/ 550 h 2562"/>
                <a:gd name="T44" fmla="*/ 1430 w 1762"/>
                <a:gd name="T45" fmla="*/ 602 h 2562"/>
                <a:gd name="T46" fmla="*/ 1516 w 1762"/>
                <a:gd name="T47" fmla="*/ 630 h 2562"/>
                <a:gd name="T48" fmla="*/ 1536 w 1762"/>
                <a:gd name="T49" fmla="*/ 722 h 2562"/>
                <a:gd name="T50" fmla="*/ 1516 w 1762"/>
                <a:gd name="T51" fmla="*/ 978 h 2562"/>
                <a:gd name="T52" fmla="*/ 1376 w 1762"/>
                <a:gd name="T53" fmla="*/ 1002 h 2562"/>
                <a:gd name="T54" fmla="*/ 1292 w 1762"/>
                <a:gd name="T55" fmla="*/ 1080 h 2562"/>
                <a:gd name="T56" fmla="*/ 1258 w 1762"/>
                <a:gd name="T57" fmla="*/ 1186 h 2562"/>
                <a:gd name="T58" fmla="*/ 1276 w 1762"/>
                <a:gd name="T59" fmla="*/ 1292 h 2562"/>
                <a:gd name="T60" fmla="*/ 1344 w 1762"/>
                <a:gd name="T61" fmla="*/ 1382 h 2562"/>
                <a:gd name="T62" fmla="*/ 1358 w 1762"/>
                <a:gd name="T63" fmla="*/ 1480 h 2562"/>
                <a:gd name="T64" fmla="*/ 1224 w 1762"/>
                <a:gd name="T65" fmla="*/ 1668 h 2562"/>
                <a:gd name="T66" fmla="*/ 1124 w 1762"/>
                <a:gd name="T67" fmla="*/ 1640 h 2562"/>
                <a:gd name="T68" fmla="*/ 1028 w 1762"/>
                <a:gd name="T69" fmla="*/ 1658 h 2562"/>
                <a:gd name="T70" fmla="*/ 944 w 1762"/>
                <a:gd name="T71" fmla="*/ 1726 h 2562"/>
                <a:gd name="T72" fmla="*/ 908 w 1762"/>
                <a:gd name="T73" fmla="*/ 1794 h 2562"/>
                <a:gd name="T74" fmla="*/ 898 w 1762"/>
                <a:gd name="T75" fmla="*/ 1890 h 2562"/>
                <a:gd name="T76" fmla="*/ 926 w 1762"/>
                <a:gd name="T77" fmla="*/ 1980 h 2562"/>
                <a:gd name="T78" fmla="*/ 854 w 1762"/>
                <a:gd name="T79" fmla="*/ 2086 h 2562"/>
                <a:gd name="T80" fmla="*/ 598 w 1762"/>
                <a:gd name="T81" fmla="*/ 2246 h 2562"/>
                <a:gd name="T82" fmla="*/ 314 w 1762"/>
                <a:gd name="T83" fmla="*/ 2360 h 2562"/>
                <a:gd name="T84" fmla="*/ 154 w 1762"/>
                <a:gd name="T85" fmla="*/ 2310 h 2562"/>
                <a:gd name="T86" fmla="*/ 78 w 1762"/>
                <a:gd name="T87" fmla="*/ 2460 h 2562"/>
                <a:gd name="T88" fmla="*/ 330 w 1762"/>
                <a:gd name="T89" fmla="*/ 2406 h 2562"/>
                <a:gd name="T90" fmla="*/ 624 w 1762"/>
                <a:gd name="T91" fmla="*/ 2288 h 2562"/>
                <a:gd name="T92" fmla="*/ 886 w 1762"/>
                <a:gd name="T93" fmla="*/ 2124 h 2562"/>
                <a:gd name="T94" fmla="*/ 984 w 1762"/>
                <a:gd name="T95" fmla="*/ 2046 h 2562"/>
                <a:gd name="T96" fmla="*/ 1086 w 1762"/>
                <a:gd name="T97" fmla="*/ 2090 h 2562"/>
                <a:gd name="T98" fmla="*/ 1194 w 1762"/>
                <a:gd name="T99" fmla="*/ 2084 h 2562"/>
                <a:gd name="T100" fmla="*/ 1288 w 1762"/>
                <a:gd name="T101" fmla="*/ 2024 h 2562"/>
                <a:gd name="T102" fmla="*/ 1334 w 1762"/>
                <a:gd name="T103" fmla="*/ 1952 h 2562"/>
                <a:gd name="T104" fmla="*/ 1348 w 1762"/>
                <a:gd name="T105" fmla="*/ 1854 h 2562"/>
                <a:gd name="T106" fmla="*/ 1316 w 1762"/>
                <a:gd name="T107" fmla="*/ 1760 h 2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2" h="2562">
                  <a:moveTo>
                    <a:pt x="1280" y="1710"/>
                  </a:moveTo>
                  <a:lnTo>
                    <a:pt x="1280" y="1710"/>
                  </a:lnTo>
                  <a:lnTo>
                    <a:pt x="1324" y="1642"/>
                  </a:lnTo>
                  <a:lnTo>
                    <a:pt x="1364" y="1572"/>
                  </a:lnTo>
                  <a:lnTo>
                    <a:pt x="1402" y="1500"/>
                  </a:lnTo>
                  <a:lnTo>
                    <a:pt x="1436" y="1426"/>
                  </a:lnTo>
                  <a:lnTo>
                    <a:pt x="1436" y="1426"/>
                  </a:lnTo>
                  <a:lnTo>
                    <a:pt x="1468" y="1430"/>
                  </a:lnTo>
                  <a:lnTo>
                    <a:pt x="1500" y="1430"/>
                  </a:lnTo>
                  <a:lnTo>
                    <a:pt x="1530" y="1426"/>
                  </a:lnTo>
                  <a:lnTo>
                    <a:pt x="1560" y="1418"/>
                  </a:lnTo>
                  <a:lnTo>
                    <a:pt x="1590" y="1404"/>
                  </a:lnTo>
                  <a:lnTo>
                    <a:pt x="1616" y="1388"/>
                  </a:lnTo>
                  <a:lnTo>
                    <a:pt x="1642" y="1368"/>
                  </a:lnTo>
                  <a:lnTo>
                    <a:pt x="1654" y="1356"/>
                  </a:lnTo>
                  <a:lnTo>
                    <a:pt x="1664" y="1344"/>
                  </a:lnTo>
                  <a:lnTo>
                    <a:pt x="1664" y="1344"/>
                  </a:lnTo>
                  <a:lnTo>
                    <a:pt x="1678" y="1324"/>
                  </a:lnTo>
                  <a:lnTo>
                    <a:pt x="1688" y="1304"/>
                  </a:lnTo>
                  <a:lnTo>
                    <a:pt x="1698" y="1284"/>
                  </a:lnTo>
                  <a:lnTo>
                    <a:pt x="1704" y="1262"/>
                  </a:lnTo>
                  <a:lnTo>
                    <a:pt x="1708" y="1242"/>
                  </a:lnTo>
                  <a:lnTo>
                    <a:pt x="1710" y="1220"/>
                  </a:lnTo>
                  <a:lnTo>
                    <a:pt x="1708" y="1198"/>
                  </a:lnTo>
                  <a:lnTo>
                    <a:pt x="1706" y="1176"/>
                  </a:lnTo>
                  <a:lnTo>
                    <a:pt x="1702" y="1154"/>
                  </a:lnTo>
                  <a:lnTo>
                    <a:pt x="1696" y="1134"/>
                  </a:lnTo>
                  <a:lnTo>
                    <a:pt x="1686" y="1112"/>
                  </a:lnTo>
                  <a:lnTo>
                    <a:pt x="1676" y="1094"/>
                  </a:lnTo>
                  <a:lnTo>
                    <a:pt x="1664" y="1074"/>
                  </a:lnTo>
                  <a:lnTo>
                    <a:pt x="1650" y="1056"/>
                  </a:lnTo>
                  <a:lnTo>
                    <a:pt x="1634" y="1040"/>
                  </a:lnTo>
                  <a:lnTo>
                    <a:pt x="1616" y="1024"/>
                  </a:lnTo>
                  <a:lnTo>
                    <a:pt x="1616" y="1024"/>
                  </a:lnTo>
                  <a:lnTo>
                    <a:pt x="1590" y="1006"/>
                  </a:lnTo>
                  <a:lnTo>
                    <a:pt x="1562" y="992"/>
                  </a:lnTo>
                  <a:lnTo>
                    <a:pt x="1562" y="992"/>
                  </a:lnTo>
                  <a:lnTo>
                    <a:pt x="1572" y="926"/>
                  </a:lnTo>
                  <a:lnTo>
                    <a:pt x="1578" y="858"/>
                  </a:lnTo>
                  <a:lnTo>
                    <a:pt x="1582" y="790"/>
                  </a:lnTo>
                  <a:lnTo>
                    <a:pt x="1584" y="722"/>
                  </a:lnTo>
                  <a:lnTo>
                    <a:pt x="1584" y="722"/>
                  </a:lnTo>
                  <a:lnTo>
                    <a:pt x="1582" y="674"/>
                  </a:lnTo>
                  <a:lnTo>
                    <a:pt x="1580" y="626"/>
                  </a:lnTo>
                  <a:lnTo>
                    <a:pt x="1580" y="626"/>
                  </a:lnTo>
                  <a:lnTo>
                    <a:pt x="1600" y="622"/>
                  </a:lnTo>
                  <a:lnTo>
                    <a:pt x="1620" y="616"/>
                  </a:lnTo>
                  <a:lnTo>
                    <a:pt x="1638" y="608"/>
                  </a:lnTo>
                  <a:lnTo>
                    <a:pt x="1656" y="598"/>
                  </a:lnTo>
                  <a:lnTo>
                    <a:pt x="1672" y="586"/>
                  </a:lnTo>
                  <a:lnTo>
                    <a:pt x="1688" y="574"/>
                  </a:lnTo>
                  <a:lnTo>
                    <a:pt x="1704" y="560"/>
                  </a:lnTo>
                  <a:lnTo>
                    <a:pt x="1718" y="544"/>
                  </a:lnTo>
                  <a:lnTo>
                    <a:pt x="1718" y="544"/>
                  </a:lnTo>
                  <a:lnTo>
                    <a:pt x="1732" y="524"/>
                  </a:lnTo>
                  <a:lnTo>
                    <a:pt x="1742" y="504"/>
                  </a:lnTo>
                  <a:lnTo>
                    <a:pt x="1750" y="484"/>
                  </a:lnTo>
                  <a:lnTo>
                    <a:pt x="1756" y="462"/>
                  </a:lnTo>
                  <a:lnTo>
                    <a:pt x="1760" y="442"/>
                  </a:lnTo>
                  <a:lnTo>
                    <a:pt x="1762" y="420"/>
                  </a:lnTo>
                  <a:lnTo>
                    <a:pt x="1762" y="398"/>
                  </a:lnTo>
                  <a:lnTo>
                    <a:pt x="1760" y="376"/>
                  </a:lnTo>
                  <a:lnTo>
                    <a:pt x="1756" y="354"/>
                  </a:lnTo>
                  <a:lnTo>
                    <a:pt x="1748" y="334"/>
                  </a:lnTo>
                  <a:lnTo>
                    <a:pt x="1740" y="314"/>
                  </a:lnTo>
                  <a:lnTo>
                    <a:pt x="1730" y="294"/>
                  </a:lnTo>
                  <a:lnTo>
                    <a:pt x="1718" y="274"/>
                  </a:lnTo>
                  <a:lnTo>
                    <a:pt x="1704" y="256"/>
                  </a:lnTo>
                  <a:lnTo>
                    <a:pt x="1688" y="240"/>
                  </a:lnTo>
                  <a:lnTo>
                    <a:pt x="1670" y="224"/>
                  </a:lnTo>
                  <a:lnTo>
                    <a:pt x="1670" y="224"/>
                  </a:lnTo>
                  <a:lnTo>
                    <a:pt x="1650" y="210"/>
                  </a:lnTo>
                  <a:lnTo>
                    <a:pt x="1628" y="198"/>
                  </a:lnTo>
                  <a:lnTo>
                    <a:pt x="1608" y="190"/>
                  </a:lnTo>
                  <a:lnTo>
                    <a:pt x="1586" y="182"/>
                  </a:lnTo>
                  <a:lnTo>
                    <a:pt x="1564" y="178"/>
                  </a:lnTo>
                  <a:lnTo>
                    <a:pt x="1542" y="176"/>
                  </a:lnTo>
                  <a:lnTo>
                    <a:pt x="1520" y="176"/>
                  </a:lnTo>
                  <a:lnTo>
                    <a:pt x="1498" y="178"/>
                  </a:lnTo>
                  <a:lnTo>
                    <a:pt x="1498" y="178"/>
                  </a:lnTo>
                  <a:lnTo>
                    <a:pt x="1482" y="132"/>
                  </a:lnTo>
                  <a:lnTo>
                    <a:pt x="1466" y="88"/>
                  </a:lnTo>
                  <a:lnTo>
                    <a:pt x="1448" y="44"/>
                  </a:lnTo>
                  <a:lnTo>
                    <a:pt x="1428" y="0"/>
                  </a:lnTo>
                  <a:lnTo>
                    <a:pt x="1384" y="20"/>
                  </a:lnTo>
                  <a:lnTo>
                    <a:pt x="1384" y="20"/>
                  </a:lnTo>
                  <a:lnTo>
                    <a:pt x="1402" y="62"/>
                  </a:lnTo>
                  <a:lnTo>
                    <a:pt x="1420" y="104"/>
                  </a:lnTo>
                  <a:lnTo>
                    <a:pt x="1436" y="148"/>
                  </a:lnTo>
                  <a:lnTo>
                    <a:pt x="1452" y="192"/>
                  </a:lnTo>
                  <a:lnTo>
                    <a:pt x="1452" y="192"/>
                  </a:lnTo>
                  <a:lnTo>
                    <a:pt x="1426" y="204"/>
                  </a:lnTo>
                  <a:lnTo>
                    <a:pt x="1402" y="220"/>
                  </a:lnTo>
                  <a:lnTo>
                    <a:pt x="1380" y="240"/>
                  </a:lnTo>
                  <a:lnTo>
                    <a:pt x="1360" y="262"/>
                  </a:lnTo>
                  <a:lnTo>
                    <a:pt x="1360" y="262"/>
                  </a:lnTo>
                  <a:lnTo>
                    <a:pt x="1346" y="280"/>
                  </a:lnTo>
                  <a:lnTo>
                    <a:pt x="1334" y="300"/>
                  </a:lnTo>
                  <a:lnTo>
                    <a:pt x="1326" y="322"/>
                  </a:lnTo>
                  <a:lnTo>
                    <a:pt x="1318" y="342"/>
                  </a:lnTo>
                  <a:lnTo>
                    <a:pt x="1314" y="364"/>
                  </a:lnTo>
                  <a:lnTo>
                    <a:pt x="1312" y="386"/>
                  </a:lnTo>
                  <a:lnTo>
                    <a:pt x="1310" y="408"/>
                  </a:lnTo>
                  <a:lnTo>
                    <a:pt x="1312" y="430"/>
                  </a:lnTo>
                  <a:lnTo>
                    <a:pt x="1316" y="452"/>
                  </a:lnTo>
                  <a:lnTo>
                    <a:pt x="1322" y="472"/>
                  </a:lnTo>
                  <a:lnTo>
                    <a:pt x="1330" y="494"/>
                  </a:lnTo>
                  <a:lnTo>
                    <a:pt x="1338" y="514"/>
                  </a:lnTo>
                  <a:lnTo>
                    <a:pt x="1350" y="532"/>
                  </a:lnTo>
                  <a:lnTo>
                    <a:pt x="1364" y="550"/>
                  </a:lnTo>
                  <a:lnTo>
                    <a:pt x="1380" y="566"/>
                  </a:lnTo>
                  <a:lnTo>
                    <a:pt x="1398" y="582"/>
                  </a:lnTo>
                  <a:lnTo>
                    <a:pt x="1398" y="582"/>
                  </a:lnTo>
                  <a:lnTo>
                    <a:pt x="1414" y="594"/>
                  </a:lnTo>
                  <a:lnTo>
                    <a:pt x="1430" y="602"/>
                  </a:lnTo>
                  <a:lnTo>
                    <a:pt x="1446" y="610"/>
                  </a:lnTo>
                  <a:lnTo>
                    <a:pt x="1462" y="618"/>
                  </a:lnTo>
                  <a:lnTo>
                    <a:pt x="1480" y="624"/>
                  </a:lnTo>
                  <a:lnTo>
                    <a:pt x="1498" y="626"/>
                  </a:lnTo>
                  <a:lnTo>
                    <a:pt x="1516" y="630"/>
                  </a:lnTo>
                  <a:lnTo>
                    <a:pt x="1532" y="630"/>
                  </a:lnTo>
                  <a:lnTo>
                    <a:pt x="1532" y="630"/>
                  </a:lnTo>
                  <a:lnTo>
                    <a:pt x="1534" y="676"/>
                  </a:lnTo>
                  <a:lnTo>
                    <a:pt x="1536" y="722"/>
                  </a:lnTo>
                  <a:lnTo>
                    <a:pt x="1536" y="722"/>
                  </a:lnTo>
                  <a:lnTo>
                    <a:pt x="1534" y="788"/>
                  </a:lnTo>
                  <a:lnTo>
                    <a:pt x="1530" y="852"/>
                  </a:lnTo>
                  <a:lnTo>
                    <a:pt x="1524" y="916"/>
                  </a:lnTo>
                  <a:lnTo>
                    <a:pt x="1516" y="978"/>
                  </a:lnTo>
                  <a:lnTo>
                    <a:pt x="1516" y="978"/>
                  </a:lnTo>
                  <a:lnTo>
                    <a:pt x="1488" y="976"/>
                  </a:lnTo>
                  <a:lnTo>
                    <a:pt x="1458" y="976"/>
                  </a:lnTo>
                  <a:lnTo>
                    <a:pt x="1430" y="980"/>
                  </a:lnTo>
                  <a:lnTo>
                    <a:pt x="1402" y="990"/>
                  </a:lnTo>
                  <a:lnTo>
                    <a:pt x="1376" y="1002"/>
                  </a:lnTo>
                  <a:lnTo>
                    <a:pt x="1350" y="1018"/>
                  </a:lnTo>
                  <a:lnTo>
                    <a:pt x="1328" y="1038"/>
                  </a:lnTo>
                  <a:lnTo>
                    <a:pt x="1306" y="1062"/>
                  </a:lnTo>
                  <a:lnTo>
                    <a:pt x="1306" y="1062"/>
                  </a:lnTo>
                  <a:lnTo>
                    <a:pt x="1292" y="1080"/>
                  </a:lnTo>
                  <a:lnTo>
                    <a:pt x="1282" y="1100"/>
                  </a:lnTo>
                  <a:lnTo>
                    <a:pt x="1272" y="1122"/>
                  </a:lnTo>
                  <a:lnTo>
                    <a:pt x="1266" y="1142"/>
                  </a:lnTo>
                  <a:lnTo>
                    <a:pt x="1260" y="1164"/>
                  </a:lnTo>
                  <a:lnTo>
                    <a:pt x="1258" y="1186"/>
                  </a:lnTo>
                  <a:lnTo>
                    <a:pt x="1258" y="1208"/>
                  </a:lnTo>
                  <a:lnTo>
                    <a:pt x="1258" y="1230"/>
                  </a:lnTo>
                  <a:lnTo>
                    <a:pt x="1262" y="1252"/>
                  </a:lnTo>
                  <a:lnTo>
                    <a:pt x="1268" y="1272"/>
                  </a:lnTo>
                  <a:lnTo>
                    <a:pt x="1276" y="1292"/>
                  </a:lnTo>
                  <a:lnTo>
                    <a:pt x="1286" y="1312"/>
                  </a:lnTo>
                  <a:lnTo>
                    <a:pt x="1298" y="1332"/>
                  </a:lnTo>
                  <a:lnTo>
                    <a:pt x="1310" y="1350"/>
                  </a:lnTo>
                  <a:lnTo>
                    <a:pt x="1326" y="1366"/>
                  </a:lnTo>
                  <a:lnTo>
                    <a:pt x="1344" y="1382"/>
                  </a:lnTo>
                  <a:lnTo>
                    <a:pt x="1344" y="1382"/>
                  </a:lnTo>
                  <a:lnTo>
                    <a:pt x="1368" y="1398"/>
                  </a:lnTo>
                  <a:lnTo>
                    <a:pt x="1390" y="1410"/>
                  </a:lnTo>
                  <a:lnTo>
                    <a:pt x="1390" y="1410"/>
                  </a:lnTo>
                  <a:lnTo>
                    <a:pt x="1358" y="1480"/>
                  </a:lnTo>
                  <a:lnTo>
                    <a:pt x="1322" y="1548"/>
                  </a:lnTo>
                  <a:lnTo>
                    <a:pt x="1284" y="1614"/>
                  </a:lnTo>
                  <a:lnTo>
                    <a:pt x="1242" y="1678"/>
                  </a:lnTo>
                  <a:lnTo>
                    <a:pt x="1242" y="1678"/>
                  </a:lnTo>
                  <a:lnTo>
                    <a:pt x="1224" y="1668"/>
                  </a:lnTo>
                  <a:lnTo>
                    <a:pt x="1204" y="1658"/>
                  </a:lnTo>
                  <a:lnTo>
                    <a:pt x="1186" y="1650"/>
                  </a:lnTo>
                  <a:lnTo>
                    <a:pt x="1166" y="1644"/>
                  </a:lnTo>
                  <a:lnTo>
                    <a:pt x="1146" y="1640"/>
                  </a:lnTo>
                  <a:lnTo>
                    <a:pt x="1124" y="1640"/>
                  </a:lnTo>
                  <a:lnTo>
                    <a:pt x="1104" y="1640"/>
                  </a:lnTo>
                  <a:lnTo>
                    <a:pt x="1084" y="1642"/>
                  </a:lnTo>
                  <a:lnTo>
                    <a:pt x="1066" y="1646"/>
                  </a:lnTo>
                  <a:lnTo>
                    <a:pt x="1046" y="1652"/>
                  </a:lnTo>
                  <a:lnTo>
                    <a:pt x="1028" y="1658"/>
                  </a:lnTo>
                  <a:lnTo>
                    <a:pt x="1008" y="1668"/>
                  </a:lnTo>
                  <a:lnTo>
                    <a:pt x="992" y="1680"/>
                  </a:lnTo>
                  <a:lnTo>
                    <a:pt x="974" y="1694"/>
                  </a:lnTo>
                  <a:lnTo>
                    <a:pt x="960" y="1708"/>
                  </a:lnTo>
                  <a:lnTo>
                    <a:pt x="944" y="1726"/>
                  </a:lnTo>
                  <a:lnTo>
                    <a:pt x="944" y="1726"/>
                  </a:lnTo>
                  <a:lnTo>
                    <a:pt x="932" y="1742"/>
                  </a:lnTo>
                  <a:lnTo>
                    <a:pt x="922" y="1758"/>
                  </a:lnTo>
                  <a:lnTo>
                    <a:pt x="914" y="1776"/>
                  </a:lnTo>
                  <a:lnTo>
                    <a:pt x="908" y="1794"/>
                  </a:lnTo>
                  <a:lnTo>
                    <a:pt x="902" y="1814"/>
                  </a:lnTo>
                  <a:lnTo>
                    <a:pt x="898" y="1832"/>
                  </a:lnTo>
                  <a:lnTo>
                    <a:pt x="896" y="1852"/>
                  </a:lnTo>
                  <a:lnTo>
                    <a:pt x="896" y="1870"/>
                  </a:lnTo>
                  <a:lnTo>
                    <a:pt x="898" y="1890"/>
                  </a:lnTo>
                  <a:lnTo>
                    <a:pt x="900" y="1908"/>
                  </a:lnTo>
                  <a:lnTo>
                    <a:pt x="904" y="1926"/>
                  </a:lnTo>
                  <a:lnTo>
                    <a:pt x="910" y="1944"/>
                  </a:lnTo>
                  <a:lnTo>
                    <a:pt x="918" y="1962"/>
                  </a:lnTo>
                  <a:lnTo>
                    <a:pt x="926" y="1980"/>
                  </a:lnTo>
                  <a:lnTo>
                    <a:pt x="936" y="1996"/>
                  </a:lnTo>
                  <a:lnTo>
                    <a:pt x="948" y="2012"/>
                  </a:lnTo>
                  <a:lnTo>
                    <a:pt x="948" y="2012"/>
                  </a:lnTo>
                  <a:lnTo>
                    <a:pt x="902" y="2050"/>
                  </a:lnTo>
                  <a:lnTo>
                    <a:pt x="854" y="2086"/>
                  </a:lnTo>
                  <a:lnTo>
                    <a:pt x="806" y="2122"/>
                  </a:lnTo>
                  <a:lnTo>
                    <a:pt x="756" y="2156"/>
                  </a:lnTo>
                  <a:lnTo>
                    <a:pt x="706" y="2188"/>
                  </a:lnTo>
                  <a:lnTo>
                    <a:pt x="652" y="2218"/>
                  </a:lnTo>
                  <a:lnTo>
                    <a:pt x="598" y="2246"/>
                  </a:lnTo>
                  <a:lnTo>
                    <a:pt x="544" y="2274"/>
                  </a:lnTo>
                  <a:lnTo>
                    <a:pt x="488" y="2298"/>
                  </a:lnTo>
                  <a:lnTo>
                    <a:pt x="432" y="2320"/>
                  </a:lnTo>
                  <a:lnTo>
                    <a:pt x="374" y="2342"/>
                  </a:lnTo>
                  <a:lnTo>
                    <a:pt x="314" y="2360"/>
                  </a:lnTo>
                  <a:lnTo>
                    <a:pt x="254" y="2376"/>
                  </a:lnTo>
                  <a:lnTo>
                    <a:pt x="194" y="2390"/>
                  </a:lnTo>
                  <a:lnTo>
                    <a:pt x="132" y="2402"/>
                  </a:lnTo>
                  <a:lnTo>
                    <a:pt x="70" y="2414"/>
                  </a:lnTo>
                  <a:lnTo>
                    <a:pt x="154" y="2310"/>
                  </a:lnTo>
                  <a:lnTo>
                    <a:pt x="128" y="2288"/>
                  </a:lnTo>
                  <a:lnTo>
                    <a:pt x="0" y="2446"/>
                  </a:lnTo>
                  <a:lnTo>
                    <a:pt x="164" y="2562"/>
                  </a:lnTo>
                  <a:lnTo>
                    <a:pt x="184" y="2534"/>
                  </a:lnTo>
                  <a:lnTo>
                    <a:pt x="78" y="2460"/>
                  </a:lnTo>
                  <a:lnTo>
                    <a:pt x="78" y="2460"/>
                  </a:lnTo>
                  <a:lnTo>
                    <a:pt x="144" y="2450"/>
                  </a:lnTo>
                  <a:lnTo>
                    <a:pt x="206" y="2438"/>
                  </a:lnTo>
                  <a:lnTo>
                    <a:pt x="270" y="2422"/>
                  </a:lnTo>
                  <a:lnTo>
                    <a:pt x="330" y="2406"/>
                  </a:lnTo>
                  <a:lnTo>
                    <a:pt x="392" y="2386"/>
                  </a:lnTo>
                  <a:lnTo>
                    <a:pt x="452" y="2364"/>
                  </a:lnTo>
                  <a:lnTo>
                    <a:pt x="510" y="2342"/>
                  </a:lnTo>
                  <a:lnTo>
                    <a:pt x="568" y="2316"/>
                  </a:lnTo>
                  <a:lnTo>
                    <a:pt x="624" y="2288"/>
                  </a:lnTo>
                  <a:lnTo>
                    <a:pt x="678" y="2258"/>
                  </a:lnTo>
                  <a:lnTo>
                    <a:pt x="732" y="2228"/>
                  </a:lnTo>
                  <a:lnTo>
                    <a:pt x="786" y="2194"/>
                  </a:lnTo>
                  <a:lnTo>
                    <a:pt x="836" y="2160"/>
                  </a:lnTo>
                  <a:lnTo>
                    <a:pt x="886" y="2124"/>
                  </a:lnTo>
                  <a:lnTo>
                    <a:pt x="936" y="2084"/>
                  </a:lnTo>
                  <a:lnTo>
                    <a:pt x="982" y="2046"/>
                  </a:lnTo>
                  <a:lnTo>
                    <a:pt x="982" y="2046"/>
                  </a:lnTo>
                  <a:lnTo>
                    <a:pt x="984" y="2046"/>
                  </a:lnTo>
                  <a:lnTo>
                    <a:pt x="984" y="2046"/>
                  </a:lnTo>
                  <a:lnTo>
                    <a:pt x="1002" y="2058"/>
                  </a:lnTo>
                  <a:lnTo>
                    <a:pt x="1022" y="2070"/>
                  </a:lnTo>
                  <a:lnTo>
                    <a:pt x="1042" y="2080"/>
                  </a:lnTo>
                  <a:lnTo>
                    <a:pt x="1064" y="2086"/>
                  </a:lnTo>
                  <a:lnTo>
                    <a:pt x="1086" y="2090"/>
                  </a:lnTo>
                  <a:lnTo>
                    <a:pt x="1108" y="2094"/>
                  </a:lnTo>
                  <a:lnTo>
                    <a:pt x="1130" y="2094"/>
                  </a:lnTo>
                  <a:lnTo>
                    <a:pt x="1152" y="2092"/>
                  </a:lnTo>
                  <a:lnTo>
                    <a:pt x="1172" y="2088"/>
                  </a:lnTo>
                  <a:lnTo>
                    <a:pt x="1194" y="2084"/>
                  </a:lnTo>
                  <a:lnTo>
                    <a:pt x="1214" y="2076"/>
                  </a:lnTo>
                  <a:lnTo>
                    <a:pt x="1234" y="2066"/>
                  </a:lnTo>
                  <a:lnTo>
                    <a:pt x="1254" y="2054"/>
                  </a:lnTo>
                  <a:lnTo>
                    <a:pt x="1272" y="2040"/>
                  </a:lnTo>
                  <a:lnTo>
                    <a:pt x="1288" y="2024"/>
                  </a:lnTo>
                  <a:lnTo>
                    <a:pt x="1304" y="2006"/>
                  </a:lnTo>
                  <a:lnTo>
                    <a:pt x="1304" y="2006"/>
                  </a:lnTo>
                  <a:lnTo>
                    <a:pt x="1316" y="1990"/>
                  </a:lnTo>
                  <a:lnTo>
                    <a:pt x="1326" y="1972"/>
                  </a:lnTo>
                  <a:lnTo>
                    <a:pt x="1334" y="1952"/>
                  </a:lnTo>
                  <a:lnTo>
                    <a:pt x="1340" y="1934"/>
                  </a:lnTo>
                  <a:lnTo>
                    <a:pt x="1344" y="1914"/>
                  </a:lnTo>
                  <a:lnTo>
                    <a:pt x="1348" y="1894"/>
                  </a:lnTo>
                  <a:lnTo>
                    <a:pt x="1348" y="1874"/>
                  </a:lnTo>
                  <a:lnTo>
                    <a:pt x="1348" y="1854"/>
                  </a:lnTo>
                  <a:lnTo>
                    <a:pt x="1344" y="1836"/>
                  </a:lnTo>
                  <a:lnTo>
                    <a:pt x="1340" y="1816"/>
                  </a:lnTo>
                  <a:lnTo>
                    <a:pt x="1334" y="1796"/>
                  </a:lnTo>
                  <a:lnTo>
                    <a:pt x="1326" y="1778"/>
                  </a:lnTo>
                  <a:lnTo>
                    <a:pt x="1316" y="1760"/>
                  </a:lnTo>
                  <a:lnTo>
                    <a:pt x="1306" y="1742"/>
                  </a:lnTo>
                  <a:lnTo>
                    <a:pt x="1294" y="1726"/>
                  </a:lnTo>
                  <a:lnTo>
                    <a:pt x="1280" y="1710"/>
                  </a:lnTo>
                  <a:lnTo>
                    <a:pt x="1280" y="1710"/>
                  </a:lnTo>
                  <a:close/>
                </a:path>
              </a:pathLst>
            </a:custGeom>
            <a:solidFill>
              <a:srgbClr val="B82234"/>
            </a:solidFill>
            <a:ln w="1270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99" name="Freeform 12"/>
            <p:cNvSpPr>
              <a:spLocks/>
            </p:cNvSpPr>
            <p:nvPr/>
          </p:nvSpPr>
          <p:spPr bwMode="auto">
            <a:xfrm>
              <a:off x="5165318" y="1517496"/>
              <a:ext cx="2451423" cy="2599495"/>
            </a:xfrm>
            <a:custGeom>
              <a:avLst/>
              <a:gdLst>
                <a:gd name="T0" fmla="*/ 36 w 1788"/>
                <a:gd name="T1" fmla="*/ 1254 h 1896"/>
                <a:gd name="T2" fmla="*/ 8 w 1788"/>
                <a:gd name="T3" fmla="*/ 1316 h 1896"/>
                <a:gd name="T4" fmla="*/ 0 w 1788"/>
                <a:gd name="T5" fmla="*/ 1382 h 1896"/>
                <a:gd name="T6" fmla="*/ 10 w 1788"/>
                <a:gd name="T7" fmla="*/ 1446 h 1896"/>
                <a:gd name="T8" fmla="*/ 40 w 1788"/>
                <a:gd name="T9" fmla="*/ 1506 h 1896"/>
                <a:gd name="T10" fmla="*/ 86 w 1788"/>
                <a:gd name="T11" fmla="*/ 1556 h 1896"/>
                <a:gd name="T12" fmla="*/ 134 w 1788"/>
                <a:gd name="T13" fmla="*/ 1584 h 1896"/>
                <a:gd name="T14" fmla="*/ 186 w 1788"/>
                <a:gd name="T15" fmla="*/ 1600 h 1896"/>
                <a:gd name="T16" fmla="*/ 206 w 1788"/>
                <a:gd name="T17" fmla="*/ 1822 h 1896"/>
                <a:gd name="T18" fmla="*/ 266 w 1788"/>
                <a:gd name="T19" fmla="*/ 1886 h 1896"/>
                <a:gd name="T20" fmla="*/ 236 w 1788"/>
                <a:gd name="T21" fmla="*/ 1674 h 1896"/>
                <a:gd name="T22" fmla="*/ 258 w 1788"/>
                <a:gd name="T23" fmla="*/ 1602 h 1896"/>
                <a:gd name="T24" fmla="*/ 328 w 1788"/>
                <a:gd name="T25" fmla="*/ 1580 h 1896"/>
                <a:gd name="T26" fmla="*/ 390 w 1788"/>
                <a:gd name="T27" fmla="*/ 1536 h 1896"/>
                <a:gd name="T28" fmla="*/ 420 w 1788"/>
                <a:gd name="T29" fmla="*/ 1498 h 1896"/>
                <a:gd name="T30" fmla="*/ 446 w 1788"/>
                <a:gd name="T31" fmla="*/ 1436 h 1896"/>
                <a:gd name="T32" fmla="*/ 452 w 1788"/>
                <a:gd name="T33" fmla="*/ 1370 h 1896"/>
                <a:gd name="T34" fmla="*/ 438 w 1788"/>
                <a:gd name="T35" fmla="*/ 1306 h 1896"/>
                <a:gd name="T36" fmla="*/ 406 w 1788"/>
                <a:gd name="T37" fmla="*/ 1248 h 1896"/>
                <a:gd name="T38" fmla="*/ 358 w 1788"/>
                <a:gd name="T39" fmla="*/ 1198 h 1896"/>
                <a:gd name="T40" fmla="*/ 330 w 1788"/>
                <a:gd name="T41" fmla="*/ 1178 h 1896"/>
                <a:gd name="T42" fmla="*/ 300 w 1788"/>
                <a:gd name="T43" fmla="*/ 1164 h 1896"/>
                <a:gd name="T44" fmla="*/ 384 w 1788"/>
                <a:gd name="T45" fmla="*/ 958 h 1896"/>
                <a:gd name="T46" fmla="*/ 498 w 1788"/>
                <a:gd name="T47" fmla="*/ 768 h 1896"/>
                <a:gd name="T48" fmla="*/ 592 w 1788"/>
                <a:gd name="T49" fmla="*/ 652 h 1896"/>
                <a:gd name="T50" fmla="*/ 746 w 1788"/>
                <a:gd name="T51" fmla="*/ 506 h 1896"/>
                <a:gd name="T52" fmla="*/ 914 w 1788"/>
                <a:gd name="T53" fmla="*/ 386 h 1896"/>
                <a:gd name="T54" fmla="*/ 1034 w 1788"/>
                <a:gd name="T55" fmla="*/ 322 h 1896"/>
                <a:gd name="T56" fmla="*/ 1080 w 1788"/>
                <a:gd name="T57" fmla="*/ 388 h 1896"/>
                <a:gd name="T58" fmla="*/ 1120 w 1788"/>
                <a:gd name="T59" fmla="*/ 420 h 1896"/>
                <a:gd name="T60" fmla="*/ 1182 w 1788"/>
                <a:gd name="T61" fmla="*/ 446 h 1896"/>
                <a:gd name="T62" fmla="*/ 1248 w 1788"/>
                <a:gd name="T63" fmla="*/ 454 h 1896"/>
                <a:gd name="T64" fmla="*/ 1312 w 1788"/>
                <a:gd name="T65" fmla="*/ 444 h 1896"/>
                <a:gd name="T66" fmla="*/ 1372 w 1788"/>
                <a:gd name="T67" fmla="*/ 414 h 1896"/>
                <a:gd name="T68" fmla="*/ 1422 w 1788"/>
                <a:gd name="T69" fmla="*/ 368 h 1896"/>
                <a:gd name="T70" fmla="*/ 1446 w 1788"/>
                <a:gd name="T71" fmla="*/ 328 h 1896"/>
                <a:gd name="T72" fmla="*/ 1464 w 1788"/>
                <a:gd name="T73" fmla="*/ 264 h 1896"/>
                <a:gd name="T74" fmla="*/ 1464 w 1788"/>
                <a:gd name="T75" fmla="*/ 198 h 1896"/>
                <a:gd name="T76" fmla="*/ 1588 w 1788"/>
                <a:gd name="T77" fmla="*/ 190 h 1896"/>
                <a:gd name="T78" fmla="*/ 1612 w 1788"/>
                <a:gd name="T79" fmla="*/ 274 h 1896"/>
                <a:gd name="T80" fmla="*/ 1650 w 1788"/>
                <a:gd name="T81" fmla="*/ 30 h 1896"/>
                <a:gd name="T82" fmla="*/ 1714 w 1788"/>
                <a:gd name="T83" fmla="*/ 144 h 1896"/>
                <a:gd name="T84" fmla="*/ 1516 w 1788"/>
                <a:gd name="T85" fmla="*/ 146 h 1896"/>
                <a:gd name="T86" fmla="*/ 1436 w 1788"/>
                <a:gd name="T87" fmla="*/ 124 h 1896"/>
                <a:gd name="T88" fmla="*/ 1372 w 1788"/>
                <a:gd name="T89" fmla="*/ 48 h 1896"/>
                <a:gd name="T90" fmla="*/ 1334 w 1788"/>
                <a:gd name="T91" fmla="*/ 24 h 1896"/>
                <a:gd name="T92" fmla="*/ 1272 w 1788"/>
                <a:gd name="T93" fmla="*/ 2 h 1896"/>
                <a:gd name="T94" fmla="*/ 1210 w 1788"/>
                <a:gd name="T95" fmla="*/ 0 h 1896"/>
                <a:gd name="T96" fmla="*/ 1148 w 1788"/>
                <a:gd name="T97" fmla="*/ 18 h 1896"/>
                <a:gd name="T98" fmla="*/ 1094 w 1788"/>
                <a:gd name="T99" fmla="*/ 52 h 1896"/>
                <a:gd name="T100" fmla="*/ 1062 w 1788"/>
                <a:gd name="T101" fmla="*/ 86 h 1896"/>
                <a:gd name="T102" fmla="*/ 1026 w 1788"/>
                <a:gd name="T103" fmla="*/ 154 h 1896"/>
                <a:gd name="T104" fmla="*/ 1014 w 1788"/>
                <a:gd name="T105" fmla="*/ 228 h 1896"/>
                <a:gd name="T106" fmla="*/ 1020 w 1788"/>
                <a:gd name="T107" fmla="*/ 278 h 1896"/>
                <a:gd name="T108" fmla="*/ 832 w 1788"/>
                <a:gd name="T109" fmla="*/ 384 h 1896"/>
                <a:gd name="T110" fmla="*/ 660 w 1788"/>
                <a:gd name="T111" fmla="*/ 516 h 1896"/>
                <a:gd name="T112" fmla="*/ 558 w 1788"/>
                <a:gd name="T113" fmla="*/ 620 h 1896"/>
                <a:gd name="T114" fmla="*/ 418 w 1788"/>
                <a:gd name="T115" fmla="*/ 804 h 1896"/>
                <a:gd name="T116" fmla="*/ 308 w 1788"/>
                <a:gd name="T117" fmla="*/ 1008 h 1896"/>
                <a:gd name="T118" fmla="*/ 254 w 1788"/>
                <a:gd name="T119" fmla="*/ 1152 h 1896"/>
                <a:gd name="T120" fmla="*/ 170 w 1788"/>
                <a:gd name="T121" fmla="*/ 1156 h 1896"/>
                <a:gd name="T122" fmla="*/ 92 w 1788"/>
                <a:gd name="T123" fmla="*/ 1192 h 1896"/>
                <a:gd name="T124" fmla="*/ 48 w 1788"/>
                <a:gd name="T125" fmla="*/ 1236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88" h="1896">
                  <a:moveTo>
                    <a:pt x="48" y="1236"/>
                  </a:moveTo>
                  <a:lnTo>
                    <a:pt x="48" y="1236"/>
                  </a:lnTo>
                  <a:lnTo>
                    <a:pt x="36" y="1254"/>
                  </a:lnTo>
                  <a:lnTo>
                    <a:pt x="24" y="1274"/>
                  </a:lnTo>
                  <a:lnTo>
                    <a:pt x="14" y="1294"/>
                  </a:lnTo>
                  <a:lnTo>
                    <a:pt x="8" y="1316"/>
                  </a:lnTo>
                  <a:lnTo>
                    <a:pt x="4" y="1338"/>
                  </a:lnTo>
                  <a:lnTo>
                    <a:pt x="0" y="1360"/>
                  </a:lnTo>
                  <a:lnTo>
                    <a:pt x="0" y="1382"/>
                  </a:lnTo>
                  <a:lnTo>
                    <a:pt x="2" y="1404"/>
                  </a:lnTo>
                  <a:lnTo>
                    <a:pt x="6" y="1424"/>
                  </a:lnTo>
                  <a:lnTo>
                    <a:pt x="10" y="1446"/>
                  </a:lnTo>
                  <a:lnTo>
                    <a:pt x="18" y="1466"/>
                  </a:lnTo>
                  <a:lnTo>
                    <a:pt x="28" y="1486"/>
                  </a:lnTo>
                  <a:lnTo>
                    <a:pt x="40" y="1506"/>
                  </a:lnTo>
                  <a:lnTo>
                    <a:pt x="54" y="1524"/>
                  </a:lnTo>
                  <a:lnTo>
                    <a:pt x="70" y="1540"/>
                  </a:lnTo>
                  <a:lnTo>
                    <a:pt x="86" y="1556"/>
                  </a:lnTo>
                  <a:lnTo>
                    <a:pt x="86" y="1556"/>
                  </a:lnTo>
                  <a:lnTo>
                    <a:pt x="110" y="1572"/>
                  </a:lnTo>
                  <a:lnTo>
                    <a:pt x="134" y="1584"/>
                  </a:lnTo>
                  <a:lnTo>
                    <a:pt x="160" y="1594"/>
                  </a:lnTo>
                  <a:lnTo>
                    <a:pt x="186" y="1600"/>
                  </a:lnTo>
                  <a:lnTo>
                    <a:pt x="186" y="1600"/>
                  </a:lnTo>
                  <a:lnTo>
                    <a:pt x="188" y="1674"/>
                  </a:lnTo>
                  <a:lnTo>
                    <a:pt x="196" y="1748"/>
                  </a:lnTo>
                  <a:lnTo>
                    <a:pt x="206" y="1822"/>
                  </a:lnTo>
                  <a:lnTo>
                    <a:pt x="220" y="1896"/>
                  </a:lnTo>
                  <a:lnTo>
                    <a:pt x="266" y="1886"/>
                  </a:lnTo>
                  <a:lnTo>
                    <a:pt x="266" y="1886"/>
                  </a:lnTo>
                  <a:lnTo>
                    <a:pt x="252" y="1816"/>
                  </a:lnTo>
                  <a:lnTo>
                    <a:pt x="242" y="1744"/>
                  </a:lnTo>
                  <a:lnTo>
                    <a:pt x="236" y="1674"/>
                  </a:lnTo>
                  <a:lnTo>
                    <a:pt x="234" y="1604"/>
                  </a:lnTo>
                  <a:lnTo>
                    <a:pt x="234" y="1604"/>
                  </a:lnTo>
                  <a:lnTo>
                    <a:pt x="258" y="1602"/>
                  </a:lnTo>
                  <a:lnTo>
                    <a:pt x="282" y="1598"/>
                  </a:lnTo>
                  <a:lnTo>
                    <a:pt x="306" y="1590"/>
                  </a:lnTo>
                  <a:lnTo>
                    <a:pt x="328" y="1580"/>
                  </a:lnTo>
                  <a:lnTo>
                    <a:pt x="350" y="1568"/>
                  </a:lnTo>
                  <a:lnTo>
                    <a:pt x="370" y="1554"/>
                  </a:lnTo>
                  <a:lnTo>
                    <a:pt x="390" y="1536"/>
                  </a:lnTo>
                  <a:lnTo>
                    <a:pt x="408" y="1516"/>
                  </a:lnTo>
                  <a:lnTo>
                    <a:pt x="408" y="1516"/>
                  </a:lnTo>
                  <a:lnTo>
                    <a:pt x="420" y="1498"/>
                  </a:lnTo>
                  <a:lnTo>
                    <a:pt x="432" y="1478"/>
                  </a:lnTo>
                  <a:lnTo>
                    <a:pt x="440" y="1458"/>
                  </a:lnTo>
                  <a:lnTo>
                    <a:pt x="446" y="1436"/>
                  </a:lnTo>
                  <a:lnTo>
                    <a:pt x="450" y="1414"/>
                  </a:lnTo>
                  <a:lnTo>
                    <a:pt x="452" y="1392"/>
                  </a:lnTo>
                  <a:lnTo>
                    <a:pt x="452" y="1370"/>
                  </a:lnTo>
                  <a:lnTo>
                    <a:pt x="450" y="1350"/>
                  </a:lnTo>
                  <a:lnTo>
                    <a:pt x="444" y="1328"/>
                  </a:lnTo>
                  <a:lnTo>
                    <a:pt x="438" y="1306"/>
                  </a:lnTo>
                  <a:lnTo>
                    <a:pt x="430" y="1286"/>
                  </a:lnTo>
                  <a:lnTo>
                    <a:pt x="420" y="1266"/>
                  </a:lnTo>
                  <a:lnTo>
                    <a:pt x="406" y="1248"/>
                  </a:lnTo>
                  <a:lnTo>
                    <a:pt x="392" y="1230"/>
                  </a:lnTo>
                  <a:lnTo>
                    <a:pt x="376" y="1214"/>
                  </a:lnTo>
                  <a:lnTo>
                    <a:pt x="358" y="1198"/>
                  </a:lnTo>
                  <a:lnTo>
                    <a:pt x="358" y="1198"/>
                  </a:lnTo>
                  <a:lnTo>
                    <a:pt x="344" y="1188"/>
                  </a:lnTo>
                  <a:lnTo>
                    <a:pt x="330" y="1178"/>
                  </a:lnTo>
                  <a:lnTo>
                    <a:pt x="316" y="1170"/>
                  </a:lnTo>
                  <a:lnTo>
                    <a:pt x="300" y="1164"/>
                  </a:lnTo>
                  <a:lnTo>
                    <a:pt x="300" y="1164"/>
                  </a:lnTo>
                  <a:lnTo>
                    <a:pt x="324" y="1094"/>
                  </a:lnTo>
                  <a:lnTo>
                    <a:pt x="352" y="1026"/>
                  </a:lnTo>
                  <a:lnTo>
                    <a:pt x="384" y="958"/>
                  </a:lnTo>
                  <a:lnTo>
                    <a:pt x="418" y="894"/>
                  </a:lnTo>
                  <a:lnTo>
                    <a:pt x="456" y="830"/>
                  </a:lnTo>
                  <a:lnTo>
                    <a:pt x="498" y="768"/>
                  </a:lnTo>
                  <a:lnTo>
                    <a:pt x="544" y="710"/>
                  </a:lnTo>
                  <a:lnTo>
                    <a:pt x="592" y="652"/>
                  </a:lnTo>
                  <a:lnTo>
                    <a:pt x="592" y="652"/>
                  </a:lnTo>
                  <a:lnTo>
                    <a:pt x="642" y="600"/>
                  </a:lnTo>
                  <a:lnTo>
                    <a:pt x="692" y="552"/>
                  </a:lnTo>
                  <a:lnTo>
                    <a:pt x="746" y="506"/>
                  </a:lnTo>
                  <a:lnTo>
                    <a:pt x="800" y="464"/>
                  </a:lnTo>
                  <a:lnTo>
                    <a:pt x="856" y="424"/>
                  </a:lnTo>
                  <a:lnTo>
                    <a:pt x="914" y="386"/>
                  </a:lnTo>
                  <a:lnTo>
                    <a:pt x="974" y="352"/>
                  </a:lnTo>
                  <a:lnTo>
                    <a:pt x="1034" y="322"/>
                  </a:lnTo>
                  <a:lnTo>
                    <a:pt x="1034" y="322"/>
                  </a:lnTo>
                  <a:lnTo>
                    <a:pt x="1048" y="346"/>
                  </a:lnTo>
                  <a:lnTo>
                    <a:pt x="1062" y="368"/>
                  </a:lnTo>
                  <a:lnTo>
                    <a:pt x="1080" y="388"/>
                  </a:lnTo>
                  <a:lnTo>
                    <a:pt x="1100" y="406"/>
                  </a:lnTo>
                  <a:lnTo>
                    <a:pt x="1100" y="406"/>
                  </a:lnTo>
                  <a:lnTo>
                    <a:pt x="1120" y="420"/>
                  </a:lnTo>
                  <a:lnTo>
                    <a:pt x="1140" y="430"/>
                  </a:lnTo>
                  <a:lnTo>
                    <a:pt x="1160" y="440"/>
                  </a:lnTo>
                  <a:lnTo>
                    <a:pt x="1182" y="446"/>
                  </a:lnTo>
                  <a:lnTo>
                    <a:pt x="1204" y="452"/>
                  </a:lnTo>
                  <a:lnTo>
                    <a:pt x="1226" y="454"/>
                  </a:lnTo>
                  <a:lnTo>
                    <a:pt x="1248" y="454"/>
                  </a:lnTo>
                  <a:lnTo>
                    <a:pt x="1268" y="452"/>
                  </a:lnTo>
                  <a:lnTo>
                    <a:pt x="1290" y="450"/>
                  </a:lnTo>
                  <a:lnTo>
                    <a:pt x="1312" y="444"/>
                  </a:lnTo>
                  <a:lnTo>
                    <a:pt x="1332" y="436"/>
                  </a:lnTo>
                  <a:lnTo>
                    <a:pt x="1352" y="426"/>
                  </a:lnTo>
                  <a:lnTo>
                    <a:pt x="1372" y="414"/>
                  </a:lnTo>
                  <a:lnTo>
                    <a:pt x="1390" y="400"/>
                  </a:lnTo>
                  <a:lnTo>
                    <a:pt x="1406" y="384"/>
                  </a:lnTo>
                  <a:lnTo>
                    <a:pt x="1422" y="368"/>
                  </a:lnTo>
                  <a:lnTo>
                    <a:pt x="1422" y="368"/>
                  </a:lnTo>
                  <a:lnTo>
                    <a:pt x="1434" y="348"/>
                  </a:lnTo>
                  <a:lnTo>
                    <a:pt x="1446" y="328"/>
                  </a:lnTo>
                  <a:lnTo>
                    <a:pt x="1454" y="308"/>
                  </a:lnTo>
                  <a:lnTo>
                    <a:pt x="1460" y="286"/>
                  </a:lnTo>
                  <a:lnTo>
                    <a:pt x="1464" y="264"/>
                  </a:lnTo>
                  <a:lnTo>
                    <a:pt x="1466" y="242"/>
                  </a:lnTo>
                  <a:lnTo>
                    <a:pt x="1466" y="220"/>
                  </a:lnTo>
                  <a:lnTo>
                    <a:pt x="1464" y="198"/>
                  </a:lnTo>
                  <a:lnTo>
                    <a:pt x="1464" y="198"/>
                  </a:lnTo>
                  <a:lnTo>
                    <a:pt x="1526" y="192"/>
                  </a:lnTo>
                  <a:lnTo>
                    <a:pt x="1588" y="190"/>
                  </a:lnTo>
                  <a:lnTo>
                    <a:pt x="1650" y="190"/>
                  </a:lnTo>
                  <a:lnTo>
                    <a:pt x="1714" y="192"/>
                  </a:lnTo>
                  <a:lnTo>
                    <a:pt x="1612" y="274"/>
                  </a:lnTo>
                  <a:lnTo>
                    <a:pt x="1634" y="300"/>
                  </a:lnTo>
                  <a:lnTo>
                    <a:pt x="1788" y="174"/>
                  </a:lnTo>
                  <a:lnTo>
                    <a:pt x="1650" y="30"/>
                  </a:lnTo>
                  <a:lnTo>
                    <a:pt x="1626" y="52"/>
                  </a:lnTo>
                  <a:lnTo>
                    <a:pt x="1714" y="144"/>
                  </a:lnTo>
                  <a:lnTo>
                    <a:pt x="1714" y="144"/>
                  </a:lnTo>
                  <a:lnTo>
                    <a:pt x="1648" y="142"/>
                  </a:lnTo>
                  <a:lnTo>
                    <a:pt x="1582" y="142"/>
                  </a:lnTo>
                  <a:lnTo>
                    <a:pt x="1516" y="146"/>
                  </a:lnTo>
                  <a:lnTo>
                    <a:pt x="1450" y="154"/>
                  </a:lnTo>
                  <a:lnTo>
                    <a:pt x="1450" y="154"/>
                  </a:lnTo>
                  <a:lnTo>
                    <a:pt x="1436" y="124"/>
                  </a:lnTo>
                  <a:lnTo>
                    <a:pt x="1420" y="96"/>
                  </a:lnTo>
                  <a:lnTo>
                    <a:pt x="1398" y="72"/>
                  </a:lnTo>
                  <a:lnTo>
                    <a:pt x="1372" y="48"/>
                  </a:lnTo>
                  <a:lnTo>
                    <a:pt x="1372" y="48"/>
                  </a:lnTo>
                  <a:lnTo>
                    <a:pt x="1354" y="34"/>
                  </a:lnTo>
                  <a:lnTo>
                    <a:pt x="1334" y="24"/>
                  </a:lnTo>
                  <a:lnTo>
                    <a:pt x="1314" y="14"/>
                  </a:lnTo>
                  <a:lnTo>
                    <a:pt x="1294" y="8"/>
                  </a:lnTo>
                  <a:lnTo>
                    <a:pt x="1272" y="2"/>
                  </a:lnTo>
                  <a:lnTo>
                    <a:pt x="1252" y="0"/>
                  </a:lnTo>
                  <a:lnTo>
                    <a:pt x="1230" y="0"/>
                  </a:lnTo>
                  <a:lnTo>
                    <a:pt x="1210" y="0"/>
                  </a:lnTo>
                  <a:lnTo>
                    <a:pt x="1190" y="4"/>
                  </a:lnTo>
                  <a:lnTo>
                    <a:pt x="1168" y="10"/>
                  </a:lnTo>
                  <a:lnTo>
                    <a:pt x="1148" y="18"/>
                  </a:lnTo>
                  <a:lnTo>
                    <a:pt x="1130" y="28"/>
                  </a:lnTo>
                  <a:lnTo>
                    <a:pt x="1112" y="38"/>
                  </a:lnTo>
                  <a:lnTo>
                    <a:pt x="1094" y="52"/>
                  </a:lnTo>
                  <a:lnTo>
                    <a:pt x="1078" y="68"/>
                  </a:lnTo>
                  <a:lnTo>
                    <a:pt x="1062" y="86"/>
                  </a:lnTo>
                  <a:lnTo>
                    <a:pt x="1062" y="86"/>
                  </a:lnTo>
                  <a:lnTo>
                    <a:pt x="1048" y="108"/>
                  </a:lnTo>
                  <a:lnTo>
                    <a:pt x="1036" y="130"/>
                  </a:lnTo>
                  <a:lnTo>
                    <a:pt x="1026" y="154"/>
                  </a:lnTo>
                  <a:lnTo>
                    <a:pt x="1018" y="178"/>
                  </a:lnTo>
                  <a:lnTo>
                    <a:pt x="1016" y="204"/>
                  </a:lnTo>
                  <a:lnTo>
                    <a:pt x="1014" y="228"/>
                  </a:lnTo>
                  <a:lnTo>
                    <a:pt x="1016" y="254"/>
                  </a:lnTo>
                  <a:lnTo>
                    <a:pt x="1020" y="278"/>
                  </a:lnTo>
                  <a:lnTo>
                    <a:pt x="1020" y="278"/>
                  </a:lnTo>
                  <a:lnTo>
                    <a:pt x="954" y="310"/>
                  </a:lnTo>
                  <a:lnTo>
                    <a:pt x="892" y="344"/>
                  </a:lnTo>
                  <a:lnTo>
                    <a:pt x="832" y="384"/>
                  </a:lnTo>
                  <a:lnTo>
                    <a:pt x="772" y="424"/>
                  </a:lnTo>
                  <a:lnTo>
                    <a:pt x="716" y="470"/>
                  </a:lnTo>
                  <a:lnTo>
                    <a:pt x="660" y="516"/>
                  </a:lnTo>
                  <a:lnTo>
                    <a:pt x="608" y="566"/>
                  </a:lnTo>
                  <a:lnTo>
                    <a:pt x="558" y="620"/>
                  </a:lnTo>
                  <a:lnTo>
                    <a:pt x="558" y="620"/>
                  </a:lnTo>
                  <a:lnTo>
                    <a:pt x="508" y="680"/>
                  </a:lnTo>
                  <a:lnTo>
                    <a:pt x="460" y="740"/>
                  </a:lnTo>
                  <a:lnTo>
                    <a:pt x="418" y="804"/>
                  </a:lnTo>
                  <a:lnTo>
                    <a:pt x="376" y="870"/>
                  </a:lnTo>
                  <a:lnTo>
                    <a:pt x="340" y="938"/>
                  </a:lnTo>
                  <a:lnTo>
                    <a:pt x="308" y="1008"/>
                  </a:lnTo>
                  <a:lnTo>
                    <a:pt x="278" y="1078"/>
                  </a:lnTo>
                  <a:lnTo>
                    <a:pt x="254" y="1152"/>
                  </a:lnTo>
                  <a:lnTo>
                    <a:pt x="254" y="1152"/>
                  </a:lnTo>
                  <a:lnTo>
                    <a:pt x="226" y="1148"/>
                  </a:lnTo>
                  <a:lnTo>
                    <a:pt x="198" y="1150"/>
                  </a:lnTo>
                  <a:lnTo>
                    <a:pt x="170" y="1156"/>
                  </a:lnTo>
                  <a:lnTo>
                    <a:pt x="142" y="1164"/>
                  </a:lnTo>
                  <a:lnTo>
                    <a:pt x="116" y="1176"/>
                  </a:lnTo>
                  <a:lnTo>
                    <a:pt x="92" y="1192"/>
                  </a:lnTo>
                  <a:lnTo>
                    <a:pt x="70" y="1212"/>
                  </a:lnTo>
                  <a:lnTo>
                    <a:pt x="48" y="1236"/>
                  </a:lnTo>
                  <a:lnTo>
                    <a:pt x="48" y="1236"/>
                  </a:lnTo>
                  <a:close/>
                </a:path>
              </a:pathLst>
            </a:custGeom>
            <a:solidFill>
              <a:srgbClr val="F36E21"/>
            </a:solidFill>
            <a:ln w="1270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02" name="Oval 101"/>
            <p:cNvSpPr/>
            <p:nvPr/>
          </p:nvSpPr>
          <p:spPr bwMode="ltGray">
            <a:xfrm>
              <a:off x="5165318" y="3090817"/>
              <a:ext cx="612000" cy="612000"/>
            </a:xfrm>
            <a:prstGeom prst="ellipse">
              <a:avLst/>
            </a:prstGeom>
            <a:solidFill>
              <a:srgbClr val="DC690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03" name="Oval 102"/>
            <p:cNvSpPr/>
            <p:nvPr/>
          </p:nvSpPr>
          <p:spPr bwMode="ltGray">
            <a:xfrm>
              <a:off x="6556395" y="1517496"/>
              <a:ext cx="612000" cy="612000"/>
            </a:xfrm>
            <a:prstGeom prst="ellipse">
              <a:avLst/>
            </a:prstGeom>
            <a:solidFill>
              <a:srgbClr val="DC690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04" name="Oval 103"/>
            <p:cNvSpPr/>
            <p:nvPr/>
          </p:nvSpPr>
          <p:spPr bwMode="ltGray">
            <a:xfrm>
              <a:off x="8783795" y="2417888"/>
              <a:ext cx="612000" cy="612000"/>
            </a:xfrm>
            <a:prstGeom prst="ellipse">
              <a:avLst/>
            </a:prstGeom>
            <a:solidFill>
              <a:srgbClr val="DC690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06" name="Oval 105"/>
            <p:cNvSpPr/>
            <p:nvPr/>
          </p:nvSpPr>
          <p:spPr bwMode="ltGray">
            <a:xfrm>
              <a:off x="7374923" y="1901387"/>
              <a:ext cx="612000" cy="612000"/>
            </a:xfrm>
            <a:prstGeom prst="ellipse">
              <a:avLst/>
            </a:prstGeom>
            <a:solidFill>
              <a:srgbClr val="EB8C0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07" name="Oval 106"/>
            <p:cNvSpPr/>
            <p:nvPr/>
          </p:nvSpPr>
          <p:spPr bwMode="ltGray">
            <a:xfrm>
              <a:off x="5850756" y="2488241"/>
              <a:ext cx="612000" cy="612000"/>
            </a:xfrm>
            <a:prstGeom prst="ellipse">
              <a:avLst/>
            </a:prstGeom>
            <a:solidFill>
              <a:srgbClr val="EB8C0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08" name="Oval 107"/>
            <p:cNvSpPr/>
            <p:nvPr/>
          </p:nvSpPr>
          <p:spPr bwMode="ltGray">
            <a:xfrm>
              <a:off x="5700025" y="3851864"/>
              <a:ext cx="612000" cy="612000"/>
            </a:xfrm>
            <a:prstGeom prst="ellipse">
              <a:avLst/>
            </a:prstGeom>
            <a:solidFill>
              <a:srgbClr val="EB8C0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09" name="Oval 108"/>
            <p:cNvSpPr/>
            <p:nvPr/>
          </p:nvSpPr>
          <p:spPr bwMode="ltGray">
            <a:xfrm>
              <a:off x="5315804" y="4944593"/>
              <a:ext cx="612000" cy="612000"/>
            </a:xfrm>
            <a:prstGeom prst="ellipse">
              <a:avLst/>
            </a:prstGeom>
            <a:solidFill>
              <a:srgbClr val="A3202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10" name="Oval 109"/>
            <p:cNvSpPr/>
            <p:nvPr/>
          </p:nvSpPr>
          <p:spPr bwMode="ltGray">
            <a:xfrm>
              <a:off x="4737553" y="3795651"/>
              <a:ext cx="612000" cy="612000"/>
            </a:xfrm>
            <a:prstGeom prst="ellipse">
              <a:avLst/>
            </a:prstGeom>
            <a:solidFill>
              <a:srgbClr val="A3202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11" name="Oval 110"/>
            <p:cNvSpPr/>
            <p:nvPr/>
          </p:nvSpPr>
          <p:spPr bwMode="ltGray">
            <a:xfrm>
              <a:off x="5777318" y="1389511"/>
              <a:ext cx="612000" cy="612000"/>
            </a:xfrm>
            <a:prstGeom prst="ellipse">
              <a:avLst/>
            </a:prstGeom>
            <a:solidFill>
              <a:srgbClr val="A3202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12" name="Oval 111"/>
            <p:cNvSpPr/>
            <p:nvPr/>
          </p:nvSpPr>
          <p:spPr bwMode="ltGray">
            <a:xfrm>
              <a:off x="7578948" y="1037631"/>
              <a:ext cx="612000" cy="612000"/>
            </a:xfrm>
            <a:prstGeom prst="ellipse">
              <a:avLst/>
            </a:prstGeom>
            <a:solidFill>
              <a:srgbClr val="A3202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14" name="Oval 113"/>
            <p:cNvSpPr/>
            <p:nvPr/>
          </p:nvSpPr>
          <p:spPr bwMode="ltGray">
            <a:xfrm>
              <a:off x="8389751" y="1376277"/>
              <a:ext cx="612000" cy="612000"/>
            </a:xfrm>
            <a:prstGeom prst="ellipse">
              <a:avLst/>
            </a:prstGeom>
            <a:solidFill>
              <a:srgbClr val="A3202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15" name="Oval 114"/>
            <p:cNvSpPr/>
            <p:nvPr/>
          </p:nvSpPr>
          <p:spPr bwMode="ltGray">
            <a:xfrm>
              <a:off x="9438414" y="2961069"/>
              <a:ext cx="612000" cy="612000"/>
            </a:xfrm>
            <a:prstGeom prst="ellipse">
              <a:avLst/>
            </a:prstGeom>
            <a:solidFill>
              <a:srgbClr val="A3202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17" name="Oval 116"/>
            <p:cNvSpPr/>
            <p:nvPr/>
          </p:nvSpPr>
          <p:spPr bwMode="ltGray">
            <a:xfrm>
              <a:off x="9357903" y="4052667"/>
              <a:ext cx="612000" cy="612000"/>
            </a:xfrm>
            <a:prstGeom prst="ellipse">
              <a:avLst/>
            </a:prstGeom>
            <a:solidFill>
              <a:srgbClr val="A3202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18" name="Oval 117"/>
            <p:cNvSpPr/>
            <p:nvPr/>
          </p:nvSpPr>
          <p:spPr bwMode="ltGray">
            <a:xfrm>
              <a:off x="8863492" y="4944593"/>
              <a:ext cx="612000" cy="612000"/>
            </a:xfrm>
            <a:prstGeom prst="ellipse">
              <a:avLst/>
            </a:prstGeom>
            <a:solidFill>
              <a:srgbClr val="A32020"/>
            </a:solidFill>
            <a:ln w="3175" cap="flat" cmpd="sng" algn="ctr">
              <a:noFill/>
              <a:prstDash val="solid"/>
            </a:ln>
            <a:effectLst/>
          </p:spPr>
          <p:txBody>
            <a:bodyPr rtlCol="0" anchor="ctr"/>
            <a:lstStyle/>
            <a:p>
              <a:pPr marL="0" marR="0" lvl="0" indent="0" algn="ctr"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err="1" smtClean="0">
                <a:ln>
                  <a:noFill/>
                </a:ln>
                <a:solidFill>
                  <a:srgbClr val="FFFFFF"/>
                </a:solidFill>
                <a:effectLst/>
                <a:uLnTx/>
                <a:uFillTx/>
                <a:latin typeface="Georgia" pitchFamily="18" charset="0"/>
                <a:ea typeface="+mn-ea"/>
                <a:cs typeface="+mn-cs"/>
              </a:endParaRPr>
            </a:p>
          </p:txBody>
        </p:sp>
        <p:sp>
          <p:nvSpPr>
            <p:cNvPr id="119" name="Freeform 43"/>
            <p:cNvSpPr>
              <a:spLocks noEditPoints="1"/>
            </p:cNvSpPr>
            <p:nvPr/>
          </p:nvSpPr>
          <p:spPr bwMode="auto">
            <a:xfrm>
              <a:off x="5774152" y="3989968"/>
              <a:ext cx="463746" cy="335792"/>
            </a:xfrm>
            <a:custGeom>
              <a:avLst/>
              <a:gdLst>
                <a:gd name="T0" fmla="*/ 2606 w 2624"/>
                <a:gd name="T1" fmla="*/ 672 h 1900"/>
                <a:gd name="T2" fmla="*/ 2394 w 2624"/>
                <a:gd name="T3" fmla="*/ 514 h 1900"/>
                <a:gd name="T4" fmla="*/ 2348 w 2624"/>
                <a:gd name="T5" fmla="*/ 452 h 1900"/>
                <a:gd name="T6" fmla="*/ 1776 w 2624"/>
                <a:gd name="T7" fmla="*/ 548 h 1900"/>
                <a:gd name="T8" fmla="*/ 1408 w 2624"/>
                <a:gd name="T9" fmla="*/ 428 h 1900"/>
                <a:gd name="T10" fmla="*/ 38 w 2624"/>
                <a:gd name="T11" fmla="*/ 940 h 1900"/>
                <a:gd name="T12" fmla="*/ 218 w 2624"/>
                <a:gd name="T13" fmla="*/ 1096 h 1900"/>
                <a:gd name="T14" fmla="*/ 28 w 2624"/>
                <a:gd name="T15" fmla="*/ 1274 h 1900"/>
                <a:gd name="T16" fmla="*/ 0 w 2624"/>
                <a:gd name="T17" fmla="*/ 1484 h 1900"/>
                <a:gd name="T18" fmla="*/ 1376 w 2624"/>
                <a:gd name="T19" fmla="*/ 1726 h 1900"/>
                <a:gd name="T20" fmla="*/ 1704 w 2624"/>
                <a:gd name="T21" fmla="*/ 1888 h 1900"/>
                <a:gd name="T22" fmla="*/ 2262 w 2624"/>
                <a:gd name="T23" fmla="*/ 1842 h 1900"/>
                <a:gd name="T24" fmla="*/ 2412 w 2624"/>
                <a:gd name="T25" fmla="*/ 1616 h 1900"/>
                <a:gd name="T26" fmla="*/ 2086 w 2624"/>
                <a:gd name="T27" fmla="*/ 1784 h 1900"/>
                <a:gd name="T28" fmla="*/ 1458 w 2624"/>
                <a:gd name="T29" fmla="*/ 1708 h 1900"/>
                <a:gd name="T30" fmla="*/ 1372 w 2624"/>
                <a:gd name="T31" fmla="*/ 1608 h 1900"/>
                <a:gd name="T32" fmla="*/ 1388 w 2624"/>
                <a:gd name="T33" fmla="*/ 1502 h 1900"/>
                <a:gd name="T34" fmla="*/ 1798 w 2624"/>
                <a:gd name="T35" fmla="*/ 1648 h 1900"/>
                <a:gd name="T36" fmla="*/ 2326 w 2624"/>
                <a:gd name="T37" fmla="*/ 1566 h 1900"/>
                <a:gd name="T38" fmla="*/ 2402 w 2624"/>
                <a:gd name="T39" fmla="*/ 1394 h 1900"/>
                <a:gd name="T40" fmla="*/ 1960 w 2624"/>
                <a:gd name="T41" fmla="*/ 1546 h 1900"/>
                <a:gd name="T42" fmla="*/ 1448 w 2624"/>
                <a:gd name="T43" fmla="*/ 1452 h 1900"/>
                <a:gd name="T44" fmla="*/ 504 w 2624"/>
                <a:gd name="T45" fmla="*/ 1324 h 1900"/>
                <a:gd name="T46" fmla="*/ 1392 w 2624"/>
                <a:gd name="T47" fmla="*/ 1260 h 1900"/>
                <a:gd name="T48" fmla="*/ 1800 w 2624"/>
                <a:gd name="T49" fmla="*/ 1400 h 1900"/>
                <a:gd name="T50" fmla="*/ 2280 w 2624"/>
                <a:gd name="T51" fmla="*/ 1338 h 1900"/>
                <a:gd name="T52" fmla="*/ 2610 w 2624"/>
                <a:gd name="T53" fmla="*/ 1124 h 1900"/>
                <a:gd name="T54" fmla="*/ 2600 w 2624"/>
                <a:gd name="T55" fmla="*/ 916 h 1900"/>
                <a:gd name="T56" fmla="*/ 1538 w 2624"/>
                <a:gd name="T57" fmla="*/ 604 h 1900"/>
                <a:gd name="T58" fmla="*/ 2122 w 2624"/>
                <a:gd name="T59" fmla="*/ 636 h 1900"/>
                <a:gd name="T60" fmla="*/ 2404 w 2624"/>
                <a:gd name="T61" fmla="*/ 568 h 1900"/>
                <a:gd name="T62" fmla="*/ 2328 w 2624"/>
                <a:gd name="T63" fmla="*/ 714 h 1900"/>
                <a:gd name="T64" fmla="*/ 1666 w 2624"/>
                <a:gd name="T65" fmla="*/ 782 h 1900"/>
                <a:gd name="T66" fmla="*/ 1386 w 2624"/>
                <a:gd name="T67" fmla="*/ 648 h 1900"/>
                <a:gd name="T68" fmla="*/ 1426 w 2624"/>
                <a:gd name="T69" fmla="*/ 794 h 1900"/>
                <a:gd name="T70" fmla="*/ 1894 w 2624"/>
                <a:gd name="T71" fmla="*/ 906 h 1900"/>
                <a:gd name="T72" fmla="*/ 2344 w 2624"/>
                <a:gd name="T73" fmla="*/ 808 h 1900"/>
                <a:gd name="T74" fmla="*/ 2404 w 2624"/>
                <a:gd name="T75" fmla="*/ 890 h 1900"/>
                <a:gd name="T76" fmla="*/ 2198 w 2624"/>
                <a:gd name="T77" fmla="*/ 1014 h 1900"/>
                <a:gd name="T78" fmla="*/ 1528 w 2624"/>
                <a:gd name="T79" fmla="*/ 994 h 1900"/>
                <a:gd name="T80" fmla="*/ 1372 w 2624"/>
                <a:gd name="T81" fmla="*/ 854 h 1900"/>
                <a:gd name="T82" fmla="*/ 1050 w 2624"/>
                <a:gd name="T83" fmla="*/ 1032 h 1900"/>
                <a:gd name="T84" fmla="*/ 732 w 2624"/>
                <a:gd name="T85" fmla="*/ 1002 h 1900"/>
                <a:gd name="T86" fmla="*/ 734 w 2624"/>
                <a:gd name="T87" fmla="*/ 902 h 1900"/>
                <a:gd name="T88" fmla="*/ 1156 w 2624"/>
                <a:gd name="T89" fmla="*/ 916 h 1900"/>
                <a:gd name="T90" fmla="*/ 2414 w 2624"/>
                <a:gd name="T91" fmla="*/ 1102 h 1900"/>
                <a:gd name="T92" fmla="*/ 2384 w 2624"/>
                <a:gd name="T93" fmla="*/ 1166 h 1900"/>
                <a:gd name="T94" fmla="*/ 2026 w 2624"/>
                <a:gd name="T95" fmla="*/ 1294 h 1900"/>
                <a:gd name="T96" fmla="*/ 1456 w 2624"/>
                <a:gd name="T97" fmla="*/ 1208 h 1900"/>
                <a:gd name="T98" fmla="*/ 1374 w 2624"/>
                <a:gd name="T99" fmla="*/ 1118 h 1900"/>
                <a:gd name="T100" fmla="*/ 1512 w 2624"/>
                <a:gd name="T101" fmla="*/ 1092 h 1900"/>
                <a:gd name="T102" fmla="*/ 2050 w 2624"/>
                <a:gd name="T103" fmla="*/ 1146 h 1900"/>
                <a:gd name="T104" fmla="*/ 2392 w 2624"/>
                <a:gd name="T105" fmla="*/ 1048 h 1900"/>
                <a:gd name="T106" fmla="*/ 1376 w 2624"/>
                <a:gd name="T107" fmla="*/ 176 h 1900"/>
                <a:gd name="T108" fmla="*/ 1738 w 2624"/>
                <a:gd name="T109" fmla="*/ 8 h 1900"/>
                <a:gd name="T110" fmla="*/ 2296 w 2624"/>
                <a:gd name="T111" fmla="*/ 72 h 1900"/>
                <a:gd name="T112" fmla="*/ 2402 w 2624"/>
                <a:gd name="T113" fmla="*/ 240 h 1900"/>
                <a:gd name="T114" fmla="*/ 1960 w 2624"/>
                <a:gd name="T115" fmla="*/ 392 h 1900"/>
                <a:gd name="T116" fmla="*/ 1422 w 2624"/>
                <a:gd name="T117" fmla="*/ 28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4" h="1900">
                  <a:moveTo>
                    <a:pt x="2618" y="872"/>
                  </a:moveTo>
                  <a:lnTo>
                    <a:pt x="2618" y="872"/>
                  </a:lnTo>
                  <a:lnTo>
                    <a:pt x="2616" y="864"/>
                  </a:lnTo>
                  <a:lnTo>
                    <a:pt x="2614" y="856"/>
                  </a:lnTo>
                  <a:lnTo>
                    <a:pt x="2608" y="842"/>
                  </a:lnTo>
                  <a:lnTo>
                    <a:pt x="2596" y="832"/>
                  </a:lnTo>
                  <a:lnTo>
                    <a:pt x="2588" y="826"/>
                  </a:lnTo>
                  <a:lnTo>
                    <a:pt x="2582" y="824"/>
                  </a:lnTo>
                  <a:lnTo>
                    <a:pt x="2412" y="766"/>
                  </a:lnTo>
                  <a:lnTo>
                    <a:pt x="2594" y="680"/>
                  </a:lnTo>
                  <a:lnTo>
                    <a:pt x="2594" y="680"/>
                  </a:lnTo>
                  <a:lnTo>
                    <a:pt x="2600" y="676"/>
                  </a:lnTo>
                  <a:lnTo>
                    <a:pt x="2606" y="672"/>
                  </a:lnTo>
                  <a:lnTo>
                    <a:pt x="2616" y="660"/>
                  </a:lnTo>
                  <a:lnTo>
                    <a:pt x="2624" y="644"/>
                  </a:lnTo>
                  <a:lnTo>
                    <a:pt x="2624" y="636"/>
                  </a:lnTo>
                  <a:lnTo>
                    <a:pt x="2624" y="628"/>
                  </a:lnTo>
                  <a:lnTo>
                    <a:pt x="2624" y="628"/>
                  </a:lnTo>
                  <a:lnTo>
                    <a:pt x="2624" y="620"/>
                  </a:lnTo>
                  <a:lnTo>
                    <a:pt x="2622" y="612"/>
                  </a:lnTo>
                  <a:lnTo>
                    <a:pt x="2614" y="598"/>
                  </a:lnTo>
                  <a:lnTo>
                    <a:pt x="2602" y="588"/>
                  </a:lnTo>
                  <a:lnTo>
                    <a:pt x="2596" y="584"/>
                  </a:lnTo>
                  <a:lnTo>
                    <a:pt x="2588" y="580"/>
                  </a:lnTo>
                  <a:lnTo>
                    <a:pt x="2394" y="514"/>
                  </a:lnTo>
                  <a:lnTo>
                    <a:pt x="2394" y="514"/>
                  </a:lnTo>
                  <a:lnTo>
                    <a:pt x="2402" y="500"/>
                  </a:lnTo>
                  <a:lnTo>
                    <a:pt x="2410" y="488"/>
                  </a:lnTo>
                  <a:lnTo>
                    <a:pt x="2412" y="474"/>
                  </a:lnTo>
                  <a:lnTo>
                    <a:pt x="2414" y="460"/>
                  </a:lnTo>
                  <a:lnTo>
                    <a:pt x="2414" y="356"/>
                  </a:lnTo>
                  <a:lnTo>
                    <a:pt x="2414" y="356"/>
                  </a:lnTo>
                  <a:lnTo>
                    <a:pt x="2412" y="372"/>
                  </a:lnTo>
                  <a:lnTo>
                    <a:pt x="2408" y="386"/>
                  </a:lnTo>
                  <a:lnTo>
                    <a:pt x="2402" y="400"/>
                  </a:lnTo>
                  <a:lnTo>
                    <a:pt x="2392" y="414"/>
                  </a:lnTo>
                  <a:lnTo>
                    <a:pt x="2380" y="428"/>
                  </a:lnTo>
                  <a:lnTo>
                    <a:pt x="2364" y="440"/>
                  </a:lnTo>
                  <a:lnTo>
                    <a:pt x="2348" y="452"/>
                  </a:lnTo>
                  <a:lnTo>
                    <a:pt x="2328" y="464"/>
                  </a:lnTo>
                  <a:lnTo>
                    <a:pt x="2328" y="464"/>
                  </a:lnTo>
                  <a:lnTo>
                    <a:pt x="2290" y="484"/>
                  </a:lnTo>
                  <a:lnTo>
                    <a:pt x="2246" y="500"/>
                  </a:lnTo>
                  <a:lnTo>
                    <a:pt x="2198" y="516"/>
                  </a:lnTo>
                  <a:lnTo>
                    <a:pt x="2144" y="530"/>
                  </a:lnTo>
                  <a:lnTo>
                    <a:pt x="2086" y="540"/>
                  </a:lnTo>
                  <a:lnTo>
                    <a:pt x="2026" y="548"/>
                  </a:lnTo>
                  <a:lnTo>
                    <a:pt x="1960" y="552"/>
                  </a:lnTo>
                  <a:lnTo>
                    <a:pt x="1894" y="554"/>
                  </a:lnTo>
                  <a:lnTo>
                    <a:pt x="1894" y="554"/>
                  </a:lnTo>
                  <a:lnTo>
                    <a:pt x="1834" y="552"/>
                  </a:lnTo>
                  <a:lnTo>
                    <a:pt x="1776" y="548"/>
                  </a:lnTo>
                  <a:lnTo>
                    <a:pt x="1720" y="542"/>
                  </a:lnTo>
                  <a:lnTo>
                    <a:pt x="1666" y="534"/>
                  </a:lnTo>
                  <a:lnTo>
                    <a:pt x="1616" y="524"/>
                  </a:lnTo>
                  <a:lnTo>
                    <a:pt x="1570" y="510"/>
                  </a:lnTo>
                  <a:lnTo>
                    <a:pt x="1528" y="496"/>
                  </a:lnTo>
                  <a:lnTo>
                    <a:pt x="1490" y="480"/>
                  </a:lnTo>
                  <a:lnTo>
                    <a:pt x="1490" y="480"/>
                  </a:lnTo>
                  <a:lnTo>
                    <a:pt x="1490" y="480"/>
                  </a:lnTo>
                  <a:lnTo>
                    <a:pt x="1458" y="464"/>
                  </a:lnTo>
                  <a:lnTo>
                    <a:pt x="1458" y="464"/>
                  </a:lnTo>
                  <a:lnTo>
                    <a:pt x="1440" y="452"/>
                  </a:lnTo>
                  <a:lnTo>
                    <a:pt x="1422" y="440"/>
                  </a:lnTo>
                  <a:lnTo>
                    <a:pt x="1408" y="428"/>
                  </a:lnTo>
                  <a:lnTo>
                    <a:pt x="1396" y="414"/>
                  </a:lnTo>
                  <a:lnTo>
                    <a:pt x="1386" y="400"/>
                  </a:lnTo>
                  <a:lnTo>
                    <a:pt x="1378" y="386"/>
                  </a:lnTo>
                  <a:lnTo>
                    <a:pt x="1374" y="372"/>
                  </a:lnTo>
                  <a:lnTo>
                    <a:pt x="1372" y="356"/>
                  </a:lnTo>
                  <a:lnTo>
                    <a:pt x="1372" y="356"/>
                  </a:lnTo>
                  <a:lnTo>
                    <a:pt x="1374" y="346"/>
                  </a:lnTo>
                  <a:lnTo>
                    <a:pt x="1376" y="334"/>
                  </a:lnTo>
                  <a:lnTo>
                    <a:pt x="1380" y="324"/>
                  </a:lnTo>
                  <a:lnTo>
                    <a:pt x="1386" y="314"/>
                  </a:lnTo>
                  <a:lnTo>
                    <a:pt x="44" y="936"/>
                  </a:lnTo>
                  <a:lnTo>
                    <a:pt x="44" y="936"/>
                  </a:lnTo>
                  <a:lnTo>
                    <a:pt x="38" y="940"/>
                  </a:lnTo>
                  <a:lnTo>
                    <a:pt x="30" y="944"/>
                  </a:lnTo>
                  <a:lnTo>
                    <a:pt x="20" y="958"/>
                  </a:lnTo>
                  <a:lnTo>
                    <a:pt x="14" y="972"/>
                  </a:lnTo>
                  <a:lnTo>
                    <a:pt x="14" y="980"/>
                  </a:lnTo>
                  <a:lnTo>
                    <a:pt x="12" y="988"/>
                  </a:lnTo>
                  <a:lnTo>
                    <a:pt x="12" y="988"/>
                  </a:lnTo>
                  <a:lnTo>
                    <a:pt x="14" y="996"/>
                  </a:lnTo>
                  <a:lnTo>
                    <a:pt x="16" y="1004"/>
                  </a:lnTo>
                  <a:lnTo>
                    <a:pt x="24" y="1018"/>
                  </a:lnTo>
                  <a:lnTo>
                    <a:pt x="36" y="1030"/>
                  </a:lnTo>
                  <a:lnTo>
                    <a:pt x="42" y="1034"/>
                  </a:lnTo>
                  <a:lnTo>
                    <a:pt x="50" y="1038"/>
                  </a:lnTo>
                  <a:lnTo>
                    <a:pt x="218" y="1096"/>
                  </a:lnTo>
                  <a:lnTo>
                    <a:pt x="38" y="1180"/>
                  </a:lnTo>
                  <a:lnTo>
                    <a:pt x="38" y="1180"/>
                  </a:lnTo>
                  <a:lnTo>
                    <a:pt x="30" y="1184"/>
                  </a:lnTo>
                  <a:lnTo>
                    <a:pt x="24" y="1188"/>
                  </a:lnTo>
                  <a:lnTo>
                    <a:pt x="14" y="1200"/>
                  </a:lnTo>
                  <a:lnTo>
                    <a:pt x="8" y="1216"/>
                  </a:lnTo>
                  <a:lnTo>
                    <a:pt x="6" y="1224"/>
                  </a:lnTo>
                  <a:lnTo>
                    <a:pt x="6" y="1232"/>
                  </a:lnTo>
                  <a:lnTo>
                    <a:pt x="6" y="1232"/>
                  </a:lnTo>
                  <a:lnTo>
                    <a:pt x="8" y="1240"/>
                  </a:lnTo>
                  <a:lnTo>
                    <a:pt x="10" y="1248"/>
                  </a:lnTo>
                  <a:lnTo>
                    <a:pt x="16" y="1262"/>
                  </a:lnTo>
                  <a:lnTo>
                    <a:pt x="28" y="1274"/>
                  </a:lnTo>
                  <a:lnTo>
                    <a:pt x="36" y="1278"/>
                  </a:lnTo>
                  <a:lnTo>
                    <a:pt x="42" y="1280"/>
                  </a:lnTo>
                  <a:lnTo>
                    <a:pt x="212" y="1340"/>
                  </a:lnTo>
                  <a:lnTo>
                    <a:pt x="30" y="1424"/>
                  </a:lnTo>
                  <a:lnTo>
                    <a:pt x="30" y="1424"/>
                  </a:lnTo>
                  <a:lnTo>
                    <a:pt x="24" y="1428"/>
                  </a:lnTo>
                  <a:lnTo>
                    <a:pt x="18" y="1432"/>
                  </a:lnTo>
                  <a:lnTo>
                    <a:pt x="8" y="1444"/>
                  </a:lnTo>
                  <a:lnTo>
                    <a:pt x="0" y="1460"/>
                  </a:lnTo>
                  <a:lnTo>
                    <a:pt x="0" y="1468"/>
                  </a:lnTo>
                  <a:lnTo>
                    <a:pt x="0" y="1476"/>
                  </a:lnTo>
                  <a:lnTo>
                    <a:pt x="0" y="1476"/>
                  </a:lnTo>
                  <a:lnTo>
                    <a:pt x="0" y="1484"/>
                  </a:lnTo>
                  <a:lnTo>
                    <a:pt x="2" y="1492"/>
                  </a:lnTo>
                  <a:lnTo>
                    <a:pt x="10" y="1506"/>
                  </a:lnTo>
                  <a:lnTo>
                    <a:pt x="22" y="1516"/>
                  </a:lnTo>
                  <a:lnTo>
                    <a:pt x="28" y="1522"/>
                  </a:lnTo>
                  <a:lnTo>
                    <a:pt x="36" y="1524"/>
                  </a:lnTo>
                  <a:lnTo>
                    <a:pt x="1034" y="1868"/>
                  </a:lnTo>
                  <a:lnTo>
                    <a:pt x="1034" y="1868"/>
                  </a:lnTo>
                  <a:lnTo>
                    <a:pt x="1042" y="1872"/>
                  </a:lnTo>
                  <a:lnTo>
                    <a:pt x="1052" y="1872"/>
                  </a:lnTo>
                  <a:lnTo>
                    <a:pt x="1052" y="1872"/>
                  </a:lnTo>
                  <a:lnTo>
                    <a:pt x="1064" y="1870"/>
                  </a:lnTo>
                  <a:lnTo>
                    <a:pt x="1074" y="1866"/>
                  </a:lnTo>
                  <a:lnTo>
                    <a:pt x="1376" y="1726"/>
                  </a:lnTo>
                  <a:lnTo>
                    <a:pt x="1376" y="1726"/>
                  </a:lnTo>
                  <a:lnTo>
                    <a:pt x="1384" y="1744"/>
                  </a:lnTo>
                  <a:lnTo>
                    <a:pt x="1396" y="1762"/>
                  </a:lnTo>
                  <a:lnTo>
                    <a:pt x="1412" y="1780"/>
                  </a:lnTo>
                  <a:lnTo>
                    <a:pt x="1432" y="1796"/>
                  </a:lnTo>
                  <a:lnTo>
                    <a:pt x="1456" y="1810"/>
                  </a:lnTo>
                  <a:lnTo>
                    <a:pt x="1484" y="1824"/>
                  </a:lnTo>
                  <a:lnTo>
                    <a:pt x="1514" y="1838"/>
                  </a:lnTo>
                  <a:lnTo>
                    <a:pt x="1546" y="1850"/>
                  </a:lnTo>
                  <a:lnTo>
                    <a:pt x="1582" y="1862"/>
                  </a:lnTo>
                  <a:lnTo>
                    <a:pt x="1620" y="1872"/>
                  </a:lnTo>
                  <a:lnTo>
                    <a:pt x="1662" y="1880"/>
                  </a:lnTo>
                  <a:lnTo>
                    <a:pt x="1704" y="1888"/>
                  </a:lnTo>
                  <a:lnTo>
                    <a:pt x="1750" y="1894"/>
                  </a:lnTo>
                  <a:lnTo>
                    <a:pt x="1796" y="1898"/>
                  </a:lnTo>
                  <a:lnTo>
                    <a:pt x="1844" y="1900"/>
                  </a:lnTo>
                  <a:lnTo>
                    <a:pt x="1894" y="1900"/>
                  </a:lnTo>
                  <a:lnTo>
                    <a:pt x="1894" y="1900"/>
                  </a:lnTo>
                  <a:lnTo>
                    <a:pt x="1946" y="1900"/>
                  </a:lnTo>
                  <a:lnTo>
                    <a:pt x="1998" y="1896"/>
                  </a:lnTo>
                  <a:lnTo>
                    <a:pt x="2048" y="1892"/>
                  </a:lnTo>
                  <a:lnTo>
                    <a:pt x="2096" y="1886"/>
                  </a:lnTo>
                  <a:lnTo>
                    <a:pt x="2142" y="1876"/>
                  </a:lnTo>
                  <a:lnTo>
                    <a:pt x="2184" y="1868"/>
                  </a:lnTo>
                  <a:lnTo>
                    <a:pt x="2224" y="1856"/>
                  </a:lnTo>
                  <a:lnTo>
                    <a:pt x="2262" y="1842"/>
                  </a:lnTo>
                  <a:lnTo>
                    <a:pt x="2296" y="1830"/>
                  </a:lnTo>
                  <a:lnTo>
                    <a:pt x="2326" y="1814"/>
                  </a:lnTo>
                  <a:lnTo>
                    <a:pt x="2352" y="1798"/>
                  </a:lnTo>
                  <a:lnTo>
                    <a:pt x="2374" y="1780"/>
                  </a:lnTo>
                  <a:lnTo>
                    <a:pt x="2390" y="1762"/>
                  </a:lnTo>
                  <a:lnTo>
                    <a:pt x="2404" y="1744"/>
                  </a:lnTo>
                  <a:lnTo>
                    <a:pt x="2408" y="1734"/>
                  </a:lnTo>
                  <a:lnTo>
                    <a:pt x="2412" y="1724"/>
                  </a:lnTo>
                  <a:lnTo>
                    <a:pt x="2414" y="1714"/>
                  </a:lnTo>
                  <a:lnTo>
                    <a:pt x="2414" y="1704"/>
                  </a:lnTo>
                  <a:lnTo>
                    <a:pt x="2414" y="1600"/>
                  </a:lnTo>
                  <a:lnTo>
                    <a:pt x="2414" y="1600"/>
                  </a:lnTo>
                  <a:lnTo>
                    <a:pt x="2412" y="1616"/>
                  </a:lnTo>
                  <a:lnTo>
                    <a:pt x="2408" y="1630"/>
                  </a:lnTo>
                  <a:lnTo>
                    <a:pt x="2402" y="1644"/>
                  </a:lnTo>
                  <a:lnTo>
                    <a:pt x="2392" y="1658"/>
                  </a:lnTo>
                  <a:lnTo>
                    <a:pt x="2380" y="1672"/>
                  </a:lnTo>
                  <a:lnTo>
                    <a:pt x="2364" y="1684"/>
                  </a:lnTo>
                  <a:lnTo>
                    <a:pt x="2348" y="1696"/>
                  </a:lnTo>
                  <a:lnTo>
                    <a:pt x="2328" y="1708"/>
                  </a:lnTo>
                  <a:lnTo>
                    <a:pt x="2328" y="1708"/>
                  </a:lnTo>
                  <a:lnTo>
                    <a:pt x="2290" y="1728"/>
                  </a:lnTo>
                  <a:lnTo>
                    <a:pt x="2246" y="1744"/>
                  </a:lnTo>
                  <a:lnTo>
                    <a:pt x="2198" y="1760"/>
                  </a:lnTo>
                  <a:lnTo>
                    <a:pt x="2144" y="1772"/>
                  </a:lnTo>
                  <a:lnTo>
                    <a:pt x="2086" y="1784"/>
                  </a:lnTo>
                  <a:lnTo>
                    <a:pt x="2026" y="1790"/>
                  </a:lnTo>
                  <a:lnTo>
                    <a:pt x="1960" y="1796"/>
                  </a:lnTo>
                  <a:lnTo>
                    <a:pt x="1894" y="1798"/>
                  </a:lnTo>
                  <a:lnTo>
                    <a:pt x="1894" y="1798"/>
                  </a:lnTo>
                  <a:lnTo>
                    <a:pt x="1826" y="1796"/>
                  </a:lnTo>
                  <a:lnTo>
                    <a:pt x="1762" y="1790"/>
                  </a:lnTo>
                  <a:lnTo>
                    <a:pt x="1700" y="1784"/>
                  </a:lnTo>
                  <a:lnTo>
                    <a:pt x="1642" y="1772"/>
                  </a:lnTo>
                  <a:lnTo>
                    <a:pt x="1590" y="1760"/>
                  </a:lnTo>
                  <a:lnTo>
                    <a:pt x="1540" y="1744"/>
                  </a:lnTo>
                  <a:lnTo>
                    <a:pt x="1496" y="1728"/>
                  </a:lnTo>
                  <a:lnTo>
                    <a:pt x="1458" y="1708"/>
                  </a:lnTo>
                  <a:lnTo>
                    <a:pt x="1458" y="1708"/>
                  </a:lnTo>
                  <a:lnTo>
                    <a:pt x="1442" y="1696"/>
                  </a:lnTo>
                  <a:lnTo>
                    <a:pt x="1442" y="1696"/>
                  </a:lnTo>
                  <a:lnTo>
                    <a:pt x="1442" y="1696"/>
                  </a:lnTo>
                  <a:lnTo>
                    <a:pt x="1414" y="1676"/>
                  </a:lnTo>
                  <a:lnTo>
                    <a:pt x="1404" y="1666"/>
                  </a:lnTo>
                  <a:lnTo>
                    <a:pt x="1394" y="1654"/>
                  </a:lnTo>
                  <a:lnTo>
                    <a:pt x="1386" y="1644"/>
                  </a:lnTo>
                  <a:lnTo>
                    <a:pt x="1380" y="1632"/>
                  </a:lnTo>
                  <a:lnTo>
                    <a:pt x="1376" y="1620"/>
                  </a:lnTo>
                  <a:lnTo>
                    <a:pt x="1374" y="1608"/>
                  </a:lnTo>
                  <a:lnTo>
                    <a:pt x="1374" y="1608"/>
                  </a:lnTo>
                  <a:lnTo>
                    <a:pt x="1372" y="1600"/>
                  </a:lnTo>
                  <a:lnTo>
                    <a:pt x="1372" y="1608"/>
                  </a:lnTo>
                  <a:lnTo>
                    <a:pt x="1048" y="1758"/>
                  </a:lnTo>
                  <a:lnTo>
                    <a:pt x="200" y="1466"/>
                  </a:lnTo>
                  <a:lnTo>
                    <a:pt x="360" y="1390"/>
                  </a:lnTo>
                  <a:lnTo>
                    <a:pt x="1040" y="1626"/>
                  </a:lnTo>
                  <a:lnTo>
                    <a:pt x="1040" y="1626"/>
                  </a:lnTo>
                  <a:lnTo>
                    <a:pt x="1050" y="1628"/>
                  </a:lnTo>
                  <a:lnTo>
                    <a:pt x="1058" y="1628"/>
                  </a:lnTo>
                  <a:lnTo>
                    <a:pt x="1058" y="1628"/>
                  </a:lnTo>
                  <a:lnTo>
                    <a:pt x="1070" y="1628"/>
                  </a:lnTo>
                  <a:lnTo>
                    <a:pt x="1082" y="1624"/>
                  </a:lnTo>
                  <a:lnTo>
                    <a:pt x="1380" y="1484"/>
                  </a:lnTo>
                  <a:lnTo>
                    <a:pt x="1380" y="1484"/>
                  </a:lnTo>
                  <a:lnTo>
                    <a:pt x="1388" y="1502"/>
                  </a:lnTo>
                  <a:lnTo>
                    <a:pt x="1402" y="1520"/>
                  </a:lnTo>
                  <a:lnTo>
                    <a:pt x="1418" y="1536"/>
                  </a:lnTo>
                  <a:lnTo>
                    <a:pt x="1440" y="1550"/>
                  </a:lnTo>
                  <a:lnTo>
                    <a:pt x="1464" y="1566"/>
                  </a:lnTo>
                  <a:lnTo>
                    <a:pt x="1490" y="1580"/>
                  </a:lnTo>
                  <a:lnTo>
                    <a:pt x="1520" y="1592"/>
                  </a:lnTo>
                  <a:lnTo>
                    <a:pt x="1554" y="1604"/>
                  </a:lnTo>
                  <a:lnTo>
                    <a:pt x="1588" y="1614"/>
                  </a:lnTo>
                  <a:lnTo>
                    <a:pt x="1626" y="1624"/>
                  </a:lnTo>
                  <a:lnTo>
                    <a:pt x="1666" y="1632"/>
                  </a:lnTo>
                  <a:lnTo>
                    <a:pt x="1708" y="1640"/>
                  </a:lnTo>
                  <a:lnTo>
                    <a:pt x="1752" y="1644"/>
                  </a:lnTo>
                  <a:lnTo>
                    <a:pt x="1798" y="1648"/>
                  </a:lnTo>
                  <a:lnTo>
                    <a:pt x="1846" y="1652"/>
                  </a:lnTo>
                  <a:lnTo>
                    <a:pt x="1894" y="1652"/>
                  </a:lnTo>
                  <a:lnTo>
                    <a:pt x="1894" y="1652"/>
                  </a:lnTo>
                  <a:lnTo>
                    <a:pt x="1946" y="1650"/>
                  </a:lnTo>
                  <a:lnTo>
                    <a:pt x="1998" y="1648"/>
                  </a:lnTo>
                  <a:lnTo>
                    <a:pt x="2048" y="1644"/>
                  </a:lnTo>
                  <a:lnTo>
                    <a:pt x="2096" y="1636"/>
                  </a:lnTo>
                  <a:lnTo>
                    <a:pt x="2142" y="1628"/>
                  </a:lnTo>
                  <a:lnTo>
                    <a:pt x="2184" y="1618"/>
                  </a:lnTo>
                  <a:lnTo>
                    <a:pt x="2224" y="1606"/>
                  </a:lnTo>
                  <a:lnTo>
                    <a:pt x="2262" y="1594"/>
                  </a:lnTo>
                  <a:lnTo>
                    <a:pt x="2296" y="1580"/>
                  </a:lnTo>
                  <a:lnTo>
                    <a:pt x="2326" y="1566"/>
                  </a:lnTo>
                  <a:lnTo>
                    <a:pt x="2352" y="1548"/>
                  </a:lnTo>
                  <a:lnTo>
                    <a:pt x="2374" y="1532"/>
                  </a:lnTo>
                  <a:lnTo>
                    <a:pt x="2390" y="1514"/>
                  </a:lnTo>
                  <a:lnTo>
                    <a:pt x="2404" y="1494"/>
                  </a:lnTo>
                  <a:lnTo>
                    <a:pt x="2408" y="1484"/>
                  </a:lnTo>
                  <a:lnTo>
                    <a:pt x="2412" y="1476"/>
                  </a:lnTo>
                  <a:lnTo>
                    <a:pt x="2414" y="1466"/>
                  </a:lnTo>
                  <a:lnTo>
                    <a:pt x="2414" y="1454"/>
                  </a:lnTo>
                  <a:lnTo>
                    <a:pt x="2414" y="1352"/>
                  </a:lnTo>
                  <a:lnTo>
                    <a:pt x="2414" y="1352"/>
                  </a:lnTo>
                  <a:lnTo>
                    <a:pt x="2412" y="1366"/>
                  </a:lnTo>
                  <a:lnTo>
                    <a:pt x="2408" y="1380"/>
                  </a:lnTo>
                  <a:lnTo>
                    <a:pt x="2402" y="1394"/>
                  </a:lnTo>
                  <a:lnTo>
                    <a:pt x="2392" y="1408"/>
                  </a:lnTo>
                  <a:lnTo>
                    <a:pt x="2380" y="1422"/>
                  </a:lnTo>
                  <a:lnTo>
                    <a:pt x="2364" y="1436"/>
                  </a:lnTo>
                  <a:lnTo>
                    <a:pt x="2348" y="1448"/>
                  </a:lnTo>
                  <a:lnTo>
                    <a:pt x="2328" y="1460"/>
                  </a:lnTo>
                  <a:lnTo>
                    <a:pt x="2328" y="1460"/>
                  </a:lnTo>
                  <a:lnTo>
                    <a:pt x="2290" y="1478"/>
                  </a:lnTo>
                  <a:lnTo>
                    <a:pt x="2246" y="1496"/>
                  </a:lnTo>
                  <a:lnTo>
                    <a:pt x="2198" y="1512"/>
                  </a:lnTo>
                  <a:lnTo>
                    <a:pt x="2144" y="1524"/>
                  </a:lnTo>
                  <a:lnTo>
                    <a:pt x="2086" y="1534"/>
                  </a:lnTo>
                  <a:lnTo>
                    <a:pt x="2026" y="1542"/>
                  </a:lnTo>
                  <a:lnTo>
                    <a:pt x="1960" y="1546"/>
                  </a:lnTo>
                  <a:lnTo>
                    <a:pt x="1894" y="1548"/>
                  </a:lnTo>
                  <a:lnTo>
                    <a:pt x="1894" y="1548"/>
                  </a:lnTo>
                  <a:lnTo>
                    <a:pt x="1826" y="1546"/>
                  </a:lnTo>
                  <a:lnTo>
                    <a:pt x="1762" y="1542"/>
                  </a:lnTo>
                  <a:lnTo>
                    <a:pt x="1700" y="1534"/>
                  </a:lnTo>
                  <a:lnTo>
                    <a:pt x="1642" y="1524"/>
                  </a:lnTo>
                  <a:lnTo>
                    <a:pt x="1590" y="1512"/>
                  </a:lnTo>
                  <a:lnTo>
                    <a:pt x="1540" y="1496"/>
                  </a:lnTo>
                  <a:lnTo>
                    <a:pt x="1496" y="1478"/>
                  </a:lnTo>
                  <a:lnTo>
                    <a:pt x="1458" y="1460"/>
                  </a:lnTo>
                  <a:lnTo>
                    <a:pt x="1458" y="1460"/>
                  </a:lnTo>
                  <a:lnTo>
                    <a:pt x="1448" y="1452"/>
                  </a:lnTo>
                  <a:lnTo>
                    <a:pt x="1448" y="1452"/>
                  </a:lnTo>
                  <a:lnTo>
                    <a:pt x="1420" y="1432"/>
                  </a:lnTo>
                  <a:lnTo>
                    <a:pt x="1410" y="1422"/>
                  </a:lnTo>
                  <a:lnTo>
                    <a:pt x="1400" y="1412"/>
                  </a:lnTo>
                  <a:lnTo>
                    <a:pt x="1390" y="1400"/>
                  </a:lnTo>
                  <a:lnTo>
                    <a:pt x="1384" y="1390"/>
                  </a:lnTo>
                  <a:lnTo>
                    <a:pt x="1380" y="1378"/>
                  </a:lnTo>
                  <a:lnTo>
                    <a:pt x="1376" y="1366"/>
                  </a:lnTo>
                  <a:lnTo>
                    <a:pt x="1376" y="1366"/>
                  </a:lnTo>
                  <a:lnTo>
                    <a:pt x="1374" y="1358"/>
                  </a:lnTo>
                  <a:lnTo>
                    <a:pt x="1372" y="1352"/>
                  </a:lnTo>
                  <a:lnTo>
                    <a:pt x="1372" y="1368"/>
                  </a:lnTo>
                  <a:lnTo>
                    <a:pt x="1056" y="1514"/>
                  </a:lnTo>
                  <a:lnTo>
                    <a:pt x="504" y="1324"/>
                  </a:lnTo>
                  <a:lnTo>
                    <a:pt x="354" y="1272"/>
                  </a:lnTo>
                  <a:lnTo>
                    <a:pt x="206" y="1222"/>
                  </a:lnTo>
                  <a:lnTo>
                    <a:pt x="368" y="1146"/>
                  </a:lnTo>
                  <a:lnTo>
                    <a:pt x="1048" y="1382"/>
                  </a:lnTo>
                  <a:lnTo>
                    <a:pt x="1048" y="1382"/>
                  </a:lnTo>
                  <a:lnTo>
                    <a:pt x="1056" y="1384"/>
                  </a:lnTo>
                  <a:lnTo>
                    <a:pt x="1066" y="1384"/>
                  </a:lnTo>
                  <a:lnTo>
                    <a:pt x="1066" y="1384"/>
                  </a:lnTo>
                  <a:lnTo>
                    <a:pt x="1078" y="1384"/>
                  </a:lnTo>
                  <a:lnTo>
                    <a:pt x="1088" y="1380"/>
                  </a:lnTo>
                  <a:lnTo>
                    <a:pt x="1382" y="1244"/>
                  </a:lnTo>
                  <a:lnTo>
                    <a:pt x="1382" y="1244"/>
                  </a:lnTo>
                  <a:lnTo>
                    <a:pt x="1392" y="1260"/>
                  </a:lnTo>
                  <a:lnTo>
                    <a:pt x="1406" y="1276"/>
                  </a:lnTo>
                  <a:lnTo>
                    <a:pt x="1424" y="1292"/>
                  </a:lnTo>
                  <a:lnTo>
                    <a:pt x="1446" y="1306"/>
                  </a:lnTo>
                  <a:lnTo>
                    <a:pt x="1470" y="1320"/>
                  </a:lnTo>
                  <a:lnTo>
                    <a:pt x="1498" y="1334"/>
                  </a:lnTo>
                  <a:lnTo>
                    <a:pt x="1528" y="1346"/>
                  </a:lnTo>
                  <a:lnTo>
                    <a:pt x="1560" y="1358"/>
                  </a:lnTo>
                  <a:lnTo>
                    <a:pt x="1594" y="1368"/>
                  </a:lnTo>
                  <a:lnTo>
                    <a:pt x="1632" y="1376"/>
                  </a:lnTo>
                  <a:lnTo>
                    <a:pt x="1672" y="1384"/>
                  </a:lnTo>
                  <a:lnTo>
                    <a:pt x="1712" y="1390"/>
                  </a:lnTo>
                  <a:lnTo>
                    <a:pt x="1756" y="1396"/>
                  </a:lnTo>
                  <a:lnTo>
                    <a:pt x="1800" y="1400"/>
                  </a:lnTo>
                  <a:lnTo>
                    <a:pt x="1846" y="1402"/>
                  </a:lnTo>
                  <a:lnTo>
                    <a:pt x="1894" y="1404"/>
                  </a:lnTo>
                  <a:lnTo>
                    <a:pt x="1894" y="1404"/>
                  </a:lnTo>
                  <a:lnTo>
                    <a:pt x="1940" y="1402"/>
                  </a:lnTo>
                  <a:lnTo>
                    <a:pt x="1984" y="1400"/>
                  </a:lnTo>
                  <a:lnTo>
                    <a:pt x="2026" y="1396"/>
                  </a:lnTo>
                  <a:lnTo>
                    <a:pt x="2068" y="1392"/>
                  </a:lnTo>
                  <a:lnTo>
                    <a:pt x="2108" y="1386"/>
                  </a:lnTo>
                  <a:lnTo>
                    <a:pt x="2148" y="1378"/>
                  </a:lnTo>
                  <a:lnTo>
                    <a:pt x="2184" y="1370"/>
                  </a:lnTo>
                  <a:lnTo>
                    <a:pt x="2218" y="1360"/>
                  </a:lnTo>
                  <a:lnTo>
                    <a:pt x="2250" y="1350"/>
                  </a:lnTo>
                  <a:lnTo>
                    <a:pt x="2280" y="1338"/>
                  </a:lnTo>
                  <a:lnTo>
                    <a:pt x="2308" y="1326"/>
                  </a:lnTo>
                  <a:lnTo>
                    <a:pt x="2332" y="1312"/>
                  </a:lnTo>
                  <a:lnTo>
                    <a:pt x="2354" y="1298"/>
                  </a:lnTo>
                  <a:lnTo>
                    <a:pt x="2372" y="1284"/>
                  </a:lnTo>
                  <a:lnTo>
                    <a:pt x="2388" y="1268"/>
                  </a:lnTo>
                  <a:lnTo>
                    <a:pt x="2400" y="1252"/>
                  </a:lnTo>
                  <a:lnTo>
                    <a:pt x="2580" y="1168"/>
                  </a:lnTo>
                  <a:lnTo>
                    <a:pt x="2580" y="1168"/>
                  </a:lnTo>
                  <a:lnTo>
                    <a:pt x="2586" y="1164"/>
                  </a:lnTo>
                  <a:lnTo>
                    <a:pt x="2594" y="1160"/>
                  </a:lnTo>
                  <a:lnTo>
                    <a:pt x="2604" y="1146"/>
                  </a:lnTo>
                  <a:lnTo>
                    <a:pt x="2610" y="1132"/>
                  </a:lnTo>
                  <a:lnTo>
                    <a:pt x="2610" y="1124"/>
                  </a:lnTo>
                  <a:lnTo>
                    <a:pt x="2612" y="1116"/>
                  </a:lnTo>
                  <a:lnTo>
                    <a:pt x="2612" y="1116"/>
                  </a:lnTo>
                  <a:lnTo>
                    <a:pt x="2610" y="1108"/>
                  </a:lnTo>
                  <a:lnTo>
                    <a:pt x="2608" y="1100"/>
                  </a:lnTo>
                  <a:lnTo>
                    <a:pt x="2600" y="1086"/>
                  </a:lnTo>
                  <a:lnTo>
                    <a:pt x="2588" y="1074"/>
                  </a:lnTo>
                  <a:lnTo>
                    <a:pt x="2582" y="1070"/>
                  </a:lnTo>
                  <a:lnTo>
                    <a:pt x="2574" y="1068"/>
                  </a:lnTo>
                  <a:lnTo>
                    <a:pt x="2406" y="1008"/>
                  </a:lnTo>
                  <a:lnTo>
                    <a:pt x="2586" y="924"/>
                  </a:lnTo>
                  <a:lnTo>
                    <a:pt x="2586" y="924"/>
                  </a:lnTo>
                  <a:lnTo>
                    <a:pt x="2594" y="920"/>
                  </a:lnTo>
                  <a:lnTo>
                    <a:pt x="2600" y="916"/>
                  </a:lnTo>
                  <a:lnTo>
                    <a:pt x="2610" y="904"/>
                  </a:lnTo>
                  <a:lnTo>
                    <a:pt x="2616" y="888"/>
                  </a:lnTo>
                  <a:lnTo>
                    <a:pt x="2618" y="880"/>
                  </a:lnTo>
                  <a:lnTo>
                    <a:pt x="2618" y="872"/>
                  </a:lnTo>
                  <a:lnTo>
                    <a:pt x="2618" y="872"/>
                  </a:lnTo>
                  <a:close/>
                  <a:moveTo>
                    <a:pt x="1410" y="532"/>
                  </a:moveTo>
                  <a:lnTo>
                    <a:pt x="1410" y="532"/>
                  </a:lnTo>
                  <a:lnTo>
                    <a:pt x="1426" y="546"/>
                  </a:lnTo>
                  <a:lnTo>
                    <a:pt x="1444" y="558"/>
                  </a:lnTo>
                  <a:lnTo>
                    <a:pt x="1464" y="572"/>
                  </a:lnTo>
                  <a:lnTo>
                    <a:pt x="1486" y="582"/>
                  </a:lnTo>
                  <a:lnTo>
                    <a:pt x="1512" y="594"/>
                  </a:lnTo>
                  <a:lnTo>
                    <a:pt x="1538" y="604"/>
                  </a:lnTo>
                  <a:lnTo>
                    <a:pt x="1568" y="614"/>
                  </a:lnTo>
                  <a:lnTo>
                    <a:pt x="1598" y="622"/>
                  </a:lnTo>
                  <a:lnTo>
                    <a:pt x="1630" y="630"/>
                  </a:lnTo>
                  <a:lnTo>
                    <a:pt x="1664" y="636"/>
                  </a:lnTo>
                  <a:lnTo>
                    <a:pt x="1736" y="648"/>
                  </a:lnTo>
                  <a:lnTo>
                    <a:pt x="1812" y="654"/>
                  </a:lnTo>
                  <a:lnTo>
                    <a:pt x="1852" y="656"/>
                  </a:lnTo>
                  <a:lnTo>
                    <a:pt x="1894" y="656"/>
                  </a:lnTo>
                  <a:lnTo>
                    <a:pt x="1894" y="656"/>
                  </a:lnTo>
                  <a:lnTo>
                    <a:pt x="1934" y="656"/>
                  </a:lnTo>
                  <a:lnTo>
                    <a:pt x="1974" y="654"/>
                  </a:lnTo>
                  <a:lnTo>
                    <a:pt x="2050" y="648"/>
                  </a:lnTo>
                  <a:lnTo>
                    <a:pt x="2122" y="636"/>
                  </a:lnTo>
                  <a:lnTo>
                    <a:pt x="2156" y="630"/>
                  </a:lnTo>
                  <a:lnTo>
                    <a:pt x="2190" y="622"/>
                  </a:lnTo>
                  <a:lnTo>
                    <a:pt x="2220" y="614"/>
                  </a:lnTo>
                  <a:lnTo>
                    <a:pt x="2248" y="604"/>
                  </a:lnTo>
                  <a:lnTo>
                    <a:pt x="2276" y="594"/>
                  </a:lnTo>
                  <a:lnTo>
                    <a:pt x="2300" y="582"/>
                  </a:lnTo>
                  <a:lnTo>
                    <a:pt x="2322" y="572"/>
                  </a:lnTo>
                  <a:lnTo>
                    <a:pt x="2344" y="558"/>
                  </a:lnTo>
                  <a:lnTo>
                    <a:pt x="2362" y="546"/>
                  </a:lnTo>
                  <a:lnTo>
                    <a:pt x="2378" y="532"/>
                  </a:lnTo>
                  <a:lnTo>
                    <a:pt x="2378" y="532"/>
                  </a:lnTo>
                  <a:lnTo>
                    <a:pt x="2392" y="550"/>
                  </a:lnTo>
                  <a:lnTo>
                    <a:pt x="2404" y="568"/>
                  </a:lnTo>
                  <a:lnTo>
                    <a:pt x="2412" y="586"/>
                  </a:lnTo>
                  <a:lnTo>
                    <a:pt x="2414" y="596"/>
                  </a:lnTo>
                  <a:lnTo>
                    <a:pt x="2414" y="606"/>
                  </a:lnTo>
                  <a:lnTo>
                    <a:pt x="2414" y="606"/>
                  </a:lnTo>
                  <a:lnTo>
                    <a:pt x="2412" y="620"/>
                  </a:lnTo>
                  <a:lnTo>
                    <a:pt x="2408" y="634"/>
                  </a:lnTo>
                  <a:lnTo>
                    <a:pt x="2402" y="648"/>
                  </a:lnTo>
                  <a:lnTo>
                    <a:pt x="2392" y="662"/>
                  </a:lnTo>
                  <a:lnTo>
                    <a:pt x="2380" y="676"/>
                  </a:lnTo>
                  <a:lnTo>
                    <a:pt x="2364" y="688"/>
                  </a:lnTo>
                  <a:lnTo>
                    <a:pt x="2348" y="702"/>
                  </a:lnTo>
                  <a:lnTo>
                    <a:pt x="2328" y="714"/>
                  </a:lnTo>
                  <a:lnTo>
                    <a:pt x="2328" y="714"/>
                  </a:lnTo>
                  <a:lnTo>
                    <a:pt x="2290" y="732"/>
                  </a:lnTo>
                  <a:lnTo>
                    <a:pt x="2246" y="750"/>
                  </a:lnTo>
                  <a:lnTo>
                    <a:pt x="2198" y="764"/>
                  </a:lnTo>
                  <a:lnTo>
                    <a:pt x="2144" y="778"/>
                  </a:lnTo>
                  <a:lnTo>
                    <a:pt x="2086" y="788"/>
                  </a:lnTo>
                  <a:lnTo>
                    <a:pt x="2026" y="796"/>
                  </a:lnTo>
                  <a:lnTo>
                    <a:pt x="1960" y="800"/>
                  </a:lnTo>
                  <a:lnTo>
                    <a:pt x="1894" y="802"/>
                  </a:lnTo>
                  <a:lnTo>
                    <a:pt x="1894" y="802"/>
                  </a:lnTo>
                  <a:lnTo>
                    <a:pt x="1834" y="800"/>
                  </a:lnTo>
                  <a:lnTo>
                    <a:pt x="1776" y="796"/>
                  </a:lnTo>
                  <a:lnTo>
                    <a:pt x="1720" y="790"/>
                  </a:lnTo>
                  <a:lnTo>
                    <a:pt x="1666" y="782"/>
                  </a:lnTo>
                  <a:lnTo>
                    <a:pt x="1616" y="772"/>
                  </a:lnTo>
                  <a:lnTo>
                    <a:pt x="1570" y="760"/>
                  </a:lnTo>
                  <a:lnTo>
                    <a:pt x="1528" y="746"/>
                  </a:lnTo>
                  <a:lnTo>
                    <a:pt x="1490" y="730"/>
                  </a:lnTo>
                  <a:lnTo>
                    <a:pt x="1490" y="730"/>
                  </a:lnTo>
                  <a:lnTo>
                    <a:pt x="1490" y="730"/>
                  </a:lnTo>
                  <a:lnTo>
                    <a:pt x="1458" y="714"/>
                  </a:lnTo>
                  <a:lnTo>
                    <a:pt x="1458" y="714"/>
                  </a:lnTo>
                  <a:lnTo>
                    <a:pt x="1440" y="702"/>
                  </a:lnTo>
                  <a:lnTo>
                    <a:pt x="1422" y="688"/>
                  </a:lnTo>
                  <a:lnTo>
                    <a:pt x="1408" y="676"/>
                  </a:lnTo>
                  <a:lnTo>
                    <a:pt x="1396" y="662"/>
                  </a:lnTo>
                  <a:lnTo>
                    <a:pt x="1386" y="648"/>
                  </a:lnTo>
                  <a:lnTo>
                    <a:pt x="1378" y="634"/>
                  </a:lnTo>
                  <a:lnTo>
                    <a:pt x="1374" y="620"/>
                  </a:lnTo>
                  <a:lnTo>
                    <a:pt x="1372" y="606"/>
                  </a:lnTo>
                  <a:lnTo>
                    <a:pt x="1372" y="606"/>
                  </a:lnTo>
                  <a:lnTo>
                    <a:pt x="1374" y="596"/>
                  </a:lnTo>
                  <a:lnTo>
                    <a:pt x="1376" y="586"/>
                  </a:lnTo>
                  <a:lnTo>
                    <a:pt x="1382" y="568"/>
                  </a:lnTo>
                  <a:lnTo>
                    <a:pt x="1394" y="550"/>
                  </a:lnTo>
                  <a:lnTo>
                    <a:pt x="1410" y="532"/>
                  </a:lnTo>
                  <a:lnTo>
                    <a:pt x="1410" y="532"/>
                  </a:lnTo>
                  <a:close/>
                  <a:moveTo>
                    <a:pt x="1410" y="782"/>
                  </a:moveTo>
                  <a:lnTo>
                    <a:pt x="1410" y="782"/>
                  </a:lnTo>
                  <a:lnTo>
                    <a:pt x="1426" y="794"/>
                  </a:lnTo>
                  <a:lnTo>
                    <a:pt x="1444" y="808"/>
                  </a:lnTo>
                  <a:lnTo>
                    <a:pt x="1464" y="820"/>
                  </a:lnTo>
                  <a:lnTo>
                    <a:pt x="1486" y="832"/>
                  </a:lnTo>
                  <a:lnTo>
                    <a:pt x="1512" y="842"/>
                  </a:lnTo>
                  <a:lnTo>
                    <a:pt x="1538" y="852"/>
                  </a:lnTo>
                  <a:lnTo>
                    <a:pt x="1568" y="862"/>
                  </a:lnTo>
                  <a:lnTo>
                    <a:pt x="1598" y="870"/>
                  </a:lnTo>
                  <a:lnTo>
                    <a:pt x="1630" y="878"/>
                  </a:lnTo>
                  <a:lnTo>
                    <a:pt x="1664" y="886"/>
                  </a:lnTo>
                  <a:lnTo>
                    <a:pt x="1736" y="896"/>
                  </a:lnTo>
                  <a:lnTo>
                    <a:pt x="1812" y="904"/>
                  </a:lnTo>
                  <a:lnTo>
                    <a:pt x="1852" y="906"/>
                  </a:lnTo>
                  <a:lnTo>
                    <a:pt x="1894" y="906"/>
                  </a:lnTo>
                  <a:lnTo>
                    <a:pt x="1894" y="906"/>
                  </a:lnTo>
                  <a:lnTo>
                    <a:pt x="1934" y="906"/>
                  </a:lnTo>
                  <a:lnTo>
                    <a:pt x="1974" y="904"/>
                  </a:lnTo>
                  <a:lnTo>
                    <a:pt x="2050" y="896"/>
                  </a:lnTo>
                  <a:lnTo>
                    <a:pt x="2122" y="886"/>
                  </a:lnTo>
                  <a:lnTo>
                    <a:pt x="2156" y="878"/>
                  </a:lnTo>
                  <a:lnTo>
                    <a:pt x="2190" y="870"/>
                  </a:lnTo>
                  <a:lnTo>
                    <a:pt x="2220" y="862"/>
                  </a:lnTo>
                  <a:lnTo>
                    <a:pt x="2248" y="852"/>
                  </a:lnTo>
                  <a:lnTo>
                    <a:pt x="2276" y="842"/>
                  </a:lnTo>
                  <a:lnTo>
                    <a:pt x="2300" y="832"/>
                  </a:lnTo>
                  <a:lnTo>
                    <a:pt x="2322" y="820"/>
                  </a:lnTo>
                  <a:lnTo>
                    <a:pt x="2344" y="808"/>
                  </a:lnTo>
                  <a:lnTo>
                    <a:pt x="2362" y="794"/>
                  </a:lnTo>
                  <a:lnTo>
                    <a:pt x="2378" y="782"/>
                  </a:lnTo>
                  <a:lnTo>
                    <a:pt x="2378" y="782"/>
                  </a:lnTo>
                  <a:lnTo>
                    <a:pt x="2392" y="798"/>
                  </a:lnTo>
                  <a:lnTo>
                    <a:pt x="2404" y="816"/>
                  </a:lnTo>
                  <a:lnTo>
                    <a:pt x="2412" y="834"/>
                  </a:lnTo>
                  <a:lnTo>
                    <a:pt x="2414" y="844"/>
                  </a:lnTo>
                  <a:lnTo>
                    <a:pt x="2414" y="854"/>
                  </a:lnTo>
                  <a:lnTo>
                    <a:pt x="2414" y="854"/>
                  </a:lnTo>
                  <a:lnTo>
                    <a:pt x="2414" y="862"/>
                  </a:lnTo>
                  <a:lnTo>
                    <a:pt x="2412" y="872"/>
                  </a:lnTo>
                  <a:lnTo>
                    <a:pt x="2404" y="890"/>
                  </a:lnTo>
                  <a:lnTo>
                    <a:pt x="2404" y="890"/>
                  </a:lnTo>
                  <a:lnTo>
                    <a:pt x="2396" y="904"/>
                  </a:lnTo>
                  <a:lnTo>
                    <a:pt x="2382" y="920"/>
                  </a:lnTo>
                  <a:lnTo>
                    <a:pt x="2382" y="920"/>
                  </a:lnTo>
                  <a:lnTo>
                    <a:pt x="2370" y="932"/>
                  </a:lnTo>
                  <a:lnTo>
                    <a:pt x="2370" y="932"/>
                  </a:lnTo>
                  <a:lnTo>
                    <a:pt x="2360" y="942"/>
                  </a:lnTo>
                  <a:lnTo>
                    <a:pt x="2360" y="942"/>
                  </a:lnTo>
                  <a:lnTo>
                    <a:pt x="2344" y="952"/>
                  </a:lnTo>
                  <a:lnTo>
                    <a:pt x="2328" y="962"/>
                  </a:lnTo>
                  <a:lnTo>
                    <a:pt x="2328" y="962"/>
                  </a:lnTo>
                  <a:lnTo>
                    <a:pt x="2290" y="982"/>
                  </a:lnTo>
                  <a:lnTo>
                    <a:pt x="2246" y="998"/>
                  </a:lnTo>
                  <a:lnTo>
                    <a:pt x="2198" y="1014"/>
                  </a:lnTo>
                  <a:lnTo>
                    <a:pt x="2144" y="1026"/>
                  </a:lnTo>
                  <a:lnTo>
                    <a:pt x="2086" y="1036"/>
                  </a:lnTo>
                  <a:lnTo>
                    <a:pt x="2026" y="1044"/>
                  </a:lnTo>
                  <a:lnTo>
                    <a:pt x="1960" y="1050"/>
                  </a:lnTo>
                  <a:lnTo>
                    <a:pt x="1894" y="1050"/>
                  </a:lnTo>
                  <a:lnTo>
                    <a:pt x="1894" y="1050"/>
                  </a:lnTo>
                  <a:lnTo>
                    <a:pt x="1834" y="1050"/>
                  </a:lnTo>
                  <a:lnTo>
                    <a:pt x="1776" y="1046"/>
                  </a:lnTo>
                  <a:lnTo>
                    <a:pt x="1720" y="1040"/>
                  </a:lnTo>
                  <a:lnTo>
                    <a:pt x="1666" y="1032"/>
                  </a:lnTo>
                  <a:lnTo>
                    <a:pt x="1616" y="1020"/>
                  </a:lnTo>
                  <a:lnTo>
                    <a:pt x="1570" y="1008"/>
                  </a:lnTo>
                  <a:lnTo>
                    <a:pt x="1528" y="994"/>
                  </a:lnTo>
                  <a:lnTo>
                    <a:pt x="1490" y="978"/>
                  </a:lnTo>
                  <a:lnTo>
                    <a:pt x="1490" y="978"/>
                  </a:lnTo>
                  <a:lnTo>
                    <a:pt x="1490" y="978"/>
                  </a:lnTo>
                  <a:lnTo>
                    <a:pt x="1458" y="962"/>
                  </a:lnTo>
                  <a:lnTo>
                    <a:pt x="1458" y="962"/>
                  </a:lnTo>
                  <a:lnTo>
                    <a:pt x="1440" y="950"/>
                  </a:lnTo>
                  <a:lnTo>
                    <a:pt x="1422" y="938"/>
                  </a:lnTo>
                  <a:lnTo>
                    <a:pt x="1408" y="924"/>
                  </a:lnTo>
                  <a:lnTo>
                    <a:pt x="1396" y="912"/>
                  </a:lnTo>
                  <a:lnTo>
                    <a:pt x="1386" y="898"/>
                  </a:lnTo>
                  <a:lnTo>
                    <a:pt x="1378" y="884"/>
                  </a:lnTo>
                  <a:lnTo>
                    <a:pt x="1374" y="868"/>
                  </a:lnTo>
                  <a:lnTo>
                    <a:pt x="1372" y="854"/>
                  </a:lnTo>
                  <a:lnTo>
                    <a:pt x="1372" y="854"/>
                  </a:lnTo>
                  <a:lnTo>
                    <a:pt x="1374" y="844"/>
                  </a:lnTo>
                  <a:lnTo>
                    <a:pt x="1376" y="834"/>
                  </a:lnTo>
                  <a:lnTo>
                    <a:pt x="1382" y="816"/>
                  </a:lnTo>
                  <a:lnTo>
                    <a:pt x="1394" y="798"/>
                  </a:lnTo>
                  <a:lnTo>
                    <a:pt x="1410" y="782"/>
                  </a:lnTo>
                  <a:lnTo>
                    <a:pt x="1410" y="782"/>
                  </a:lnTo>
                  <a:close/>
                  <a:moveTo>
                    <a:pt x="1134" y="1002"/>
                  </a:moveTo>
                  <a:lnTo>
                    <a:pt x="1134" y="1002"/>
                  </a:lnTo>
                  <a:lnTo>
                    <a:pt x="1116" y="1012"/>
                  </a:lnTo>
                  <a:lnTo>
                    <a:pt x="1096" y="1020"/>
                  </a:lnTo>
                  <a:lnTo>
                    <a:pt x="1074" y="1026"/>
                  </a:lnTo>
                  <a:lnTo>
                    <a:pt x="1050" y="1032"/>
                  </a:lnTo>
                  <a:lnTo>
                    <a:pt x="1022" y="1036"/>
                  </a:lnTo>
                  <a:lnTo>
                    <a:pt x="994" y="1040"/>
                  </a:lnTo>
                  <a:lnTo>
                    <a:pt x="964" y="1042"/>
                  </a:lnTo>
                  <a:lnTo>
                    <a:pt x="934" y="1044"/>
                  </a:lnTo>
                  <a:lnTo>
                    <a:pt x="934" y="1044"/>
                  </a:lnTo>
                  <a:lnTo>
                    <a:pt x="902" y="1042"/>
                  </a:lnTo>
                  <a:lnTo>
                    <a:pt x="872" y="1040"/>
                  </a:lnTo>
                  <a:lnTo>
                    <a:pt x="844" y="1036"/>
                  </a:lnTo>
                  <a:lnTo>
                    <a:pt x="818" y="1032"/>
                  </a:lnTo>
                  <a:lnTo>
                    <a:pt x="792" y="1026"/>
                  </a:lnTo>
                  <a:lnTo>
                    <a:pt x="770" y="1020"/>
                  </a:lnTo>
                  <a:lnTo>
                    <a:pt x="750" y="1012"/>
                  </a:lnTo>
                  <a:lnTo>
                    <a:pt x="732" y="1002"/>
                  </a:lnTo>
                  <a:lnTo>
                    <a:pt x="732" y="1002"/>
                  </a:lnTo>
                  <a:lnTo>
                    <a:pt x="716" y="992"/>
                  </a:lnTo>
                  <a:lnTo>
                    <a:pt x="702" y="978"/>
                  </a:lnTo>
                  <a:lnTo>
                    <a:pt x="696" y="966"/>
                  </a:lnTo>
                  <a:lnTo>
                    <a:pt x="694" y="960"/>
                  </a:lnTo>
                  <a:lnTo>
                    <a:pt x="692" y="952"/>
                  </a:lnTo>
                  <a:lnTo>
                    <a:pt x="692" y="952"/>
                  </a:lnTo>
                  <a:lnTo>
                    <a:pt x="694" y="942"/>
                  </a:lnTo>
                  <a:lnTo>
                    <a:pt x="698" y="934"/>
                  </a:lnTo>
                  <a:lnTo>
                    <a:pt x="704" y="926"/>
                  </a:lnTo>
                  <a:lnTo>
                    <a:pt x="712" y="916"/>
                  </a:lnTo>
                  <a:lnTo>
                    <a:pt x="722" y="908"/>
                  </a:lnTo>
                  <a:lnTo>
                    <a:pt x="734" y="902"/>
                  </a:lnTo>
                  <a:lnTo>
                    <a:pt x="762" y="888"/>
                  </a:lnTo>
                  <a:lnTo>
                    <a:pt x="798" y="876"/>
                  </a:lnTo>
                  <a:lnTo>
                    <a:pt x="840" y="868"/>
                  </a:lnTo>
                  <a:lnTo>
                    <a:pt x="884" y="864"/>
                  </a:lnTo>
                  <a:lnTo>
                    <a:pt x="934" y="862"/>
                  </a:lnTo>
                  <a:lnTo>
                    <a:pt x="934" y="862"/>
                  </a:lnTo>
                  <a:lnTo>
                    <a:pt x="982" y="864"/>
                  </a:lnTo>
                  <a:lnTo>
                    <a:pt x="1028" y="868"/>
                  </a:lnTo>
                  <a:lnTo>
                    <a:pt x="1068" y="876"/>
                  </a:lnTo>
                  <a:lnTo>
                    <a:pt x="1104" y="888"/>
                  </a:lnTo>
                  <a:lnTo>
                    <a:pt x="1132" y="902"/>
                  </a:lnTo>
                  <a:lnTo>
                    <a:pt x="1144" y="908"/>
                  </a:lnTo>
                  <a:lnTo>
                    <a:pt x="1156" y="916"/>
                  </a:lnTo>
                  <a:lnTo>
                    <a:pt x="1164" y="926"/>
                  </a:lnTo>
                  <a:lnTo>
                    <a:pt x="1170" y="934"/>
                  </a:lnTo>
                  <a:lnTo>
                    <a:pt x="1172" y="942"/>
                  </a:lnTo>
                  <a:lnTo>
                    <a:pt x="1174" y="952"/>
                  </a:lnTo>
                  <a:lnTo>
                    <a:pt x="1174" y="952"/>
                  </a:lnTo>
                  <a:lnTo>
                    <a:pt x="1174" y="960"/>
                  </a:lnTo>
                  <a:lnTo>
                    <a:pt x="1172" y="966"/>
                  </a:lnTo>
                  <a:lnTo>
                    <a:pt x="1164" y="978"/>
                  </a:lnTo>
                  <a:lnTo>
                    <a:pt x="1152" y="992"/>
                  </a:lnTo>
                  <a:lnTo>
                    <a:pt x="1134" y="1002"/>
                  </a:lnTo>
                  <a:lnTo>
                    <a:pt x="1134" y="1002"/>
                  </a:lnTo>
                  <a:close/>
                  <a:moveTo>
                    <a:pt x="2414" y="1102"/>
                  </a:moveTo>
                  <a:lnTo>
                    <a:pt x="2414" y="1102"/>
                  </a:lnTo>
                  <a:lnTo>
                    <a:pt x="2412" y="1114"/>
                  </a:lnTo>
                  <a:lnTo>
                    <a:pt x="2410" y="1126"/>
                  </a:lnTo>
                  <a:lnTo>
                    <a:pt x="2410" y="1126"/>
                  </a:lnTo>
                  <a:lnTo>
                    <a:pt x="2410" y="1126"/>
                  </a:lnTo>
                  <a:lnTo>
                    <a:pt x="2410" y="1126"/>
                  </a:lnTo>
                  <a:lnTo>
                    <a:pt x="2410" y="1126"/>
                  </a:lnTo>
                  <a:lnTo>
                    <a:pt x="2410" y="1126"/>
                  </a:lnTo>
                  <a:lnTo>
                    <a:pt x="2402" y="1144"/>
                  </a:lnTo>
                  <a:lnTo>
                    <a:pt x="2402" y="1144"/>
                  </a:lnTo>
                  <a:lnTo>
                    <a:pt x="2396" y="1152"/>
                  </a:lnTo>
                  <a:lnTo>
                    <a:pt x="2396" y="1152"/>
                  </a:lnTo>
                  <a:lnTo>
                    <a:pt x="2384" y="1166"/>
                  </a:lnTo>
                  <a:lnTo>
                    <a:pt x="2384" y="1166"/>
                  </a:lnTo>
                  <a:lnTo>
                    <a:pt x="2372" y="1178"/>
                  </a:lnTo>
                  <a:lnTo>
                    <a:pt x="2372" y="1178"/>
                  </a:lnTo>
                  <a:lnTo>
                    <a:pt x="2360" y="1190"/>
                  </a:lnTo>
                  <a:lnTo>
                    <a:pt x="2360" y="1190"/>
                  </a:lnTo>
                  <a:lnTo>
                    <a:pt x="2346" y="1200"/>
                  </a:lnTo>
                  <a:lnTo>
                    <a:pt x="2328" y="1210"/>
                  </a:lnTo>
                  <a:lnTo>
                    <a:pt x="2328" y="1210"/>
                  </a:lnTo>
                  <a:lnTo>
                    <a:pt x="2290" y="1230"/>
                  </a:lnTo>
                  <a:lnTo>
                    <a:pt x="2246" y="1248"/>
                  </a:lnTo>
                  <a:lnTo>
                    <a:pt x="2198" y="1262"/>
                  </a:lnTo>
                  <a:lnTo>
                    <a:pt x="2144" y="1276"/>
                  </a:lnTo>
                  <a:lnTo>
                    <a:pt x="2086" y="1286"/>
                  </a:lnTo>
                  <a:lnTo>
                    <a:pt x="2026" y="1294"/>
                  </a:lnTo>
                  <a:lnTo>
                    <a:pt x="1960" y="1298"/>
                  </a:lnTo>
                  <a:lnTo>
                    <a:pt x="1894" y="1300"/>
                  </a:lnTo>
                  <a:lnTo>
                    <a:pt x="1894" y="1300"/>
                  </a:lnTo>
                  <a:lnTo>
                    <a:pt x="1826" y="1298"/>
                  </a:lnTo>
                  <a:lnTo>
                    <a:pt x="1762" y="1294"/>
                  </a:lnTo>
                  <a:lnTo>
                    <a:pt x="1700" y="1286"/>
                  </a:lnTo>
                  <a:lnTo>
                    <a:pt x="1642" y="1276"/>
                  </a:lnTo>
                  <a:lnTo>
                    <a:pt x="1590" y="1262"/>
                  </a:lnTo>
                  <a:lnTo>
                    <a:pt x="1540" y="1248"/>
                  </a:lnTo>
                  <a:lnTo>
                    <a:pt x="1496" y="1230"/>
                  </a:lnTo>
                  <a:lnTo>
                    <a:pt x="1458" y="1210"/>
                  </a:lnTo>
                  <a:lnTo>
                    <a:pt x="1458" y="1210"/>
                  </a:lnTo>
                  <a:lnTo>
                    <a:pt x="1456" y="1208"/>
                  </a:lnTo>
                  <a:lnTo>
                    <a:pt x="1456" y="1208"/>
                  </a:lnTo>
                  <a:lnTo>
                    <a:pt x="1456" y="1208"/>
                  </a:lnTo>
                  <a:lnTo>
                    <a:pt x="1438" y="1198"/>
                  </a:lnTo>
                  <a:lnTo>
                    <a:pt x="1420" y="1184"/>
                  </a:lnTo>
                  <a:lnTo>
                    <a:pt x="1406" y="1172"/>
                  </a:lnTo>
                  <a:lnTo>
                    <a:pt x="1394" y="1160"/>
                  </a:lnTo>
                  <a:lnTo>
                    <a:pt x="1394" y="1160"/>
                  </a:lnTo>
                  <a:lnTo>
                    <a:pt x="1392" y="1154"/>
                  </a:lnTo>
                  <a:lnTo>
                    <a:pt x="1392" y="1154"/>
                  </a:lnTo>
                  <a:lnTo>
                    <a:pt x="1384" y="1144"/>
                  </a:lnTo>
                  <a:lnTo>
                    <a:pt x="1378" y="1132"/>
                  </a:lnTo>
                  <a:lnTo>
                    <a:pt x="1378" y="1132"/>
                  </a:lnTo>
                  <a:lnTo>
                    <a:pt x="1374" y="1118"/>
                  </a:lnTo>
                  <a:lnTo>
                    <a:pt x="1372" y="1102"/>
                  </a:lnTo>
                  <a:lnTo>
                    <a:pt x="1372" y="1102"/>
                  </a:lnTo>
                  <a:lnTo>
                    <a:pt x="1374" y="1094"/>
                  </a:lnTo>
                  <a:lnTo>
                    <a:pt x="1376" y="1084"/>
                  </a:lnTo>
                  <a:lnTo>
                    <a:pt x="1382" y="1066"/>
                  </a:lnTo>
                  <a:lnTo>
                    <a:pt x="1394" y="1048"/>
                  </a:lnTo>
                  <a:lnTo>
                    <a:pt x="1410" y="1030"/>
                  </a:lnTo>
                  <a:lnTo>
                    <a:pt x="1410" y="1030"/>
                  </a:lnTo>
                  <a:lnTo>
                    <a:pt x="1426" y="1044"/>
                  </a:lnTo>
                  <a:lnTo>
                    <a:pt x="1444" y="1056"/>
                  </a:lnTo>
                  <a:lnTo>
                    <a:pt x="1464" y="1068"/>
                  </a:lnTo>
                  <a:lnTo>
                    <a:pt x="1486" y="1080"/>
                  </a:lnTo>
                  <a:lnTo>
                    <a:pt x="1512" y="1092"/>
                  </a:lnTo>
                  <a:lnTo>
                    <a:pt x="1538" y="1102"/>
                  </a:lnTo>
                  <a:lnTo>
                    <a:pt x="1568" y="1110"/>
                  </a:lnTo>
                  <a:lnTo>
                    <a:pt x="1598" y="1120"/>
                  </a:lnTo>
                  <a:lnTo>
                    <a:pt x="1630" y="1128"/>
                  </a:lnTo>
                  <a:lnTo>
                    <a:pt x="1664" y="1134"/>
                  </a:lnTo>
                  <a:lnTo>
                    <a:pt x="1736" y="1146"/>
                  </a:lnTo>
                  <a:lnTo>
                    <a:pt x="1812" y="1152"/>
                  </a:lnTo>
                  <a:lnTo>
                    <a:pt x="1852" y="1154"/>
                  </a:lnTo>
                  <a:lnTo>
                    <a:pt x="1894" y="1154"/>
                  </a:lnTo>
                  <a:lnTo>
                    <a:pt x="1894" y="1154"/>
                  </a:lnTo>
                  <a:lnTo>
                    <a:pt x="1934" y="1154"/>
                  </a:lnTo>
                  <a:lnTo>
                    <a:pt x="1974" y="1152"/>
                  </a:lnTo>
                  <a:lnTo>
                    <a:pt x="2050" y="1146"/>
                  </a:lnTo>
                  <a:lnTo>
                    <a:pt x="2122" y="1134"/>
                  </a:lnTo>
                  <a:lnTo>
                    <a:pt x="2156" y="1128"/>
                  </a:lnTo>
                  <a:lnTo>
                    <a:pt x="2190" y="1120"/>
                  </a:lnTo>
                  <a:lnTo>
                    <a:pt x="2220" y="1110"/>
                  </a:lnTo>
                  <a:lnTo>
                    <a:pt x="2248" y="1102"/>
                  </a:lnTo>
                  <a:lnTo>
                    <a:pt x="2276" y="1092"/>
                  </a:lnTo>
                  <a:lnTo>
                    <a:pt x="2300" y="1080"/>
                  </a:lnTo>
                  <a:lnTo>
                    <a:pt x="2322" y="1068"/>
                  </a:lnTo>
                  <a:lnTo>
                    <a:pt x="2344" y="1056"/>
                  </a:lnTo>
                  <a:lnTo>
                    <a:pt x="2362" y="1044"/>
                  </a:lnTo>
                  <a:lnTo>
                    <a:pt x="2378" y="1030"/>
                  </a:lnTo>
                  <a:lnTo>
                    <a:pt x="2378" y="1030"/>
                  </a:lnTo>
                  <a:lnTo>
                    <a:pt x="2392" y="1048"/>
                  </a:lnTo>
                  <a:lnTo>
                    <a:pt x="2404" y="1066"/>
                  </a:lnTo>
                  <a:lnTo>
                    <a:pt x="2412" y="1084"/>
                  </a:lnTo>
                  <a:lnTo>
                    <a:pt x="2414" y="1094"/>
                  </a:lnTo>
                  <a:lnTo>
                    <a:pt x="2414" y="1102"/>
                  </a:lnTo>
                  <a:lnTo>
                    <a:pt x="2414" y="1102"/>
                  </a:lnTo>
                  <a:close/>
                  <a:moveTo>
                    <a:pt x="2414" y="884"/>
                  </a:moveTo>
                  <a:lnTo>
                    <a:pt x="2414" y="882"/>
                  </a:lnTo>
                  <a:lnTo>
                    <a:pt x="2418" y="882"/>
                  </a:lnTo>
                  <a:lnTo>
                    <a:pt x="2414" y="884"/>
                  </a:lnTo>
                  <a:close/>
                  <a:moveTo>
                    <a:pt x="1372" y="196"/>
                  </a:moveTo>
                  <a:lnTo>
                    <a:pt x="1372" y="196"/>
                  </a:lnTo>
                  <a:lnTo>
                    <a:pt x="1374" y="186"/>
                  </a:lnTo>
                  <a:lnTo>
                    <a:pt x="1376" y="176"/>
                  </a:lnTo>
                  <a:lnTo>
                    <a:pt x="1378" y="166"/>
                  </a:lnTo>
                  <a:lnTo>
                    <a:pt x="1384" y="156"/>
                  </a:lnTo>
                  <a:lnTo>
                    <a:pt x="1396" y="138"/>
                  </a:lnTo>
                  <a:lnTo>
                    <a:pt x="1414" y="120"/>
                  </a:lnTo>
                  <a:lnTo>
                    <a:pt x="1436" y="102"/>
                  </a:lnTo>
                  <a:lnTo>
                    <a:pt x="1462" y="86"/>
                  </a:lnTo>
                  <a:lnTo>
                    <a:pt x="1492" y="72"/>
                  </a:lnTo>
                  <a:lnTo>
                    <a:pt x="1526" y="58"/>
                  </a:lnTo>
                  <a:lnTo>
                    <a:pt x="1562" y="44"/>
                  </a:lnTo>
                  <a:lnTo>
                    <a:pt x="1602" y="32"/>
                  </a:lnTo>
                  <a:lnTo>
                    <a:pt x="1646" y="24"/>
                  </a:lnTo>
                  <a:lnTo>
                    <a:pt x="1690" y="14"/>
                  </a:lnTo>
                  <a:lnTo>
                    <a:pt x="1738" y="8"/>
                  </a:lnTo>
                  <a:lnTo>
                    <a:pt x="1788" y="4"/>
                  </a:lnTo>
                  <a:lnTo>
                    <a:pt x="1840" y="0"/>
                  </a:lnTo>
                  <a:lnTo>
                    <a:pt x="1894" y="0"/>
                  </a:lnTo>
                  <a:lnTo>
                    <a:pt x="1894" y="0"/>
                  </a:lnTo>
                  <a:lnTo>
                    <a:pt x="1946" y="0"/>
                  </a:lnTo>
                  <a:lnTo>
                    <a:pt x="1998" y="4"/>
                  </a:lnTo>
                  <a:lnTo>
                    <a:pt x="2048" y="8"/>
                  </a:lnTo>
                  <a:lnTo>
                    <a:pt x="2096" y="14"/>
                  </a:lnTo>
                  <a:lnTo>
                    <a:pt x="2142" y="24"/>
                  </a:lnTo>
                  <a:lnTo>
                    <a:pt x="2184" y="32"/>
                  </a:lnTo>
                  <a:lnTo>
                    <a:pt x="2224" y="44"/>
                  </a:lnTo>
                  <a:lnTo>
                    <a:pt x="2262" y="58"/>
                  </a:lnTo>
                  <a:lnTo>
                    <a:pt x="2296" y="72"/>
                  </a:lnTo>
                  <a:lnTo>
                    <a:pt x="2326" y="86"/>
                  </a:lnTo>
                  <a:lnTo>
                    <a:pt x="2352" y="102"/>
                  </a:lnTo>
                  <a:lnTo>
                    <a:pt x="2374" y="120"/>
                  </a:lnTo>
                  <a:lnTo>
                    <a:pt x="2390" y="138"/>
                  </a:lnTo>
                  <a:lnTo>
                    <a:pt x="2404" y="156"/>
                  </a:lnTo>
                  <a:lnTo>
                    <a:pt x="2408" y="166"/>
                  </a:lnTo>
                  <a:lnTo>
                    <a:pt x="2412" y="176"/>
                  </a:lnTo>
                  <a:lnTo>
                    <a:pt x="2414" y="186"/>
                  </a:lnTo>
                  <a:lnTo>
                    <a:pt x="2414" y="196"/>
                  </a:lnTo>
                  <a:lnTo>
                    <a:pt x="2414" y="196"/>
                  </a:lnTo>
                  <a:lnTo>
                    <a:pt x="2412" y="212"/>
                  </a:lnTo>
                  <a:lnTo>
                    <a:pt x="2408" y="226"/>
                  </a:lnTo>
                  <a:lnTo>
                    <a:pt x="2402" y="240"/>
                  </a:lnTo>
                  <a:lnTo>
                    <a:pt x="2392" y="254"/>
                  </a:lnTo>
                  <a:lnTo>
                    <a:pt x="2380" y="268"/>
                  </a:lnTo>
                  <a:lnTo>
                    <a:pt x="2364" y="280"/>
                  </a:lnTo>
                  <a:lnTo>
                    <a:pt x="2348" y="292"/>
                  </a:lnTo>
                  <a:lnTo>
                    <a:pt x="2328" y="304"/>
                  </a:lnTo>
                  <a:lnTo>
                    <a:pt x="2328" y="304"/>
                  </a:lnTo>
                  <a:lnTo>
                    <a:pt x="2290" y="324"/>
                  </a:lnTo>
                  <a:lnTo>
                    <a:pt x="2246" y="340"/>
                  </a:lnTo>
                  <a:lnTo>
                    <a:pt x="2198" y="356"/>
                  </a:lnTo>
                  <a:lnTo>
                    <a:pt x="2144" y="368"/>
                  </a:lnTo>
                  <a:lnTo>
                    <a:pt x="2086" y="380"/>
                  </a:lnTo>
                  <a:lnTo>
                    <a:pt x="2026" y="386"/>
                  </a:lnTo>
                  <a:lnTo>
                    <a:pt x="1960" y="392"/>
                  </a:lnTo>
                  <a:lnTo>
                    <a:pt x="1894" y="394"/>
                  </a:lnTo>
                  <a:lnTo>
                    <a:pt x="1894" y="394"/>
                  </a:lnTo>
                  <a:lnTo>
                    <a:pt x="1826" y="392"/>
                  </a:lnTo>
                  <a:lnTo>
                    <a:pt x="1762" y="386"/>
                  </a:lnTo>
                  <a:lnTo>
                    <a:pt x="1700" y="380"/>
                  </a:lnTo>
                  <a:lnTo>
                    <a:pt x="1642" y="368"/>
                  </a:lnTo>
                  <a:lnTo>
                    <a:pt x="1590" y="356"/>
                  </a:lnTo>
                  <a:lnTo>
                    <a:pt x="1540" y="340"/>
                  </a:lnTo>
                  <a:lnTo>
                    <a:pt x="1496" y="324"/>
                  </a:lnTo>
                  <a:lnTo>
                    <a:pt x="1458" y="304"/>
                  </a:lnTo>
                  <a:lnTo>
                    <a:pt x="1458" y="304"/>
                  </a:lnTo>
                  <a:lnTo>
                    <a:pt x="1440" y="292"/>
                  </a:lnTo>
                  <a:lnTo>
                    <a:pt x="1422" y="280"/>
                  </a:lnTo>
                  <a:lnTo>
                    <a:pt x="1408" y="268"/>
                  </a:lnTo>
                  <a:lnTo>
                    <a:pt x="1396" y="254"/>
                  </a:lnTo>
                  <a:lnTo>
                    <a:pt x="1386" y="240"/>
                  </a:lnTo>
                  <a:lnTo>
                    <a:pt x="1378" y="226"/>
                  </a:lnTo>
                  <a:lnTo>
                    <a:pt x="1374" y="212"/>
                  </a:lnTo>
                  <a:lnTo>
                    <a:pt x="1372" y="196"/>
                  </a:lnTo>
                  <a:lnTo>
                    <a:pt x="1372" y="1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20" name="Freeform 119"/>
            <p:cNvSpPr>
              <a:spLocks noEditPoints="1"/>
            </p:cNvSpPr>
            <p:nvPr/>
          </p:nvSpPr>
          <p:spPr bwMode="auto">
            <a:xfrm>
              <a:off x="5411871" y="5032896"/>
              <a:ext cx="419866" cy="370082"/>
            </a:xfrm>
            <a:custGeom>
              <a:avLst/>
              <a:gdLst>
                <a:gd name="T0" fmla="*/ 2058 w 2412"/>
                <a:gd name="T1" fmla="*/ 688 h 2126"/>
                <a:gd name="T2" fmla="*/ 2076 w 2412"/>
                <a:gd name="T3" fmla="*/ 1600 h 2126"/>
                <a:gd name="T4" fmla="*/ 2036 w 2412"/>
                <a:gd name="T5" fmla="*/ 1662 h 2126"/>
                <a:gd name="T6" fmla="*/ 1852 w 2412"/>
                <a:gd name="T7" fmla="*/ 1662 h 2126"/>
                <a:gd name="T8" fmla="*/ 1812 w 2412"/>
                <a:gd name="T9" fmla="*/ 1600 h 2126"/>
                <a:gd name="T10" fmla="*/ 1832 w 2412"/>
                <a:gd name="T11" fmla="*/ 688 h 2126"/>
                <a:gd name="T12" fmla="*/ 172 w 2412"/>
                <a:gd name="T13" fmla="*/ 486 h 2126"/>
                <a:gd name="T14" fmla="*/ 184 w 2412"/>
                <a:gd name="T15" fmla="*/ 432 h 2126"/>
                <a:gd name="T16" fmla="*/ 1182 w 2412"/>
                <a:gd name="T17" fmla="*/ 4 h 2126"/>
                <a:gd name="T18" fmla="*/ 1206 w 2412"/>
                <a:gd name="T19" fmla="*/ 0 h 2126"/>
                <a:gd name="T20" fmla="*/ 1230 w 2412"/>
                <a:gd name="T21" fmla="*/ 4 h 2126"/>
                <a:gd name="T22" fmla="*/ 2214 w 2412"/>
                <a:gd name="T23" fmla="*/ 418 h 2126"/>
                <a:gd name="T24" fmla="*/ 2242 w 2412"/>
                <a:gd name="T25" fmla="*/ 474 h 2126"/>
                <a:gd name="T26" fmla="*/ 2214 w 2412"/>
                <a:gd name="T27" fmla="*/ 528 h 2126"/>
                <a:gd name="T28" fmla="*/ 1206 w 2412"/>
                <a:gd name="T29" fmla="*/ 540 h 2126"/>
                <a:gd name="T30" fmla="*/ 204 w 2412"/>
                <a:gd name="T31" fmla="*/ 530 h 2126"/>
                <a:gd name="T32" fmla="*/ 172 w 2412"/>
                <a:gd name="T33" fmla="*/ 486 h 2126"/>
                <a:gd name="T34" fmla="*/ 1094 w 2412"/>
                <a:gd name="T35" fmla="*/ 332 h 2126"/>
                <a:gd name="T36" fmla="*/ 1182 w 2412"/>
                <a:gd name="T37" fmla="*/ 406 h 2126"/>
                <a:gd name="T38" fmla="*/ 1242 w 2412"/>
                <a:gd name="T39" fmla="*/ 402 h 2126"/>
                <a:gd name="T40" fmla="*/ 1322 w 2412"/>
                <a:gd name="T41" fmla="*/ 322 h 2126"/>
                <a:gd name="T42" fmla="*/ 1326 w 2412"/>
                <a:gd name="T43" fmla="*/ 260 h 2126"/>
                <a:gd name="T44" fmla="*/ 1254 w 2412"/>
                <a:gd name="T45" fmla="*/ 172 h 2126"/>
                <a:gd name="T46" fmla="*/ 1194 w 2412"/>
                <a:gd name="T47" fmla="*/ 164 h 2126"/>
                <a:gd name="T48" fmla="*/ 1104 w 2412"/>
                <a:gd name="T49" fmla="*/ 216 h 2126"/>
                <a:gd name="T50" fmla="*/ 1084 w 2412"/>
                <a:gd name="T51" fmla="*/ 286 h 2126"/>
                <a:gd name="T52" fmla="*/ 1566 w 2412"/>
                <a:gd name="T53" fmla="*/ 1648 h 2126"/>
                <a:gd name="T54" fmla="*/ 1584 w 2412"/>
                <a:gd name="T55" fmla="*/ 736 h 2126"/>
                <a:gd name="T56" fmla="*/ 1544 w 2412"/>
                <a:gd name="T57" fmla="*/ 674 h 2126"/>
                <a:gd name="T58" fmla="*/ 868 w 2412"/>
                <a:gd name="T59" fmla="*/ 674 h 2126"/>
                <a:gd name="T60" fmla="*/ 828 w 2412"/>
                <a:gd name="T61" fmla="*/ 736 h 2126"/>
                <a:gd name="T62" fmla="*/ 846 w 2412"/>
                <a:gd name="T63" fmla="*/ 1648 h 2126"/>
                <a:gd name="T64" fmla="*/ 1074 w 2412"/>
                <a:gd name="T65" fmla="*/ 1124 h 2126"/>
                <a:gd name="T66" fmla="*/ 1090 w 2412"/>
                <a:gd name="T67" fmla="*/ 1062 h 2126"/>
                <a:gd name="T68" fmla="*/ 1142 w 2412"/>
                <a:gd name="T69" fmla="*/ 1008 h 2126"/>
                <a:gd name="T70" fmla="*/ 1206 w 2412"/>
                <a:gd name="T71" fmla="*/ 992 h 2126"/>
                <a:gd name="T72" fmla="*/ 1280 w 2412"/>
                <a:gd name="T73" fmla="*/ 1014 h 2126"/>
                <a:gd name="T74" fmla="*/ 1328 w 2412"/>
                <a:gd name="T75" fmla="*/ 1074 h 2126"/>
                <a:gd name="T76" fmla="*/ 1518 w 2412"/>
                <a:gd name="T77" fmla="*/ 1666 h 2126"/>
                <a:gd name="T78" fmla="*/ 2212 w 2412"/>
                <a:gd name="T79" fmla="*/ 1892 h 2126"/>
                <a:gd name="T80" fmla="*/ 2242 w 2412"/>
                <a:gd name="T81" fmla="*/ 1838 h 2126"/>
                <a:gd name="T82" fmla="*/ 2202 w 2412"/>
                <a:gd name="T83" fmla="*/ 1776 h 2126"/>
                <a:gd name="T84" fmla="*/ 210 w 2412"/>
                <a:gd name="T85" fmla="*/ 1776 h 2126"/>
                <a:gd name="T86" fmla="*/ 170 w 2412"/>
                <a:gd name="T87" fmla="*/ 1838 h 2126"/>
                <a:gd name="T88" fmla="*/ 200 w 2412"/>
                <a:gd name="T89" fmla="*/ 1892 h 2126"/>
                <a:gd name="T90" fmla="*/ 66 w 2412"/>
                <a:gd name="T91" fmla="*/ 1994 h 2126"/>
                <a:gd name="T92" fmla="*/ 10 w 2412"/>
                <a:gd name="T93" fmla="*/ 2022 h 2126"/>
                <a:gd name="T94" fmla="*/ 4 w 2412"/>
                <a:gd name="T95" fmla="*/ 2086 h 2126"/>
                <a:gd name="T96" fmla="*/ 66 w 2412"/>
                <a:gd name="T97" fmla="*/ 2126 h 2126"/>
                <a:gd name="T98" fmla="*/ 2394 w 2412"/>
                <a:gd name="T99" fmla="*/ 2106 h 2126"/>
                <a:gd name="T100" fmla="*/ 2412 w 2412"/>
                <a:gd name="T101" fmla="*/ 2046 h 2126"/>
                <a:gd name="T102" fmla="*/ 2360 w 2412"/>
                <a:gd name="T103" fmla="*/ 1996 h 2126"/>
                <a:gd name="T104" fmla="*/ 376 w 2412"/>
                <a:gd name="T105" fmla="*/ 674 h 2126"/>
                <a:gd name="T106" fmla="*/ 336 w 2412"/>
                <a:gd name="T107" fmla="*/ 736 h 2126"/>
                <a:gd name="T108" fmla="*/ 354 w 2412"/>
                <a:gd name="T109" fmla="*/ 1648 h 2126"/>
                <a:gd name="T110" fmla="*/ 534 w 2412"/>
                <a:gd name="T111" fmla="*/ 1666 h 2126"/>
                <a:gd name="T112" fmla="*/ 594 w 2412"/>
                <a:gd name="T113" fmla="*/ 1626 h 2126"/>
                <a:gd name="T114" fmla="*/ 594 w 2412"/>
                <a:gd name="T115" fmla="*/ 710 h 2126"/>
                <a:gd name="T116" fmla="*/ 534 w 2412"/>
                <a:gd name="T117" fmla="*/ 670 h 2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12" h="2126">
                  <a:moveTo>
                    <a:pt x="2010" y="670"/>
                  </a:moveTo>
                  <a:lnTo>
                    <a:pt x="2010" y="670"/>
                  </a:lnTo>
                  <a:lnTo>
                    <a:pt x="2024" y="670"/>
                  </a:lnTo>
                  <a:lnTo>
                    <a:pt x="2036" y="674"/>
                  </a:lnTo>
                  <a:lnTo>
                    <a:pt x="2048" y="680"/>
                  </a:lnTo>
                  <a:lnTo>
                    <a:pt x="2058" y="688"/>
                  </a:lnTo>
                  <a:lnTo>
                    <a:pt x="2066" y="698"/>
                  </a:lnTo>
                  <a:lnTo>
                    <a:pt x="2072" y="710"/>
                  </a:lnTo>
                  <a:lnTo>
                    <a:pt x="2076" y="722"/>
                  </a:lnTo>
                  <a:lnTo>
                    <a:pt x="2076" y="736"/>
                  </a:lnTo>
                  <a:lnTo>
                    <a:pt x="2076" y="1600"/>
                  </a:lnTo>
                  <a:lnTo>
                    <a:pt x="2076" y="1600"/>
                  </a:lnTo>
                  <a:lnTo>
                    <a:pt x="2076" y="1614"/>
                  </a:lnTo>
                  <a:lnTo>
                    <a:pt x="2072" y="1626"/>
                  </a:lnTo>
                  <a:lnTo>
                    <a:pt x="2066" y="1638"/>
                  </a:lnTo>
                  <a:lnTo>
                    <a:pt x="2058" y="1648"/>
                  </a:lnTo>
                  <a:lnTo>
                    <a:pt x="2048" y="1656"/>
                  </a:lnTo>
                  <a:lnTo>
                    <a:pt x="2036" y="1662"/>
                  </a:lnTo>
                  <a:lnTo>
                    <a:pt x="2024" y="1666"/>
                  </a:lnTo>
                  <a:lnTo>
                    <a:pt x="2010" y="1666"/>
                  </a:lnTo>
                  <a:lnTo>
                    <a:pt x="1878" y="1666"/>
                  </a:lnTo>
                  <a:lnTo>
                    <a:pt x="1878" y="1666"/>
                  </a:lnTo>
                  <a:lnTo>
                    <a:pt x="1866" y="1666"/>
                  </a:lnTo>
                  <a:lnTo>
                    <a:pt x="1852" y="1662"/>
                  </a:lnTo>
                  <a:lnTo>
                    <a:pt x="1842" y="1656"/>
                  </a:lnTo>
                  <a:lnTo>
                    <a:pt x="1832" y="1648"/>
                  </a:lnTo>
                  <a:lnTo>
                    <a:pt x="1824" y="1638"/>
                  </a:lnTo>
                  <a:lnTo>
                    <a:pt x="1818" y="1626"/>
                  </a:lnTo>
                  <a:lnTo>
                    <a:pt x="1814" y="1614"/>
                  </a:lnTo>
                  <a:lnTo>
                    <a:pt x="1812" y="1600"/>
                  </a:lnTo>
                  <a:lnTo>
                    <a:pt x="1812" y="736"/>
                  </a:lnTo>
                  <a:lnTo>
                    <a:pt x="1812" y="736"/>
                  </a:lnTo>
                  <a:lnTo>
                    <a:pt x="1814" y="722"/>
                  </a:lnTo>
                  <a:lnTo>
                    <a:pt x="1818" y="710"/>
                  </a:lnTo>
                  <a:lnTo>
                    <a:pt x="1824" y="698"/>
                  </a:lnTo>
                  <a:lnTo>
                    <a:pt x="1832" y="688"/>
                  </a:lnTo>
                  <a:lnTo>
                    <a:pt x="1842" y="680"/>
                  </a:lnTo>
                  <a:lnTo>
                    <a:pt x="1852" y="674"/>
                  </a:lnTo>
                  <a:lnTo>
                    <a:pt x="1866" y="670"/>
                  </a:lnTo>
                  <a:lnTo>
                    <a:pt x="1878" y="670"/>
                  </a:lnTo>
                  <a:lnTo>
                    <a:pt x="2010" y="670"/>
                  </a:lnTo>
                  <a:close/>
                  <a:moveTo>
                    <a:pt x="172" y="486"/>
                  </a:moveTo>
                  <a:lnTo>
                    <a:pt x="172" y="486"/>
                  </a:lnTo>
                  <a:lnTo>
                    <a:pt x="170" y="474"/>
                  </a:lnTo>
                  <a:lnTo>
                    <a:pt x="170" y="464"/>
                  </a:lnTo>
                  <a:lnTo>
                    <a:pt x="174" y="452"/>
                  </a:lnTo>
                  <a:lnTo>
                    <a:pt x="178" y="442"/>
                  </a:lnTo>
                  <a:lnTo>
                    <a:pt x="184" y="432"/>
                  </a:lnTo>
                  <a:lnTo>
                    <a:pt x="192" y="424"/>
                  </a:lnTo>
                  <a:lnTo>
                    <a:pt x="200" y="418"/>
                  </a:lnTo>
                  <a:lnTo>
                    <a:pt x="210" y="412"/>
                  </a:lnTo>
                  <a:lnTo>
                    <a:pt x="1180" y="4"/>
                  </a:lnTo>
                  <a:lnTo>
                    <a:pt x="1180" y="4"/>
                  </a:lnTo>
                  <a:lnTo>
                    <a:pt x="1182" y="4"/>
                  </a:lnTo>
                  <a:lnTo>
                    <a:pt x="1182" y="4"/>
                  </a:lnTo>
                  <a:lnTo>
                    <a:pt x="1190" y="0"/>
                  </a:lnTo>
                  <a:lnTo>
                    <a:pt x="1190" y="0"/>
                  </a:lnTo>
                  <a:lnTo>
                    <a:pt x="1198" y="0"/>
                  </a:lnTo>
                  <a:lnTo>
                    <a:pt x="1198" y="0"/>
                  </a:lnTo>
                  <a:lnTo>
                    <a:pt x="1206" y="0"/>
                  </a:lnTo>
                  <a:lnTo>
                    <a:pt x="1206" y="0"/>
                  </a:lnTo>
                  <a:lnTo>
                    <a:pt x="1214" y="0"/>
                  </a:lnTo>
                  <a:lnTo>
                    <a:pt x="1214" y="0"/>
                  </a:lnTo>
                  <a:lnTo>
                    <a:pt x="1222" y="2"/>
                  </a:lnTo>
                  <a:lnTo>
                    <a:pt x="1222" y="2"/>
                  </a:lnTo>
                  <a:lnTo>
                    <a:pt x="1230" y="4"/>
                  </a:lnTo>
                  <a:lnTo>
                    <a:pt x="1230" y="4"/>
                  </a:lnTo>
                  <a:lnTo>
                    <a:pt x="1232" y="4"/>
                  </a:lnTo>
                  <a:lnTo>
                    <a:pt x="2196" y="410"/>
                  </a:lnTo>
                  <a:lnTo>
                    <a:pt x="2196" y="410"/>
                  </a:lnTo>
                  <a:lnTo>
                    <a:pt x="2206" y="414"/>
                  </a:lnTo>
                  <a:lnTo>
                    <a:pt x="2214" y="418"/>
                  </a:lnTo>
                  <a:lnTo>
                    <a:pt x="2222" y="426"/>
                  </a:lnTo>
                  <a:lnTo>
                    <a:pt x="2230" y="434"/>
                  </a:lnTo>
                  <a:lnTo>
                    <a:pt x="2236" y="442"/>
                  </a:lnTo>
                  <a:lnTo>
                    <a:pt x="2240" y="452"/>
                  </a:lnTo>
                  <a:lnTo>
                    <a:pt x="2242" y="462"/>
                  </a:lnTo>
                  <a:lnTo>
                    <a:pt x="2242" y="474"/>
                  </a:lnTo>
                  <a:lnTo>
                    <a:pt x="2242" y="474"/>
                  </a:lnTo>
                  <a:lnTo>
                    <a:pt x="2242" y="486"/>
                  </a:lnTo>
                  <a:lnTo>
                    <a:pt x="2238" y="500"/>
                  </a:lnTo>
                  <a:lnTo>
                    <a:pt x="2232" y="510"/>
                  </a:lnTo>
                  <a:lnTo>
                    <a:pt x="2224" y="520"/>
                  </a:lnTo>
                  <a:lnTo>
                    <a:pt x="2214" y="528"/>
                  </a:lnTo>
                  <a:lnTo>
                    <a:pt x="2202" y="534"/>
                  </a:lnTo>
                  <a:lnTo>
                    <a:pt x="2190" y="538"/>
                  </a:lnTo>
                  <a:lnTo>
                    <a:pt x="2176" y="540"/>
                  </a:lnTo>
                  <a:lnTo>
                    <a:pt x="2176" y="540"/>
                  </a:lnTo>
                  <a:lnTo>
                    <a:pt x="2176" y="540"/>
                  </a:lnTo>
                  <a:lnTo>
                    <a:pt x="1206" y="540"/>
                  </a:lnTo>
                  <a:lnTo>
                    <a:pt x="1206" y="540"/>
                  </a:lnTo>
                  <a:lnTo>
                    <a:pt x="236" y="540"/>
                  </a:lnTo>
                  <a:lnTo>
                    <a:pt x="236" y="540"/>
                  </a:lnTo>
                  <a:lnTo>
                    <a:pt x="224" y="538"/>
                  </a:lnTo>
                  <a:lnTo>
                    <a:pt x="214" y="536"/>
                  </a:lnTo>
                  <a:lnTo>
                    <a:pt x="204" y="530"/>
                  </a:lnTo>
                  <a:lnTo>
                    <a:pt x="194" y="524"/>
                  </a:lnTo>
                  <a:lnTo>
                    <a:pt x="186" y="516"/>
                  </a:lnTo>
                  <a:lnTo>
                    <a:pt x="180" y="508"/>
                  </a:lnTo>
                  <a:lnTo>
                    <a:pt x="174" y="498"/>
                  </a:lnTo>
                  <a:lnTo>
                    <a:pt x="172" y="486"/>
                  </a:lnTo>
                  <a:lnTo>
                    <a:pt x="172" y="486"/>
                  </a:lnTo>
                  <a:close/>
                  <a:moveTo>
                    <a:pt x="1084" y="286"/>
                  </a:moveTo>
                  <a:lnTo>
                    <a:pt x="1084" y="286"/>
                  </a:lnTo>
                  <a:lnTo>
                    <a:pt x="1084" y="298"/>
                  </a:lnTo>
                  <a:lnTo>
                    <a:pt x="1086" y="310"/>
                  </a:lnTo>
                  <a:lnTo>
                    <a:pt x="1088" y="322"/>
                  </a:lnTo>
                  <a:lnTo>
                    <a:pt x="1094" y="332"/>
                  </a:lnTo>
                  <a:lnTo>
                    <a:pt x="1104" y="354"/>
                  </a:lnTo>
                  <a:lnTo>
                    <a:pt x="1120" y="372"/>
                  </a:lnTo>
                  <a:lnTo>
                    <a:pt x="1138" y="386"/>
                  </a:lnTo>
                  <a:lnTo>
                    <a:pt x="1158" y="398"/>
                  </a:lnTo>
                  <a:lnTo>
                    <a:pt x="1170" y="402"/>
                  </a:lnTo>
                  <a:lnTo>
                    <a:pt x="1182" y="406"/>
                  </a:lnTo>
                  <a:lnTo>
                    <a:pt x="1194" y="406"/>
                  </a:lnTo>
                  <a:lnTo>
                    <a:pt x="1206" y="408"/>
                  </a:lnTo>
                  <a:lnTo>
                    <a:pt x="1206" y="408"/>
                  </a:lnTo>
                  <a:lnTo>
                    <a:pt x="1218" y="406"/>
                  </a:lnTo>
                  <a:lnTo>
                    <a:pt x="1230" y="406"/>
                  </a:lnTo>
                  <a:lnTo>
                    <a:pt x="1242" y="402"/>
                  </a:lnTo>
                  <a:lnTo>
                    <a:pt x="1254" y="398"/>
                  </a:lnTo>
                  <a:lnTo>
                    <a:pt x="1274" y="386"/>
                  </a:lnTo>
                  <a:lnTo>
                    <a:pt x="1292" y="372"/>
                  </a:lnTo>
                  <a:lnTo>
                    <a:pt x="1308" y="354"/>
                  </a:lnTo>
                  <a:lnTo>
                    <a:pt x="1318" y="332"/>
                  </a:lnTo>
                  <a:lnTo>
                    <a:pt x="1322" y="322"/>
                  </a:lnTo>
                  <a:lnTo>
                    <a:pt x="1326" y="310"/>
                  </a:lnTo>
                  <a:lnTo>
                    <a:pt x="1328" y="298"/>
                  </a:lnTo>
                  <a:lnTo>
                    <a:pt x="1328" y="286"/>
                  </a:lnTo>
                  <a:lnTo>
                    <a:pt x="1328" y="286"/>
                  </a:lnTo>
                  <a:lnTo>
                    <a:pt x="1328" y="272"/>
                  </a:lnTo>
                  <a:lnTo>
                    <a:pt x="1326" y="260"/>
                  </a:lnTo>
                  <a:lnTo>
                    <a:pt x="1322" y="248"/>
                  </a:lnTo>
                  <a:lnTo>
                    <a:pt x="1318" y="238"/>
                  </a:lnTo>
                  <a:lnTo>
                    <a:pt x="1308" y="216"/>
                  </a:lnTo>
                  <a:lnTo>
                    <a:pt x="1292" y="198"/>
                  </a:lnTo>
                  <a:lnTo>
                    <a:pt x="1274" y="184"/>
                  </a:lnTo>
                  <a:lnTo>
                    <a:pt x="1254" y="172"/>
                  </a:lnTo>
                  <a:lnTo>
                    <a:pt x="1242" y="168"/>
                  </a:lnTo>
                  <a:lnTo>
                    <a:pt x="1230" y="166"/>
                  </a:lnTo>
                  <a:lnTo>
                    <a:pt x="1218" y="164"/>
                  </a:lnTo>
                  <a:lnTo>
                    <a:pt x="1206" y="162"/>
                  </a:lnTo>
                  <a:lnTo>
                    <a:pt x="1206" y="162"/>
                  </a:lnTo>
                  <a:lnTo>
                    <a:pt x="1194" y="164"/>
                  </a:lnTo>
                  <a:lnTo>
                    <a:pt x="1182" y="166"/>
                  </a:lnTo>
                  <a:lnTo>
                    <a:pt x="1170" y="168"/>
                  </a:lnTo>
                  <a:lnTo>
                    <a:pt x="1158" y="172"/>
                  </a:lnTo>
                  <a:lnTo>
                    <a:pt x="1138" y="184"/>
                  </a:lnTo>
                  <a:lnTo>
                    <a:pt x="1120" y="198"/>
                  </a:lnTo>
                  <a:lnTo>
                    <a:pt x="1104" y="216"/>
                  </a:lnTo>
                  <a:lnTo>
                    <a:pt x="1094" y="238"/>
                  </a:lnTo>
                  <a:lnTo>
                    <a:pt x="1088" y="248"/>
                  </a:lnTo>
                  <a:lnTo>
                    <a:pt x="1086" y="260"/>
                  </a:lnTo>
                  <a:lnTo>
                    <a:pt x="1084" y="272"/>
                  </a:lnTo>
                  <a:lnTo>
                    <a:pt x="1084" y="286"/>
                  </a:lnTo>
                  <a:lnTo>
                    <a:pt x="1084" y="286"/>
                  </a:lnTo>
                  <a:close/>
                  <a:moveTo>
                    <a:pt x="1518" y="1666"/>
                  </a:moveTo>
                  <a:lnTo>
                    <a:pt x="1518" y="1666"/>
                  </a:lnTo>
                  <a:lnTo>
                    <a:pt x="1532" y="1666"/>
                  </a:lnTo>
                  <a:lnTo>
                    <a:pt x="1544" y="1662"/>
                  </a:lnTo>
                  <a:lnTo>
                    <a:pt x="1556" y="1656"/>
                  </a:lnTo>
                  <a:lnTo>
                    <a:pt x="1566" y="1648"/>
                  </a:lnTo>
                  <a:lnTo>
                    <a:pt x="1574" y="1638"/>
                  </a:lnTo>
                  <a:lnTo>
                    <a:pt x="1580" y="1626"/>
                  </a:lnTo>
                  <a:lnTo>
                    <a:pt x="1584" y="1614"/>
                  </a:lnTo>
                  <a:lnTo>
                    <a:pt x="1584" y="1600"/>
                  </a:lnTo>
                  <a:lnTo>
                    <a:pt x="1584" y="736"/>
                  </a:lnTo>
                  <a:lnTo>
                    <a:pt x="1584" y="736"/>
                  </a:lnTo>
                  <a:lnTo>
                    <a:pt x="1584" y="722"/>
                  </a:lnTo>
                  <a:lnTo>
                    <a:pt x="1580" y="710"/>
                  </a:lnTo>
                  <a:lnTo>
                    <a:pt x="1574" y="698"/>
                  </a:lnTo>
                  <a:lnTo>
                    <a:pt x="1566" y="688"/>
                  </a:lnTo>
                  <a:lnTo>
                    <a:pt x="1556" y="680"/>
                  </a:lnTo>
                  <a:lnTo>
                    <a:pt x="1544" y="674"/>
                  </a:lnTo>
                  <a:lnTo>
                    <a:pt x="1532" y="670"/>
                  </a:lnTo>
                  <a:lnTo>
                    <a:pt x="1518" y="670"/>
                  </a:lnTo>
                  <a:lnTo>
                    <a:pt x="894" y="670"/>
                  </a:lnTo>
                  <a:lnTo>
                    <a:pt x="894" y="670"/>
                  </a:lnTo>
                  <a:lnTo>
                    <a:pt x="880" y="670"/>
                  </a:lnTo>
                  <a:lnTo>
                    <a:pt x="868" y="674"/>
                  </a:lnTo>
                  <a:lnTo>
                    <a:pt x="856" y="680"/>
                  </a:lnTo>
                  <a:lnTo>
                    <a:pt x="846" y="688"/>
                  </a:lnTo>
                  <a:lnTo>
                    <a:pt x="838" y="698"/>
                  </a:lnTo>
                  <a:lnTo>
                    <a:pt x="832" y="710"/>
                  </a:lnTo>
                  <a:lnTo>
                    <a:pt x="828" y="722"/>
                  </a:lnTo>
                  <a:lnTo>
                    <a:pt x="828" y="736"/>
                  </a:lnTo>
                  <a:lnTo>
                    <a:pt x="828" y="1600"/>
                  </a:lnTo>
                  <a:lnTo>
                    <a:pt x="828" y="1600"/>
                  </a:lnTo>
                  <a:lnTo>
                    <a:pt x="828" y="1614"/>
                  </a:lnTo>
                  <a:lnTo>
                    <a:pt x="832" y="1626"/>
                  </a:lnTo>
                  <a:lnTo>
                    <a:pt x="838" y="1638"/>
                  </a:lnTo>
                  <a:lnTo>
                    <a:pt x="846" y="1648"/>
                  </a:lnTo>
                  <a:lnTo>
                    <a:pt x="856" y="1656"/>
                  </a:lnTo>
                  <a:lnTo>
                    <a:pt x="868" y="1662"/>
                  </a:lnTo>
                  <a:lnTo>
                    <a:pt x="880" y="1666"/>
                  </a:lnTo>
                  <a:lnTo>
                    <a:pt x="894" y="1666"/>
                  </a:lnTo>
                  <a:lnTo>
                    <a:pt x="1074" y="1666"/>
                  </a:lnTo>
                  <a:lnTo>
                    <a:pt x="1074" y="1124"/>
                  </a:lnTo>
                  <a:lnTo>
                    <a:pt x="1074" y="1124"/>
                  </a:lnTo>
                  <a:lnTo>
                    <a:pt x="1074" y="1112"/>
                  </a:lnTo>
                  <a:lnTo>
                    <a:pt x="1076" y="1098"/>
                  </a:lnTo>
                  <a:lnTo>
                    <a:pt x="1080" y="1086"/>
                  </a:lnTo>
                  <a:lnTo>
                    <a:pt x="1084" y="1074"/>
                  </a:lnTo>
                  <a:lnTo>
                    <a:pt x="1090" y="1062"/>
                  </a:lnTo>
                  <a:lnTo>
                    <a:pt x="1096" y="1050"/>
                  </a:lnTo>
                  <a:lnTo>
                    <a:pt x="1104" y="1040"/>
                  </a:lnTo>
                  <a:lnTo>
                    <a:pt x="1112" y="1032"/>
                  </a:lnTo>
                  <a:lnTo>
                    <a:pt x="1122" y="1022"/>
                  </a:lnTo>
                  <a:lnTo>
                    <a:pt x="1132" y="1014"/>
                  </a:lnTo>
                  <a:lnTo>
                    <a:pt x="1142" y="1008"/>
                  </a:lnTo>
                  <a:lnTo>
                    <a:pt x="1154" y="1002"/>
                  </a:lnTo>
                  <a:lnTo>
                    <a:pt x="1166" y="998"/>
                  </a:lnTo>
                  <a:lnTo>
                    <a:pt x="1180" y="994"/>
                  </a:lnTo>
                  <a:lnTo>
                    <a:pt x="1192" y="992"/>
                  </a:lnTo>
                  <a:lnTo>
                    <a:pt x="1206" y="992"/>
                  </a:lnTo>
                  <a:lnTo>
                    <a:pt x="1206" y="992"/>
                  </a:lnTo>
                  <a:lnTo>
                    <a:pt x="1220" y="992"/>
                  </a:lnTo>
                  <a:lnTo>
                    <a:pt x="1232" y="994"/>
                  </a:lnTo>
                  <a:lnTo>
                    <a:pt x="1246" y="998"/>
                  </a:lnTo>
                  <a:lnTo>
                    <a:pt x="1258" y="1002"/>
                  </a:lnTo>
                  <a:lnTo>
                    <a:pt x="1268" y="1008"/>
                  </a:lnTo>
                  <a:lnTo>
                    <a:pt x="1280" y="1014"/>
                  </a:lnTo>
                  <a:lnTo>
                    <a:pt x="1290" y="1022"/>
                  </a:lnTo>
                  <a:lnTo>
                    <a:pt x="1300" y="1032"/>
                  </a:lnTo>
                  <a:lnTo>
                    <a:pt x="1308" y="1040"/>
                  </a:lnTo>
                  <a:lnTo>
                    <a:pt x="1316" y="1050"/>
                  </a:lnTo>
                  <a:lnTo>
                    <a:pt x="1322" y="1062"/>
                  </a:lnTo>
                  <a:lnTo>
                    <a:pt x="1328" y="1074"/>
                  </a:lnTo>
                  <a:lnTo>
                    <a:pt x="1332" y="1086"/>
                  </a:lnTo>
                  <a:lnTo>
                    <a:pt x="1336" y="1098"/>
                  </a:lnTo>
                  <a:lnTo>
                    <a:pt x="1338" y="1112"/>
                  </a:lnTo>
                  <a:lnTo>
                    <a:pt x="1338" y="1124"/>
                  </a:lnTo>
                  <a:lnTo>
                    <a:pt x="1338" y="1666"/>
                  </a:lnTo>
                  <a:lnTo>
                    <a:pt x="1518" y="1666"/>
                  </a:lnTo>
                  <a:close/>
                  <a:moveTo>
                    <a:pt x="236" y="1904"/>
                  </a:moveTo>
                  <a:lnTo>
                    <a:pt x="2176" y="1904"/>
                  </a:lnTo>
                  <a:lnTo>
                    <a:pt x="2176" y="1904"/>
                  </a:lnTo>
                  <a:lnTo>
                    <a:pt x="2190" y="1902"/>
                  </a:lnTo>
                  <a:lnTo>
                    <a:pt x="2202" y="1898"/>
                  </a:lnTo>
                  <a:lnTo>
                    <a:pt x="2212" y="1892"/>
                  </a:lnTo>
                  <a:lnTo>
                    <a:pt x="2222" y="1884"/>
                  </a:lnTo>
                  <a:lnTo>
                    <a:pt x="2230" y="1874"/>
                  </a:lnTo>
                  <a:lnTo>
                    <a:pt x="2236" y="1864"/>
                  </a:lnTo>
                  <a:lnTo>
                    <a:pt x="2240" y="1850"/>
                  </a:lnTo>
                  <a:lnTo>
                    <a:pt x="2242" y="1838"/>
                  </a:lnTo>
                  <a:lnTo>
                    <a:pt x="2242" y="1838"/>
                  </a:lnTo>
                  <a:lnTo>
                    <a:pt x="2240" y="1824"/>
                  </a:lnTo>
                  <a:lnTo>
                    <a:pt x="2236" y="1812"/>
                  </a:lnTo>
                  <a:lnTo>
                    <a:pt x="2230" y="1800"/>
                  </a:lnTo>
                  <a:lnTo>
                    <a:pt x="2222" y="1790"/>
                  </a:lnTo>
                  <a:lnTo>
                    <a:pt x="2212" y="1782"/>
                  </a:lnTo>
                  <a:lnTo>
                    <a:pt x="2202" y="1776"/>
                  </a:lnTo>
                  <a:lnTo>
                    <a:pt x="2190" y="1772"/>
                  </a:lnTo>
                  <a:lnTo>
                    <a:pt x="2176" y="1772"/>
                  </a:lnTo>
                  <a:lnTo>
                    <a:pt x="236" y="1772"/>
                  </a:lnTo>
                  <a:lnTo>
                    <a:pt x="236" y="1772"/>
                  </a:lnTo>
                  <a:lnTo>
                    <a:pt x="222" y="1772"/>
                  </a:lnTo>
                  <a:lnTo>
                    <a:pt x="210" y="1776"/>
                  </a:lnTo>
                  <a:lnTo>
                    <a:pt x="200" y="1782"/>
                  </a:lnTo>
                  <a:lnTo>
                    <a:pt x="190" y="1790"/>
                  </a:lnTo>
                  <a:lnTo>
                    <a:pt x="182" y="1800"/>
                  </a:lnTo>
                  <a:lnTo>
                    <a:pt x="176" y="1812"/>
                  </a:lnTo>
                  <a:lnTo>
                    <a:pt x="172" y="1824"/>
                  </a:lnTo>
                  <a:lnTo>
                    <a:pt x="170" y="1838"/>
                  </a:lnTo>
                  <a:lnTo>
                    <a:pt x="170" y="1838"/>
                  </a:lnTo>
                  <a:lnTo>
                    <a:pt x="172" y="1850"/>
                  </a:lnTo>
                  <a:lnTo>
                    <a:pt x="176" y="1864"/>
                  </a:lnTo>
                  <a:lnTo>
                    <a:pt x="182" y="1874"/>
                  </a:lnTo>
                  <a:lnTo>
                    <a:pt x="190" y="1884"/>
                  </a:lnTo>
                  <a:lnTo>
                    <a:pt x="200" y="1892"/>
                  </a:lnTo>
                  <a:lnTo>
                    <a:pt x="210" y="1898"/>
                  </a:lnTo>
                  <a:lnTo>
                    <a:pt x="222" y="1902"/>
                  </a:lnTo>
                  <a:lnTo>
                    <a:pt x="236" y="1904"/>
                  </a:lnTo>
                  <a:lnTo>
                    <a:pt x="236" y="1904"/>
                  </a:lnTo>
                  <a:close/>
                  <a:moveTo>
                    <a:pt x="2346" y="1994"/>
                  </a:moveTo>
                  <a:lnTo>
                    <a:pt x="66" y="1994"/>
                  </a:lnTo>
                  <a:lnTo>
                    <a:pt x="66" y="1994"/>
                  </a:lnTo>
                  <a:lnTo>
                    <a:pt x="52" y="1996"/>
                  </a:lnTo>
                  <a:lnTo>
                    <a:pt x="40" y="1998"/>
                  </a:lnTo>
                  <a:lnTo>
                    <a:pt x="28" y="2004"/>
                  </a:lnTo>
                  <a:lnTo>
                    <a:pt x="18" y="2014"/>
                  </a:lnTo>
                  <a:lnTo>
                    <a:pt x="10" y="2022"/>
                  </a:lnTo>
                  <a:lnTo>
                    <a:pt x="4" y="2034"/>
                  </a:lnTo>
                  <a:lnTo>
                    <a:pt x="0" y="2046"/>
                  </a:lnTo>
                  <a:lnTo>
                    <a:pt x="0" y="2060"/>
                  </a:lnTo>
                  <a:lnTo>
                    <a:pt x="0" y="2060"/>
                  </a:lnTo>
                  <a:lnTo>
                    <a:pt x="0" y="2074"/>
                  </a:lnTo>
                  <a:lnTo>
                    <a:pt x="4" y="2086"/>
                  </a:lnTo>
                  <a:lnTo>
                    <a:pt x="10" y="2096"/>
                  </a:lnTo>
                  <a:lnTo>
                    <a:pt x="18" y="2106"/>
                  </a:lnTo>
                  <a:lnTo>
                    <a:pt x="28" y="2114"/>
                  </a:lnTo>
                  <a:lnTo>
                    <a:pt x="40" y="2120"/>
                  </a:lnTo>
                  <a:lnTo>
                    <a:pt x="52" y="2124"/>
                  </a:lnTo>
                  <a:lnTo>
                    <a:pt x="66" y="2126"/>
                  </a:lnTo>
                  <a:lnTo>
                    <a:pt x="2346" y="2126"/>
                  </a:lnTo>
                  <a:lnTo>
                    <a:pt x="2346" y="2126"/>
                  </a:lnTo>
                  <a:lnTo>
                    <a:pt x="2360" y="2124"/>
                  </a:lnTo>
                  <a:lnTo>
                    <a:pt x="2372" y="2120"/>
                  </a:lnTo>
                  <a:lnTo>
                    <a:pt x="2384" y="2114"/>
                  </a:lnTo>
                  <a:lnTo>
                    <a:pt x="2394" y="2106"/>
                  </a:lnTo>
                  <a:lnTo>
                    <a:pt x="2402" y="2096"/>
                  </a:lnTo>
                  <a:lnTo>
                    <a:pt x="2408" y="2086"/>
                  </a:lnTo>
                  <a:lnTo>
                    <a:pt x="2412" y="2074"/>
                  </a:lnTo>
                  <a:lnTo>
                    <a:pt x="2412" y="2060"/>
                  </a:lnTo>
                  <a:lnTo>
                    <a:pt x="2412" y="2060"/>
                  </a:lnTo>
                  <a:lnTo>
                    <a:pt x="2412" y="2046"/>
                  </a:lnTo>
                  <a:lnTo>
                    <a:pt x="2408" y="2034"/>
                  </a:lnTo>
                  <a:lnTo>
                    <a:pt x="2402" y="2022"/>
                  </a:lnTo>
                  <a:lnTo>
                    <a:pt x="2394" y="2014"/>
                  </a:lnTo>
                  <a:lnTo>
                    <a:pt x="2384" y="2004"/>
                  </a:lnTo>
                  <a:lnTo>
                    <a:pt x="2372" y="1998"/>
                  </a:lnTo>
                  <a:lnTo>
                    <a:pt x="2360" y="1996"/>
                  </a:lnTo>
                  <a:lnTo>
                    <a:pt x="2346" y="1994"/>
                  </a:lnTo>
                  <a:lnTo>
                    <a:pt x="2346" y="1994"/>
                  </a:lnTo>
                  <a:close/>
                  <a:moveTo>
                    <a:pt x="402" y="670"/>
                  </a:moveTo>
                  <a:lnTo>
                    <a:pt x="402" y="670"/>
                  </a:lnTo>
                  <a:lnTo>
                    <a:pt x="388" y="670"/>
                  </a:lnTo>
                  <a:lnTo>
                    <a:pt x="376" y="674"/>
                  </a:lnTo>
                  <a:lnTo>
                    <a:pt x="364" y="680"/>
                  </a:lnTo>
                  <a:lnTo>
                    <a:pt x="354" y="688"/>
                  </a:lnTo>
                  <a:lnTo>
                    <a:pt x="346" y="698"/>
                  </a:lnTo>
                  <a:lnTo>
                    <a:pt x="340" y="710"/>
                  </a:lnTo>
                  <a:lnTo>
                    <a:pt x="336" y="722"/>
                  </a:lnTo>
                  <a:lnTo>
                    <a:pt x="336" y="736"/>
                  </a:lnTo>
                  <a:lnTo>
                    <a:pt x="336" y="1600"/>
                  </a:lnTo>
                  <a:lnTo>
                    <a:pt x="336" y="1600"/>
                  </a:lnTo>
                  <a:lnTo>
                    <a:pt x="336" y="1614"/>
                  </a:lnTo>
                  <a:lnTo>
                    <a:pt x="340" y="1626"/>
                  </a:lnTo>
                  <a:lnTo>
                    <a:pt x="346" y="1638"/>
                  </a:lnTo>
                  <a:lnTo>
                    <a:pt x="354" y="1648"/>
                  </a:lnTo>
                  <a:lnTo>
                    <a:pt x="364" y="1656"/>
                  </a:lnTo>
                  <a:lnTo>
                    <a:pt x="376" y="1662"/>
                  </a:lnTo>
                  <a:lnTo>
                    <a:pt x="388" y="1666"/>
                  </a:lnTo>
                  <a:lnTo>
                    <a:pt x="402" y="1666"/>
                  </a:lnTo>
                  <a:lnTo>
                    <a:pt x="534" y="1666"/>
                  </a:lnTo>
                  <a:lnTo>
                    <a:pt x="534" y="1666"/>
                  </a:lnTo>
                  <a:lnTo>
                    <a:pt x="548" y="1666"/>
                  </a:lnTo>
                  <a:lnTo>
                    <a:pt x="560" y="1662"/>
                  </a:lnTo>
                  <a:lnTo>
                    <a:pt x="570" y="1656"/>
                  </a:lnTo>
                  <a:lnTo>
                    <a:pt x="580" y="1648"/>
                  </a:lnTo>
                  <a:lnTo>
                    <a:pt x="588" y="1638"/>
                  </a:lnTo>
                  <a:lnTo>
                    <a:pt x="594" y="1626"/>
                  </a:lnTo>
                  <a:lnTo>
                    <a:pt x="598" y="1614"/>
                  </a:lnTo>
                  <a:lnTo>
                    <a:pt x="600" y="1600"/>
                  </a:lnTo>
                  <a:lnTo>
                    <a:pt x="600" y="736"/>
                  </a:lnTo>
                  <a:lnTo>
                    <a:pt x="600" y="736"/>
                  </a:lnTo>
                  <a:lnTo>
                    <a:pt x="598" y="722"/>
                  </a:lnTo>
                  <a:lnTo>
                    <a:pt x="594" y="710"/>
                  </a:lnTo>
                  <a:lnTo>
                    <a:pt x="588" y="698"/>
                  </a:lnTo>
                  <a:lnTo>
                    <a:pt x="580" y="688"/>
                  </a:lnTo>
                  <a:lnTo>
                    <a:pt x="570" y="680"/>
                  </a:lnTo>
                  <a:lnTo>
                    <a:pt x="560" y="674"/>
                  </a:lnTo>
                  <a:lnTo>
                    <a:pt x="548" y="670"/>
                  </a:lnTo>
                  <a:lnTo>
                    <a:pt x="534" y="670"/>
                  </a:lnTo>
                  <a:lnTo>
                    <a:pt x="402" y="67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21" name="Freeform 13"/>
            <p:cNvSpPr>
              <a:spLocks noEditPoints="1"/>
            </p:cNvSpPr>
            <p:nvPr/>
          </p:nvSpPr>
          <p:spPr bwMode="auto">
            <a:xfrm>
              <a:off x="5976788" y="2603012"/>
              <a:ext cx="387611" cy="345027"/>
            </a:xfrm>
            <a:custGeom>
              <a:avLst/>
              <a:gdLst>
                <a:gd name="T0" fmla="*/ 614 w 2312"/>
                <a:gd name="T1" fmla="*/ 150 h 2058"/>
                <a:gd name="T2" fmla="*/ 632 w 2312"/>
                <a:gd name="T3" fmla="*/ 112 h 2058"/>
                <a:gd name="T4" fmla="*/ 658 w 2312"/>
                <a:gd name="T5" fmla="*/ 94 h 2058"/>
                <a:gd name="T6" fmla="*/ 882 w 2312"/>
                <a:gd name="T7" fmla="*/ 30 h 2058"/>
                <a:gd name="T8" fmla="*/ 1056 w 2312"/>
                <a:gd name="T9" fmla="*/ 4 h 2058"/>
                <a:gd name="T10" fmla="*/ 1206 w 2312"/>
                <a:gd name="T11" fmla="*/ 2 h 2058"/>
                <a:gd name="T12" fmla="*/ 1390 w 2312"/>
                <a:gd name="T13" fmla="*/ 22 h 2058"/>
                <a:gd name="T14" fmla="*/ 1610 w 2312"/>
                <a:gd name="T15" fmla="*/ 78 h 2058"/>
                <a:gd name="T16" fmla="*/ 1672 w 2312"/>
                <a:gd name="T17" fmla="*/ 104 h 2058"/>
                <a:gd name="T18" fmla="*/ 1696 w 2312"/>
                <a:gd name="T19" fmla="*/ 140 h 2058"/>
                <a:gd name="T20" fmla="*/ 1554 w 2312"/>
                <a:gd name="T21" fmla="*/ 298 h 2058"/>
                <a:gd name="T22" fmla="*/ 1442 w 2312"/>
                <a:gd name="T23" fmla="*/ 180 h 2058"/>
                <a:gd name="T24" fmla="*/ 1220 w 2312"/>
                <a:gd name="T25" fmla="*/ 148 h 2058"/>
                <a:gd name="T26" fmla="*/ 1030 w 2312"/>
                <a:gd name="T27" fmla="*/ 152 h 2058"/>
                <a:gd name="T28" fmla="*/ 826 w 2312"/>
                <a:gd name="T29" fmla="*/ 190 h 2058"/>
                <a:gd name="T30" fmla="*/ 952 w 2312"/>
                <a:gd name="T31" fmla="*/ 1150 h 2058"/>
                <a:gd name="T32" fmla="*/ 1360 w 2312"/>
                <a:gd name="T33" fmla="*/ 1150 h 2058"/>
                <a:gd name="T34" fmla="*/ 1694 w 2312"/>
                <a:gd name="T35" fmla="*/ 1118 h 2058"/>
                <a:gd name="T36" fmla="*/ 2092 w 2312"/>
                <a:gd name="T37" fmla="*/ 1044 h 2058"/>
                <a:gd name="T38" fmla="*/ 2312 w 2312"/>
                <a:gd name="T39" fmla="*/ 514 h 2058"/>
                <a:gd name="T40" fmla="*/ 2306 w 2312"/>
                <a:gd name="T41" fmla="*/ 472 h 2058"/>
                <a:gd name="T42" fmla="*/ 2280 w 2312"/>
                <a:gd name="T43" fmla="*/ 422 h 2058"/>
                <a:gd name="T44" fmla="*/ 2236 w 2312"/>
                <a:gd name="T45" fmla="*/ 388 h 2058"/>
                <a:gd name="T46" fmla="*/ 2182 w 2312"/>
                <a:gd name="T47" fmla="*/ 370 h 2058"/>
                <a:gd name="T48" fmla="*/ 130 w 2312"/>
                <a:gd name="T49" fmla="*/ 370 h 2058"/>
                <a:gd name="T50" fmla="*/ 76 w 2312"/>
                <a:gd name="T51" fmla="*/ 388 h 2058"/>
                <a:gd name="T52" fmla="*/ 34 w 2312"/>
                <a:gd name="T53" fmla="*/ 422 h 2058"/>
                <a:gd name="T54" fmla="*/ 6 w 2312"/>
                <a:gd name="T55" fmla="*/ 472 h 2058"/>
                <a:gd name="T56" fmla="*/ 0 w 2312"/>
                <a:gd name="T57" fmla="*/ 986 h 2058"/>
                <a:gd name="T58" fmla="*/ 220 w 2312"/>
                <a:gd name="T59" fmla="*/ 1044 h 2058"/>
                <a:gd name="T60" fmla="*/ 618 w 2312"/>
                <a:gd name="T61" fmla="*/ 1118 h 2058"/>
                <a:gd name="T62" fmla="*/ 952 w 2312"/>
                <a:gd name="T63" fmla="*/ 1150 h 2058"/>
                <a:gd name="T64" fmla="*/ 1054 w 2312"/>
                <a:gd name="T65" fmla="*/ 1154 h 2058"/>
                <a:gd name="T66" fmla="*/ 2312 w 2312"/>
                <a:gd name="T67" fmla="*/ 1914 h 2058"/>
                <a:gd name="T68" fmla="*/ 2306 w 2312"/>
                <a:gd name="T69" fmla="*/ 1956 h 2058"/>
                <a:gd name="T70" fmla="*/ 2280 w 2312"/>
                <a:gd name="T71" fmla="*/ 2006 h 2058"/>
                <a:gd name="T72" fmla="*/ 2236 w 2312"/>
                <a:gd name="T73" fmla="*/ 2040 h 2058"/>
                <a:gd name="T74" fmla="*/ 2182 w 2312"/>
                <a:gd name="T75" fmla="*/ 2058 h 2058"/>
                <a:gd name="T76" fmla="*/ 130 w 2312"/>
                <a:gd name="T77" fmla="*/ 2058 h 2058"/>
                <a:gd name="T78" fmla="*/ 76 w 2312"/>
                <a:gd name="T79" fmla="*/ 2040 h 2058"/>
                <a:gd name="T80" fmla="*/ 34 w 2312"/>
                <a:gd name="T81" fmla="*/ 2006 h 2058"/>
                <a:gd name="T82" fmla="*/ 6 w 2312"/>
                <a:gd name="T83" fmla="*/ 1956 h 2058"/>
                <a:gd name="T84" fmla="*/ 0 w 2312"/>
                <a:gd name="T85" fmla="*/ 1106 h 2058"/>
                <a:gd name="T86" fmla="*/ 244 w 2312"/>
                <a:gd name="T87" fmla="*/ 1168 h 2058"/>
                <a:gd name="T88" fmla="*/ 634 w 2312"/>
                <a:gd name="T89" fmla="*/ 1236 h 2058"/>
                <a:gd name="T90" fmla="*/ 952 w 2312"/>
                <a:gd name="T91" fmla="*/ 1266 h 2058"/>
                <a:gd name="T92" fmla="*/ 1360 w 2312"/>
                <a:gd name="T93" fmla="*/ 1266 h 2058"/>
                <a:gd name="T94" fmla="*/ 1678 w 2312"/>
                <a:gd name="T95" fmla="*/ 1236 h 2058"/>
                <a:gd name="T96" fmla="*/ 2068 w 2312"/>
                <a:gd name="T97" fmla="*/ 1168 h 2058"/>
                <a:gd name="T98" fmla="*/ 2312 w 2312"/>
                <a:gd name="T99" fmla="*/ 1106 h 2058"/>
                <a:gd name="T100" fmla="*/ 398 w 2312"/>
                <a:gd name="T101" fmla="*/ 1862 h 2058"/>
                <a:gd name="T102" fmla="*/ 358 w 2312"/>
                <a:gd name="T103" fmla="*/ 1770 h 2058"/>
                <a:gd name="T104" fmla="*/ 288 w 2312"/>
                <a:gd name="T105" fmla="*/ 1700 h 2058"/>
                <a:gd name="T106" fmla="*/ 196 w 2312"/>
                <a:gd name="T107" fmla="*/ 1660 h 2058"/>
                <a:gd name="T108" fmla="*/ 402 w 2312"/>
                <a:gd name="T109" fmla="*/ 1914 h 2058"/>
                <a:gd name="T110" fmla="*/ 2116 w 2312"/>
                <a:gd name="T111" fmla="*/ 1660 h 2058"/>
                <a:gd name="T112" fmla="*/ 2024 w 2312"/>
                <a:gd name="T113" fmla="*/ 1700 h 2058"/>
                <a:gd name="T114" fmla="*/ 1954 w 2312"/>
                <a:gd name="T115" fmla="*/ 1770 h 2058"/>
                <a:gd name="T116" fmla="*/ 1914 w 2312"/>
                <a:gd name="T117" fmla="*/ 1862 h 2058"/>
                <a:gd name="T118" fmla="*/ 2168 w 2312"/>
                <a:gd name="T119" fmla="*/ 1656 h 2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2" h="2058">
                  <a:moveTo>
                    <a:pt x="614" y="298"/>
                  </a:moveTo>
                  <a:lnTo>
                    <a:pt x="614" y="160"/>
                  </a:lnTo>
                  <a:lnTo>
                    <a:pt x="614" y="160"/>
                  </a:lnTo>
                  <a:lnTo>
                    <a:pt x="614" y="150"/>
                  </a:lnTo>
                  <a:lnTo>
                    <a:pt x="616" y="140"/>
                  </a:lnTo>
                  <a:lnTo>
                    <a:pt x="620" y="130"/>
                  </a:lnTo>
                  <a:lnTo>
                    <a:pt x="626" y="120"/>
                  </a:lnTo>
                  <a:lnTo>
                    <a:pt x="632" y="112"/>
                  </a:lnTo>
                  <a:lnTo>
                    <a:pt x="640" y="104"/>
                  </a:lnTo>
                  <a:lnTo>
                    <a:pt x="648" y="98"/>
                  </a:lnTo>
                  <a:lnTo>
                    <a:pt x="658" y="94"/>
                  </a:lnTo>
                  <a:lnTo>
                    <a:pt x="658" y="94"/>
                  </a:lnTo>
                  <a:lnTo>
                    <a:pt x="702" y="78"/>
                  </a:lnTo>
                  <a:lnTo>
                    <a:pt x="748" y="62"/>
                  </a:lnTo>
                  <a:lnTo>
                    <a:pt x="808" y="46"/>
                  </a:lnTo>
                  <a:lnTo>
                    <a:pt x="882" y="30"/>
                  </a:lnTo>
                  <a:lnTo>
                    <a:pt x="922" y="22"/>
                  </a:lnTo>
                  <a:lnTo>
                    <a:pt x="964" y="14"/>
                  </a:lnTo>
                  <a:lnTo>
                    <a:pt x="1010" y="10"/>
                  </a:lnTo>
                  <a:lnTo>
                    <a:pt x="1056" y="4"/>
                  </a:lnTo>
                  <a:lnTo>
                    <a:pt x="1106" y="2"/>
                  </a:lnTo>
                  <a:lnTo>
                    <a:pt x="1156" y="0"/>
                  </a:lnTo>
                  <a:lnTo>
                    <a:pt x="1156" y="0"/>
                  </a:lnTo>
                  <a:lnTo>
                    <a:pt x="1206" y="2"/>
                  </a:lnTo>
                  <a:lnTo>
                    <a:pt x="1256" y="4"/>
                  </a:lnTo>
                  <a:lnTo>
                    <a:pt x="1302" y="10"/>
                  </a:lnTo>
                  <a:lnTo>
                    <a:pt x="1348" y="14"/>
                  </a:lnTo>
                  <a:lnTo>
                    <a:pt x="1390" y="22"/>
                  </a:lnTo>
                  <a:lnTo>
                    <a:pt x="1430" y="30"/>
                  </a:lnTo>
                  <a:lnTo>
                    <a:pt x="1504" y="46"/>
                  </a:lnTo>
                  <a:lnTo>
                    <a:pt x="1564" y="62"/>
                  </a:lnTo>
                  <a:lnTo>
                    <a:pt x="1610" y="78"/>
                  </a:lnTo>
                  <a:lnTo>
                    <a:pt x="1654" y="94"/>
                  </a:lnTo>
                  <a:lnTo>
                    <a:pt x="1654" y="94"/>
                  </a:lnTo>
                  <a:lnTo>
                    <a:pt x="1664" y="98"/>
                  </a:lnTo>
                  <a:lnTo>
                    <a:pt x="1672" y="104"/>
                  </a:lnTo>
                  <a:lnTo>
                    <a:pt x="1680" y="112"/>
                  </a:lnTo>
                  <a:lnTo>
                    <a:pt x="1686" y="120"/>
                  </a:lnTo>
                  <a:lnTo>
                    <a:pt x="1692" y="130"/>
                  </a:lnTo>
                  <a:lnTo>
                    <a:pt x="1696" y="140"/>
                  </a:lnTo>
                  <a:lnTo>
                    <a:pt x="1698" y="150"/>
                  </a:lnTo>
                  <a:lnTo>
                    <a:pt x="1698" y="160"/>
                  </a:lnTo>
                  <a:lnTo>
                    <a:pt x="1698" y="298"/>
                  </a:lnTo>
                  <a:lnTo>
                    <a:pt x="1554" y="298"/>
                  </a:lnTo>
                  <a:lnTo>
                    <a:pt x="1554" y="212"/>
                  </a:lnTo>
                  <a:lnTo>
                    <a:pt x="1554" y="212"/>
                  </a:lnTo>
                  <a:lnTo>
                    <a:pt x="1486" y="190"/>
                  </a:lnTo>
                  <a:lnTo>
                    <a:pt x="1442" y="180"/>
                  </a:lnTo>
                  <a:lnTo>
                    <a:pt x="1394" y="170"/>
                  </a:lnTo>
                  <a:lnTo>
                    <a:pt x="1340" y="160"/>
                  </a:lnTo>
                  <a:lnTo>
                    <a:pt x="1282" y="152"/>
                  </a:lnTo>
                  <a:lnTo>
                    <a:pt x="1220" y="148"/>
                  </a:lnTo>
                  <a:lnTo>
                    <a:pt x="1156" y="146"/>
                  </a:lnTo>
                  <a:lnTo>
                    <a:pt x="1156" y="146"/>
                  </a:lnTo>
                  <a:lnTo>
                    <a:pt x="1092" y="148"/>
                  </a:lnTo>
                  <a:lnTo>
                    <a:pt x="1030" y="152"/>
                  </a:lnTo>
                  <a:lnTo>
                    <a:pt x="972" y="160"/>
                  </a:lnTo>
                  <a:lnTo>
                    <a:pt x="918" y="170"/>
                  </a:lnTo>
                  <a:lnTo>
                    <a:pt x="870" y="180"/>
                  </a:lnTo>
                  <a:lnTo>
                    <a:pt x="826" y="190"/>
                  </a:lnTo>
                  <a:lnTo>
                    <a:pt x="758" y="212"/>
                  </a:lnTo>
                  <a:lnTo>
                    <a:pt x="758" y="298"/>
                  </a:lnTo>
                  <a:lnTo>
                    <a:pt x="614" y="298"/>
                  </a:lnTo>
                  <a:close/>
                  <a:moveTo>
                    <a:pt x="952" y="1150"/>
                  </a:moveTo>
                  <a:lnTo>
                    <a:pt x="952" y="1052"/>
                  </a:lnTo>
                  <a:lnTo>
                    <a:pt x="1360" y="1052"/>
                  </a:lnTo>
                  <a:lnTo>
                    <a:pt x="1360" y="1150"/>
                  </a:lnTo>
                  <a:lnTo>
                    <a:pt x="1360" y="1150"/>
                  </a:lnTo>
                  <a:lnTo>
                    <a:pt x="1448" y="1144"/>
                  </a:lnTo>
                  <a:lnTo>
                    <a:pt x="1532" y="1136"/>
                  </a:lnTo>
                  <a:lnTo>
                    <a:pt x="1614" y="1128"/>
                  </a:lnTo>
                  <a:lnTo>
                    <a:pt x="1694" y="1118"/>
                  </a:lnTo>
                  <a:lnTo>
                    <a:pt x="1770" y="1106"/>
                  </a:lnTo>
                  <a:lnTo>
                    <a:pt x="1842" y="1094"/>
                  </a:lnTo>
                  <a:lnTo>
                    <a:pt x="1976" y="1070"/>
                  </a:lnTo>
                  <a:lnTo>
                    <a:pt x="2092" y="1044"/>
                  </a:lnTo>
                  <a:lnTo>
                    <a:pt x="2188" y="1020"/>
                  </a:lnTo>
                  <a:lnTo>
                    <a:pt x="2262" y="1000"/>
                  </a:lnTo>
                  <a:lnTo>
                    <a:pt x="2312" y="986"/>
                  </a:lnTo>
                  <a:lnTo>
                    <a:pt x="2312" y="514"/>
                  </a:lnTo>
                  <a:lnTo>
                    <a:pt x="2312" y="514"/>
                  </a:lnTo>
                  <a:lnTo>
                    <a:pt x="2312" y="500"/>
                  </a:lnTo>
                  <a:lnTo>
                    <a:pt x="2310" y="484"/>
                  </a:lnTo>
                  <a:lnTo>
                    <a:pt x="2306" y="472"/>
                  </a:lnTo>
                  <a:lnTo>
                    <a:pt x="2300" y="458"/>
                  </a:lnTo>
                  <a:lnTo>
                    <a:pt x="2294" y="446"/>
                  </a:lnTo>
                  <a:lnTo>
                    <a:pt x="2288" y="434"/>
                  </a:lnTo>
                  <a:lnTo>
                    <a:pt x="2280" y="422"/>
                  </a:lnTo>
                  <a:lnTo>
                    <a:pt x="2270" y="412"/>
                  </a:lnTo>
                  <a:lnTo>
                    <a:pt x="2260" y="402"/>
                  </a:lnTo>
                  <a:lnTo>
                    <a:pt x="2248" y="394"/>
                  </a:lnTo>
                  <a:lnTo>
                    <a:pt x="2236" y="388"/>
                  </a:lnTo>
                  <a:lnTo>
                    <a:pt x="2224" y="380"/>
                  </a:lnTo>
                  <a:lnTo>
                    <a:pt x="2210" y="376"/>
                  </a:lnTo>
                  <a:lnTo>
                    <a:pt x="2196" y="372"/>
                  </a:lnTo>
                  <a:lnTo>
                    <a:pt x="2182" y="370"/>
                  </a:lnTo>
                  <a:lnTo>
                    <a:pt x="2168" y="370"/>
                  </a:lnTo>
                  <a:lnTo>
                    <a:pt x="144" y="370"/>
                  </a:lnTo>
                  <a:lnTo>
                    <a:pt x="144" y="370"/>
                  </a:lnTo>
                  <a:lnTo>
                    <a:pt x="130" y="370"/>
                  </a:lnTo>
                  <a:lnTo>
                    <a:pt x="116" y="372"/>
                  </a:lnTo>
                  <a:lnTo>
                    <a:pt x="102" y="376"/>
                  </a:lnTo>
                  <a:lnTo>
                    <a:pt x="88" y="380"/>
                  </a:lnTo>
                  <a:lnTo>
                    <a:pt x="76" y="388"/>
                  </a:lnTo>
                  <a:lnTo>
                    <a:pt x="64" y="394"/>
                  </a:lnTo>
                  <a:lnTo>
                    <a:pt x="52" y="402"/>
                  </a:lnTo>
                  <a:lnTo>
                    <a:pt x="42" y="412"/>
                  </a:lnTo>
                  <a:lnTo>
                    <a:pt x="34" y="422"/>
                  </a:lnTo>
                  <a:lnTo>
                    <a:pt x="24" y="434"/>
                  </a:lnTo>
                  <a:lnTo>
                    <a:pt x="18" y="446"/>
                  </a:lnTo>
                  <a:lnTo>
                    <a:pt x="12" y="458"/>
                  </a:lnTo>
                  <a:lnTo>
                    <a:pt x="6" y="472"/>
                  </a:lnTo>
                  <a:lnTo>
                    <a:pt x="2" y="484"/>
                  </a:lnTo>
                  <a:lnTo>
                    <a:pt x="0" y="500"/>
                  </a:lnTo>
                  <a:lnTo>
                    <a:pt x="0" y="514"/>
                  </a:lnTo>
                  <a:lnTo>
                    <a:pt x="0" y="986"/>
                  </a:lnTo>
                  <a:lnTo>
                    <a:pt x="0" y="986"/>
                  </a:lnTo>
                  <a:lnTo>
                    <a:pt x="50" y="1000"/>
                  </a:lnTo>
                  <a:lnTo>
                    <a:pt x="124" y="1020"/>
                  </a:lnTo>
                  <a:lnTo>
                    <a:pt x="220" y="1044"/>
                  </a:lnTo>
                  <a:lnTo>
                    <a:pt x="336" y="1070"/>
                  </a:lnTo>
                  <a:lnTo>
                    <a:pt x="470" y="1094"/>
                  </a:lnTo>
                  <a:lnTo>
                    <a:pt x="542" y="1106"/>
                  </a:lnTo>
                  <a:lnTo>
                    <a:pt x="618" y="1118"/>
                  </a:lnTo>
                  <a:lnTo>
                    <a:pt x="698" y="1128"/>
                  </a:lnTo>
                  <a:lnTo>
                    <a:pt x="780" y="1136"/>
                  </a:lnTo>
                  <a:lnTo>
                    <a:pt x="866" y="1144"/>
                  </a:lnTo>
                  <a:lnTo>
                    <a:pt x="952" y="1150"/>
                  </a:lnTo>
                  <a:lnTo>
                    <a:pt x="952" y="1150"/>
                  </a:lnTo>
                  <a:close/>
                  <a:moveTo>
                    <a:pt x="1258" y="1272"/>
                  </a:moveTo>
                  <a:lnTo>
                    <a:pt x="1258" y="1154"/>
                  </a:lnTo>
                  <a:lnTo>
                    <a:pt x="1054" y="1154"/>
                  </a:lnTo>
                  <a:lnTo>
                    <a:pt x="1054" y="1272"/>
                  </a:lnTo>
                  <a:lnTo>
                    <a:pt x="1258" y="1272"/>
                  </a:lnTo>
                  <a:close/>
                  <a:moveTo>
                    <a:pt x="2312" y="1106"/>
                  </a:moveTo>
                  <a:lnTo>
                    <a:pt x="2312" y="1914"/>
                  </a:lnTo>
                  <a:lnTo>
                    <a:pt x="2312" y="1914"/>
                  </a:lnTo>
                  <a:lnTo>
                    <a:pt x="2312" y="1928"/>
                  </a:lnTo>
                  <a:lnTo>
                    <a:pt x="2310" y="1942"/>
                  </a:lnTo>
                  <a:lnTo>
                    <a:pt x="2306" y="1956"/>
                  </a:lnTo>
                  <a:lnTo>
                    <a:pt x="2300" y="1970"/>
                  </a:lnTo>
                  <a:lnTo>
                    <a:pt x="2294" y="1982"/>
                  </a:lnTo>
                  <a:lnTo>
                    <a:pt x="2288" y="1994"/>
                  </a:lnTo>
                  <a:lnTo>
                    <a:pt x="2280" y="2006"/>
                  </a:lnTo>
                  <a:lnTo>
                    <a:pt x="2270" y="2016"/>
                  </a:lnTo>
                  <a:lnTo>
                    <a:pt x="2260" y="2026"/>
                  </a:lnTo>
                  <a:lnTo>
                    <a:pt x="2248" y="2034"/>
                  </a:lnTo>
                  <a:lnTo>
                    <a:pt x="2236" y="2040"/>
                  </a:lnTo>
                  <a:lnTo>
                    <a:pt x="2224" y="2046"/>
                  </a:lnTo>
                  <a:lnTo>
                    <a:pt x="2210" y="2052"/>
                  </a:lnTo>
                  <a:lnTo>
                    <a:pt x="2196" y="2056"/>
                  </a:lnTo>
                  <a:lnTo>
                    <a:pt x="2182" y="2058"/>
                  </a:lnTo>
                  <a:lnTo>
                    <a:pt x="2168" y="2058"/>
                  </a:lnTo>
                  <a:lnTo>
                    <a:pt x="144" y="2058"/>
                  </a:lnTo>
                  <a:lnTo>
                    <a:pt x="144" y="2058"/>
                  </a:lnTo>
                  <a:lnTo>
                    <a:pt x="130" y="2058"/>
                  </a:lnTo>
                  <a:lnTo>
                    <a:pt x="116" y="2056"/>
                  </a:lnTo>
                  <a:lnTo>
                    <a:pt x="102" y="2052"/>
                  </a:lnTo>
                  <a:lnTo>
                    <a:pt x="88" y="2046"/>
                  </a:lnTo>
                  <a:lnTo>
                    <a:pt x="76" y="2040"/>
                  </a:lnTo>
                  <a:lnTo>
                    <a:pt x="64" y="2034"/>
                  </a:lnTo>
                  <a:lnTo>
                    <a:pt x="52" y="2026"/>
                  </a:lnTo>
                  <a:lnTo>
                    <a:pt x="42" y="2016"/>
                  </a:lnTo>
                  <a:lnTo>
                    <a:pt x="34" y="2006"/>
                  </a:lnTo>
                  <a:lnTo>
                    <a:pt x="24" y="1994"/>
                  </a:lnTo>
                  <a:lnTo>
                    <a:pt x="18" y="1982"/>
                  </a:lnTo>
                  <a:lnTo>
                    <a:pt x="12" y="1970"/>
                  </a:lnTo>
                  <a:lnTo>
                    <a:pt x="6" y="1956"/>
                  </a:lnTo>
                  <a:lnTo>
                    <a:pt x="2" y="1942"/>
                  </a:lnTo>
                  <a:lnTo>
                    <a:pt x="0" y="1928"/>
                  </a:lnTo>
                  <a:lnTo>
                    <a:pt x="0" y="1914"/>
                  </a:lnTo>
                  <a:lnTo>
                    <a:pt x="0" y="1106"/>
                  </a:lnTo>
                  <a:lnTo>
                    <a:pt x="0" y="1106"/>
                  </a:lnTo>
                  <a:lnTo>
                    <a:pt x="64" y="1124"/>
                  </a:lnTo>
                  <a:lnTo>
                    <a:pt x="146" y="1146"/>
                  </a:lnTo>
                  <a:lnTo>
                    <a:pt x="244" y="1168"/>
                  </a:lnTo>
                  <a:lnTo>
                    <a:pt x="360" y="1192"/>
                  </a:lnTo>
                  <a:lnTo>
                    <a:pt x="490" y="1216"/>
                  </a:lnTo>
                  <a:lnTo>
                    <a:pt x="560" y="1226"/>
                  </a:lnTo>
                  <a:lnTo>
                    <a:pt x="634" y="1236"/>
                  </a:lnTo>
                  <a:lnTo>
                    <a:pt x="710" y="1246"/>
                  </a:lnTo>
                  <a:lnTo>
                    <a:pt x="788" y="1254"/>
                  </a:lnTo>
                  <a:lnTo>
                    <a:pt x="870" y="1260"/>
                  </a:lnTo>
                  <a:lnTo>
                    <a:pt x="952" y="1266"/>
                  </a:lnTo>
                  <a:lnTo>
                    <a:pt x="952" y="1374"/>
                  </a:lnTo>
                  <a:lnTo>
                    <a:pt x="1360" y="1374"/>
                  </a:lnTo>
                  <a:lnTo>
                    <a:pt x="1360" y="1266"/>
                  </a:lnTo>
                  <a:lnTo>
                    <a:pt x="1360" y="1266"/>
                  </a:lnTo>
                  <a:lnTo>
                    <a:pt x="1442" y="1260"/>
                  </a:lnTo>
                  <a:lnTo>
                    <a:pt x="1524" y="1254"/>
                  </a:lnTo>
                  <a:lnTo>
                    <a:pt x="1602" y="1246"/>
                  </a:lnTo>
                  <a:lnTo>
                    <a:pt x="1678" y="1236"/>
                  </a:lnTo>
                  <a:lnTo>
                    <a:pt x="1752" y="1226"/>
                  </a:lnTo>
                  <a:lnTo>
                    <a:pt x="1822" y="1216"/>
                  </a:lnTo>
                  <a:lnTo>
                    <a:pt x="1952" y="1192"/>
                  </a:lnTo>
                  <a:lnTo>
                    <a:pt x="2068" y="1168"/>
                  </a:lnTo>
                  <a:lnTo>
                    <a:pt x="2166" y="1146"/>
                  </a:lnTo>
                  <a:lnTo>
                    <a:pt x="2248" y="1124"/>
                  </a:lnTo>
                  <a:lnTo>
                    <a:pt x="2312" y="1106"/>
                  </a:lnTo>
                  <a:lnTo>
                    <a:pt x="2312" y="1106"/>
                  </a:lnTo>
                  <a:close/>
                  <a:moveTo>
                    <a:pt x="402" y="1914"/>
                  </a:moveTo>
                  <a:lnTo>
                    <a:pt x="402" y="1914"/>
                  </a:lnTo>
                  <a:lnTo>
                    <a:pt x="402" y="1888"/>
                  </a:lnTo>
                  <a:lnTo>
                    <a:pt x="398" y="1862"/>
                  </a:lnTo>
                  <a:lnTo>
                    <a:pt x="392" y="1838"/>
                  </a:lnTo>
                  <a:lnTo>
                    <a:pt x="382" y="1814"/>
                  </a:lnTo>
                  <a:lnTo>
                    <a:pt x="372" y="1790"/>
                  </a:lnTo>
                  <a:lnTo>
                    <a:pt x="358" y="1770"/>
                  </a:lnTo>
                  <a:lnTo>
                    <a:pt x="344" y="1750"/>
                  </a:lnTo>
                  <a:lnTo>
                    <a:pt x="328" y="1732"/>
                  </a:lnTo>
                  <a:lnTo>
                    <a:pt x="308" y="1714"/>
                  </a:lnTo>
                  <a:lnTo>
                    <a:pt x="288" y="1700"/>
                  </a:lnTo>
                  <a:lnTo>
                    <a:pt x="268" y="1686"/>
                  </a:lnTo>
                  <a:lnTo>
                    <a:pt x="244" y="1676"/>
                  </a:lnTo>
                  <a:lnTo>
                    <a:pt x="222" y="1668"/>
                  </a:lnTo>
                  <a:lnTo>
                    <a:pt x="196" y="1660"/>
                  </a:lnTo>
                  <a:lnTo>
                    <a:pt x="170" y="1658"/>
                  </a:lnTo>
                  <a:lnTo>
                    <a:pt x="144" y="1656"/>
                  </a:lnTo>
                  <a:lnTo>
                    <a:pt x="144" y="1914"/>
                  </a:lnTo>
                  <a:lnTo>
                    <a:pt x="402" y="1914"/>
                  </a:lnTo>
                  <a:close/>
                  <a:moveTo>
                    <a:pt x="2168" y="1656"/>
                  </a:moveTo>
                  <a:lnTo>
                    <a:pt x="2168" y="1656"/>
                  </a:lnTo>
                  <a:lnTo>
                    <a:pt x="2142" y="1658"/>
                  </a:lnTo>
                  <a:lnTo>
                    <a:pt x="2116" y="1660"/>
                  </a:lnTo>
                  <a:lnTo>
                    <a:pt x="2090" y="1668"/>
                  </a:lnTo>
                  <a:lnTo>
                    <a:pt x="2068" y="1676"/>
                  </a:lnTo>
                  <a:lnTo>
                    <a:pt x="2044" y="1686"/>
                  </a:lnTo>
                  <a:lnTo>
                    <a:pt x="2024" y="1700"/>
                  </a:lnTo>
                  <a:lnTo>
                    <a:pt x="2004" y="1714"/>
                  </a:lnTo>
                  <a:lnTo>
                    <a:pt x="1986" y="1732"/>
                  </a:lnTo>
                  <a:lnTo>
                    <a:pt x="1968" y="1750"/>
                  </a:lnTo>
                  <a:lnTo>
                    <a:pt x="1954" y="1770"/>
                  </a:lnTo>
                  <a:lnTo>
                    <a:pt x="1940" y="1790"/>
                  </a:lnTo>
                  <a:lnTo>
                    <a:pt x="1930" y="1814"/>
                  </a:lnTo>
                  <a:lnTo>
                    <a:pt x="1922" y="1838"/>
                  </a:lnTo>
                  <a:lnTo>
                    <a:pt x="1914" y="1862"/>
                  </a:lnTo>
                  <a:lnTo>
                    <a:pt x="1910" y="1888"/>
                  </a:lnTo>
                  <a:lnTo>
                    <a:pt x="1910" y="1914"/>
                  </a:lnTo>
                  <a:lnTo>
                    <a:pt x="2168" y="1914"/>
                  </a:lnTo>
                  <a:lnTo>
                    <a:pt x="2168" y="165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22" name="Freeform 13"/>
            <p:cNvSpPr>
              <a:spLocks noEditPoints="1"/>
            </p:cNvSpPr>
            <p:nvPr/>
          </p:nvSpPr>
          <p:spPr bwMode="auto">
            <a:xfrm>
              <a:off x="7429339" y="1971890"/>
              <a:ext cx="500201" cy="487321"/>
            </a:xfrm>
            <a:custGeom>
              <a:avLst/>
              <a:gdLst>
                <a:gd name="T0" fmla="*/ 2610 w 2874"/>
                <a:gd name="T1" fmla="*/ 660 h 2800"/>
                <a:gd name="T2" fmla="*/ 2682 w 2874"/>
                <a:gd name="T3" fmla="*/ 812 h 2800"/>
                <a:gd name="T4" fmla="*/ 2624 w 2874"/>
                <a:gd name="T5" fmla="*/ 952 h 2800"/>
                <a:gd name="T6" fmla="*/ 2484 w 2874"/>
                <a:gd name="T7" fmla="*/ 1010 h 2800"/>
                <a:gd name="T8" fmla="*/ 2330 w 2874"/>
                <a:gd name="T9" fmla="*/ 938 h 2800"/>
                <a:gd name="T10" fmla="*/ 2286 w 2874"/>
                <a:gd name="T11" fmla="*/ 792 h 2800"/>
                <a:gd name="T12" fmla="*/ 2372 w 2874"/>
                <a:gd name="T13" fmla="*/ 648 h 2800"/>
                <a:gd name="T14" fmla="*/ 2606 w 2874"/>
                <a:gd name="T15" fmla="*/ 1094 h 2800"/>
                <a:gd name="T16" fmla="*/ 2200 w 2874"/>
                <a:gd name="T17" fmla="*/ 1434 h 2800"/>
                <a:gd name="T18" fmla="*/ 2530 w 2874"/>
                <a:gd name="T19" fmla="*/ 1798 h 2800"/>
                <a:gd name="T20" fmla="*/ 2786 w 2874"/>
                <a:gd name="T21" fmla="*/ 1858 h 2800"/>
                <a:gd name="T22" fmla="*/ 2870 w 2874"/>
                <a:gd name="T23" fmla="*/ 1458 h 2800"/>
                <a:gd name="T24" fmla="*/ 2852 w 2874"/>
                <a:gd name="T25" fmla="*/ 1154 h 2800"/>
                <a:gd name="T26" fmla="*/ 674 w 2874"/>
                <a:gd name="T27" fmla="*/ 1434 h 2800"/>
                <a:gd name="T28" fmla="*/ 136 w 2874"/>
                <a:gd name="T29" fmla="*/ 1094 h 2800"/>
                <a:gd name="T30" fmla="*/ 12 w 2874"/>
                <a:gd name="T31" fmla="*/ 1170 h 2800"/>
                <a:gd name="T32" fmla="*/ 12 w 2874"/>
                <a:gd name="T33" fmla="*/ 1550 h 2800"/>
                <a:gd name="T34" fmla="*/ 120 w 2874"/>
                <a:gd name="T35" fmla="*/ 1940 h 2800"/>
                <a:gd name="T36" fmla="*/ 466 w 2874"/>
                <a:gd name="T37" fmla="*/ 1640 h 2800"/>
                <a:gd name="T38" fmla="*/ 1184 w 2874"/>
                <a:gd name="T39" fmla="*/ 252 h 2800"/>
                <a:gd name="T40" fmla="*/ 1276 w 2874"/>
                <a:gd name="T41" fmla="*/ 448 h 2800"/>
                <a:gd name="T42" fmla="*/ 1462 w 2874"/>
                <a:gd name="T43" fmla="*/ 504 h 2800"/>
                <a:gd name="T44" fmla="*/ 1646 w 2874"/>
                <a:gd name="T45" fmla="*/ 394 h 2800"/>
                <a:gd name="T46" fmla="*/ 1684 w 2874"/>
                <a:gd name="T47" fmla="*/ 202 h 2800"/>
                <a:gd name="T48" fmla="*/ 1556 w 2874"/>
                <a:gd name="T49" fmla="*/ 30 h 2800"/>
                <a:gd name="T50" fmla="*/ 1362 w 2874"/>
                <a:gd name="T51" fmla="*/ 12 h 2800"/>
                <a:gd name="T52" fmla="*/ 1204 w 2874"/>
                <a:gd name="T53" fmla="*/ 154 h 2800"/>
                <a:gd name="T54" fmla="*/ 1522 w 2874"/>
                <a:gd name="T55" fmla="*/ 2798 h 2800"/>
                <a:gd name="T56" fmla="*/ 2070 w 2874"/>
                <a:gd name="T57" fmla="*/ 2654 h 2800"/>
                <a:gd name="T58" fmla="*/ 2562 w 2874"/>
                <a:gd name="T59" fmla="*/ 2258 h 2800"/>
                <a:gd name="T60" fmla="*/ 2164 w 2874"/>
                <a:gd name="T61" fmla="*/ 1690 h 2800"/>
                <a:gd name="T62" fmla="*/ 1834 w 2874"/>
                <a:gd name="T63" fmla="*/ 1448 h 2800"/>
                <a:gd name="T64" fmla="*/ 1436 w 2874"/>
                <a:gd name="T65" fmla="*/ 1360 h 2800"/>
                <a:gd name="T66" fmla="*/ 1102 w 2874"/>
                <a:gd name="T67" fmla="*/ 1422 h 2800"/>
                <a:gd name="T68" fmla="*/ 1054 w 2874"/>
                <a:gd name="T69" fmla="*/ 1772 h 2800"/>
                <a:gd name="T70" fmla="*/ 888 w 2874"/>
                <a:gd name="T71" fmla="*/ 1852 h 2800"/>
                <a:gd name="T72" fmla="*/ 764 w 2874"/>
                <a:gd name="T73" fmla="*/ 1812 h 2800"/>
                <a:gd name="T74" fmla="*/ 532 w 2874"/>
                <a:gd name="T75" fmla="*/ 1898 h 2800"/>
                <a:gd name="T76" fmla="*/ 474 w 2874"/>
                <a:gd name="T77" fmla="*/ 2432 h 2800"/>
                <a:gd name="T78" fmla="*/ 1106 w 2874"/>
                <a:gd name="T79" fmla="*/ 2762 h 2800"/>
                <a:gd name="T80" fmla="*/ 192 w 2874"/>
                <a:gd name="T81" fmla="*/ 812 h 2800"/>
                <a:gd name="T82" fmla="*/ 250 w 2874"/>
                <a:gd name="T83" fmla="*/ 952 h 2800"/>
                <a:gd name="T84" fmla="*/ 390 w 2874"/>
                <a:gd name="T85" fmla="*/ 1010 h 2800"/>
                <a:gd name="T86" fmla="*/ 542 w 2874"/>
                <a:gd name="T87" fmla="*/ 938 h 2800"/>
                <a:gd name="T88" fmla="*/ 586 w 2874"/>
                <a:gd name="T89" fmla="*/ 792 h 2800"/>
                <a:gd name="T90" fmla="*/ 500 w 2874"/>
                <a:gd name="T91" fmla="*/ 648 h 2800"/>
                <a:gd name="T92" fmla="*/ 350 w 2874"/>
                <a:gd name="T93" fmla="*/ 618 h 2800"/>
                <a:gd name="T94" fmla="*/ 216 w 2874"/>
                <a:gd name="T95" fmla="*/ 718 h 2800"/>
                <a:gd name="T96" fmla="*/ 2096 w 2874"/>
                <a:gd name="T97" fmla="*/ 820 h 2800"/>
                <a:gd name="T98" fmla="*/ 2058 w 2874"/>
                <a:gd name="T99" fmla="*/ 676 h 2800"/>
                <a:gd name="T100" fmla="*/ 1896 w 2874"/>
                <a:gd name="T101" fmla="*/ 580 h 2800"/>
                <a:gd name="T102" fmla="*/ 934 w 2874"/>
                <a:gd name="T103" fmla="*/ 590 h 2800"/>
                <a:gd name="T104" fmla="*/ 794 w 2874"/>
                <a:gd name="T105" fmla="*/ 714 h 2800"/>
                <a:gd name="T106" fmla="*/ 780 w 2874"/>
                <a:gd name="T107" fmla="*/ 1658 h 2800"/>
                <a:gd name="T108" fmla="*/ 910 w 2874"/>
                <a:gd name="T109" fmla="*/ 1746 h 2800"/>
                <a:gd name="T110" fmla="*/ 1000 w 2874"/>
                <a:gd name="T111" fmla="*/ 910 h 2800"/>
                <a:gd name="T112" fmla="*/ 1102 w 2874"/>
                <a:gd name="T113" fmla="*/ 1194 h 2800"/>
                <a:gd name="T114" fmla="*/ 1436 w 2874"/>
                <a:gd name="T115" fmla="*/ 1144 h 2800"/>
                <a:gd name="T116" fmla="*/ 1772 w 2874"/>
                <a:gd name="T117" fmla="*/ 1196 h 2800"/>
                <a:gd name="T118" fmla="*/ 1852 w 2874"/>
                <a:gd name="T119" fmla="*/ 938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74" h="2800">
                  <a:moveTo>
                    <a:pt x="2484" y="614"/>
                  </a:moveTo>
                  <a:lnTo>
                    <a:pt x="2484" y="614"/>
                  </a:lnTo>
                  <a:lnTo>
                    <a:pt x="2504" y="616"/>
                  </a:lnTo>
                  <a:lnTo>
                    <a:pt x="2524" y="618"/>
                  </a:lnTo>
                  <a:lnTo>
                    <a:pt x="2542" y="622"/>
                  </a:lnTo>
                  <a:lnTo>
                    <a:pt x="2560" y="630"/>
                  </a:lnTo>
                  <a:lnTo>
                    <a:pt x="2578" y="638"/>
                  </a:lnTo>
                  <a:lnTo>
                    <a:pt x="2594" y="648"/>
                  </a:lnTo>
                  <a:lnTo>
                    <a:pt x="2610" y="660"/>
                  </a:lnTo>
                  <a:lnTo>
                    <a:pt x="2624" y="672"/>
                  </a:lnTo>
                  <a:lnTo>
                    <a:pt x="2636" y="686"/>
                  </a:lnTo>
                  <a:lnTo>
                    <a:pt x="2648" y="702"/>
                  </a:lnTo>
                  <a:lnTo>
                    <a:pt x="2658" y="718"/>
                  </a:lnTo>
                  <a:lnTo>
                    <a:pt x="2666" y="736"/>
                  </a:lnTo>
                  <a:lnTo>
                    <a:pt x="2672" y="754"/>
                  </a:lnTo>
                  <a:lnTo>
                    <a:pt x="2678" y="772"/>
                  </a:lnTo>
                  <a:lnTo>
                    <a:pt x="2680" y="792"/>
                  </a:lnTo>
                  <a:lnTo>
                    <a:pt x="2682" y="812"/>
                  </a:lnTo>
                  <a:lnTo>
                    <a:pt x="2682" y="812"/>
                  </a:lnTo>
                  <a:lnTo>
                    <a:pt x="2680" y="832"/>
                  </a:lnTo>
                  <a:lnTo>
                    <a:pt x="2678" y="852"/>
                  </a:lnTo>
                  <a:lnTo>
                    <a:pt x="2672" y="872"/>
                  </a:lnTo>
                  <a:lnTo>
                    <a:pt x="2666" y="890"/>
                  </a:lnTo>
                  <a:lnTo>
                    <a:pt x="2658" y="906"/>
                  </a:lnTo>
                  <a:lnTo>
                    <a:pt x="2648" y="924"/>
                  </a:lnTo>
                  <a:lnTo>
                    <a:pt x="2636" y="938"/>
                  </a:lnTo>
                  <a:lnTo>
                    <a:pt x="2624" y="952"/>
                  </a:lnTo>
                  <a:lnTo>
                    <a:pt x="2610" y="966"/>
                  </a:lnTo>
                  <a:lnTo>
                    <a:pt x="2594" y="976"/>
                  </a:lnTo>
                  <a:lnTo>
                    <a:pt x="2578" y="986"/>
                  </a:lnTo>
                  <a:lnTo>
                    <a:pt x="2560" y="994"/>
                  </a:lnTo>
                  <a:lnTo>
                    <a:pt x="2542" y="1002"/>
                  </a:lnTo>
                  <a:lnTo>
                    <a:pt x="2524" y="1006"/>
                  </a:lnTo>
                  <a:lnTo>
                    <a:pt x="2504" y="1010"/>
                  </a:lnTo>
                  <a:lnTo>
                    <a:pt x="2484" y="1010"/>
                  </a:lnTo>
                  <a:lnTo>
                    <a:pt x="2484" y="1010"/>
                  </a:lnTo>
                  <a:lnTo>
                    <a:pt x="2464" y="1010"/>
                  </a:lnTo>
                  <a:lnTo>
                    <a:pt x="2444" y="1006"/>
                  </a:lnTo>
                  <a:lnTo>
                    <a:pt x="2424" y="1002"/>
                  </a:lnTo>
                  <a:lnTo>
                    <a:pt x="2406" y="994"/>
                  </a:lnTo>
                  <a:lnTo>
                    <a:pt x="2388" y="986"/>
                  </a:lnTo>
                  <a:lnTo>
                    <a:pt x="2372" y="976"/>
                  </a:lnTo>
                  <a:lnTo>
                    <a:pt x="2358" y="966"/>
                  </a:lnTo>
                  <a:lnTo>
                    <a:pt x="2344" y="952"/>
                  </a:lnTo>
                  <a:lnTo>
                    <a:pt x="2330" y="938"/>
                  </a:lnTo>
                  <a:lnTo>
                    <a:pt x="2320" y="924"/>
                  </a:lnTo>
                  <a:lnTo>
                    <a:pt x="2310" y="906"/>
                  </a:lnTo>
                  <a:lnTo>
                    <a:pt x="2300" y="890"/>
                  </a:lnTo>
                  <a:lnTo>
                    <a:pt x="2294" y="872"/>
                  </a:lnTo>
                  <a:lnTo>
                    <a:pt x="2290" y="852"/>
                  </a:lnTo>
                  <a:lnTo>
                    <a:pt x="2286" y="832"/>
                  </a:lnTo>
                  <a:lnTo>
                    <a:pt x="2286" y="812"/>
                  </a:lnTo>
                  <a:lnTo>
                    <a:pt x="2286" y="812"/>
                  </a:lnTo>
                  <a:lnTo>
                    <a:pt x="2286" y="792"/>
                  </a:lnTo>
                  <a:lnTo>
                    <a:pt x="2290" y="772"/>
                  </a:lnTo>
                  <a:lnTo>
                    <a:pt x="2294" y="754"/>
                  </a:lnTo>
                  <a:lnTo>
                    <a:pt x="2300" y="736"/>
                  </a:lnTo>
                  <a:lnTo>
                    <a:pt x="2310" y="718"/>
                  </a:lnTo>
                  <a:lnTo>
                    <a:pt x="2320" y="702"/>
                  </a:lnTo>
                  <a:lnTo>
                    <a:pt x="2330" y="686"/>
                  </a:lnTo>
                  <a:lnTo>
                    <a:pt x="2344" y="672"/>
                  </a:lnTo>
                  <a:lnTo>
                    <a:pt x="2358" y="660"/>
                  </a:lnTo>
                  <a:lnTo>
                    <a:pt x="2372" y="648"/>
                  </a:lnTo>
                  <a:lnTo>
                    <a:pt x="2388" y="638"/>
                  </a:lnTo>
                  <a:lnTo>
                    <a:pt x="2406" y="630"/>
                  </a:lnTo>
                  <a:lnTo>
                    <a:pt x="2424" y="622"/>
                  </a:lnTo>
                  <a:lnTo>
                    <a:pt x="2444" y="618"/>
                  </a:lnTo>
                  <a:lnTo>
                    <a:pt x="2464" y="616"/>
                  </a:lnTo>
                  <a:lnTo>
                    <a:pt x="2484" y="614"/>
                  </a:lnTo>
                  <a:lnTo>
                    <a:pt x="2484" y="614"/>
                  </a:lnTo>
                  <a:close/>
                  <a:moveTo>
                    <a:pt x="2738" y="1094"/>
                  </a:moveTo>
                  <a:lnTo>
                    <a:pt x="2606" y="1094"/>
                  </a:lnTo>
                  <a:lnTo>
                    <a:pt x="2484" y="1274"/>
                  </a:lnTo>
                  <a:lnTo>
                    <a:pt x="2360" y="1094"/>
                  </a:lnTo>
                  <a:lnTo>
                    <a:pt x="2230" y="1094"/>
                  </a:lnTo>
                  <a:lnTo>
                    <a:pt x="2230" y="1094"/>
                  </a:lnTo>
                  <a:lnTo>
                    <a:pt x="2214" y="1094"/>
                  </a:lnTo>
                  <a:lnTo>
                    <a:pt x="2200" y="1098"/>
                  </a:lnTo>
                  <a:lnTo>
                    <a:pt x="2200" y="1098"/>
                  </a:lnTo>
                  <a:lnTo>
                    <a:pt x="2200" y="1104"/>
                  </a:lnTo>
                  <a:lnTo>
                    <a:pt x="2200" y="1434"/>
                  </a:lnTo>
                  <a:lnTo>
                    <a:pt x="2200" y="1434"/>
                  </a:lnTo>
                  <a:lnTo>
                    <a:pt x="2236" y="1466"/>
                  </a:lnTo>
                  <a:lnTo>
                    <a:pt x="2272" y="1498"/>
                  </a:lnTo>
                  <a:lnTo>
                    <a:pt x="2306" y="1532"/>
                  </a:lnTo>
                  <a:lnTo>
                    <a:pt x="2342" y="1568"/>
                  </a:lnTo>
                  <a:lnTo>
                    <a:pt x="2374" y="1604"/>
                  </a:lnTo>
                  <a:lnTo>
                    <a:pt x="2408" y="1640"/>
                  </a:lnTo>
                  <a:lnTo>
                    <a:pt x="2470" y="1718"/>
                  </a:lnTo>
                  <a:lnTo>
                    <a:pt x="2530" y="1798"/>
                  </a:lnTo>
                  <a:lnTo>
                    <a:pt x="2588" y="1884"/>
                  </a:lnTo>
                  <a:lnTo>
                    <a:pt x="2642" y="1970"/>
                  </a:lnTo>
                  <a:lnTo>
                    <a:pt x="2694" y="2060"/>
                  </a:lnTo>
                  <a:lnTo>
                    <a:pt x="2694" y="2060"/>
                  </a:lnTo>
                  <a:lnTo>
                    <a:pt x="2716" y="2020"/>
                  </a:lnTo>
                  <a:lnTo>
                    <a:pt x="2734" y="1980"/>
                  </a:lnTo>
                  <a:lnTo>
                    <a:pt x="2754" y="1940"/>
                  </a:lnTo>
                  <a:lnTo>
                    <a:pt x="2770" y="1900"/>
                  </a:lnTo>
                  <a:lnTo>
                    <a:pt x="2786" y="1858"/>
                  </a:lnTo>
                  <a:lnTo>
                    <a:pt x="2802" y="1816"/>
                  </a:lnTo>
                  <a:lnTo>
                    <a:pt x="2814" y="1772"/>
                  </a:lnTo>
                  <a:lnTo>
                    <a:pt x="2826" y="1728"/>
                  </a:lnTo>
                  <a:lnTo>
                    <a:pt x="2838" y="1684"/>
                  </a:lnTo>
                  <a:lnTo>
                    <a:pt x="2848" y="1640"/>
                  </a:lnTo>
                  <a:lnTo>
                    <a:pt x="2856" y="1596"/>
                  </a:lnTo>
                  <a:lnTo>
                    <a:pt x="2862" y="1550"/>
                  </a:lnTo>
                  <a:lnTo>
                    <a:pt x="2868" y="1504"/>
                  </a:lnTo>
                  <a:lnTo>
                    <a:pt x="2870" y="1458"/>
                  </a:lnTo>
                  <a:lnTo>
                    <a:pt x="2874" y="1410"/>
                  </a:lnTo>
                  <a:lnTo>
                    <a:pt x="2874" y="1364"/>
                  </a:lnTo>
                  <a:lnTo>
                    <a:pt x="2874" y="1364"/>
                  </a:lnTo>
                  <a:lnTo>
                    <a:pt x="2872" y="1314"/>
                  </a:lnTo>
                  <a:lnTo>
                    <a:pt x="2870" y="1266"/>
                  </a:lnTo>
                  <a:lnTo>
                    <a:pt x="2866" y="1218"/>
                  </a:lnTo>
                  <a:lnTo>
                    <a:pt x="2860" y="1170"/>
                  </a:lnTo>
                  <a:lnTo>
                    <a:pt x="2860" y="1170"/>
                  </a:lnTo>
                  <a:lnTo>
                    <a:pt x="2852" y="1154"/>
                  </a:lnTo>
                  <a:lnTo>
                    <a:pt x="2840" y="1140"/>
                  </a:lnTo>
                  <a:lnTo>
                    <a:pt x="2826" y="1126"/>
                  </a:lnTo>
                  <a:lnTo>
                    <a:pt x="2810" y="1114"/>
                  </a:lnTo>
                  <a:lnTo>
                    <a:pt x="2794" y="1106"/>
                  </a:lnTo>
                  <a:lnTo>
                    <a:pt x="2776" y="1100"/>
                  </a:lnTo>
                  <a:lnTo>
                    <a:pt x="2758" y="1094"/>
                  </a:lnTo>
                  <a:lnTo>
                    <a:pt x="2738" y="1094"/>
                  </a:lnTo>
                  <a:lnTo>
                    <a:pt x="2738" y="1094"/>
                  </a:lnTo>
                  <a:close/>
                  <a:moveTo>
                    <a:pt x="674" y="1434"/>
                  </a:moveTo>
                  <a:lnTo>
                    <a:pt x="674" y="1098"/>
                  </a:lnTo>
                  <a:lnTo>
                    <a:pt x="674" y="1098"/>
                  </a:lnTo>
                  <a:lnTo>
                    <a:pt x="660" y="1094"/>
                  </a:lnTo>
                  <a:lnTo>
                    <a:pt x="644" y="1094"/>
                  </a:lnTo>
                  <a:lnTo>
                    <a:pt x="512" y="1094"/>
                  </a:lnTo>
                  <a:lnTo>
                    <a:pt x="390" y="1274"/>
                  </a:lnTo>
                  <a:lnTo>
                    <a:pt x="266" y="1094"/>
                  </a:lnTo>
                  <a:lnTo>
                    <a:pt x="136" y="1094"/>
                  </a:lnTo>
                  <a:lnTo>
                    <a:pt x="136" y="1094"/>
                  </a:lnTo>
                  <a:lnTo>
                    <a:pt x="116" y="1094"/>
                  </a:lnTo>
                  <a:lnTo>
                    <a:pt x="96" y="1100"/>
                  </a:lnTo>
                  <a:lnTo>
                    <a:pt x="78" y="1106"/>
                  </a:lnTo>
                  <a:lnTo>
                    <a:pt x="62" y="1114"/>
                  </a:lnTo>
                  <a:lnTo>
                    <a:pt x="48" y="1126"/>
                  </a:lnTo>
                  <a:lnTo>
                    <a:pt x="34" y="1140"/>
                  </a:lnTo>
                  <a:lnTo>
                    <a:pt x="22" y="1154"/>
                  </a:lnTo>
                  <a:lnTo>
                    <a:pt x="12" y="1170"/>
                  </a:lnTo>
                  <a:lnTo>
                    <a:pt x="12" y="1170"/>
                  </a:lnTo>
                  <a:lnTo>
                    <a:pt x="6" y="1218"/>
                  </a:lnTo>
                  <a:lnTo>
                    <a:pt x="2" y="1266"/>
                  </a:lnTo>
                  <a:lnTo>
                    <a:pt x="0" y="1314"/>
                  </a:lnTo>
                  <a:lnTo>
                    <a:pt x="0" y="1364"/>
                  </a:lnTo>
                  <a:lnTo>
                    <a:pt x="0" y="1364"/>
                  </a:lnTo>
                  <a:lnTo>
                    <a:pt x="0" y="1410"/>
                  </a:lnTo>
                  <a:lnTo>
                    <a:pt x="2" y="1458"/>
                  </a:lnTo>
                  <a:lnTo>
                    <a:pt x="6" y="1504"/>
                  </a:lnTo>
                  <a:lnTo>
                    <a:pt x="12" y="1550"/>
                  </a:lnTo>
                  <a:lnTo>
                    <a:pt x="18" y="1596"/>
                  </a:lnTo>
                  <a:lnTo>
                    <a:pt x="26" y="1640"/>
                  </a:lnTo>
                  <a:lnTo>
                    <a:pt x="36" y="1684"/>
                  </a:lnTo>
                  <a:lnTo>
                    <a:pt x="46" y="1728"/>
                  </a:lnTo>
                  <a:lnTo>
                    <a:pt x="58" y="1772"/>
                  </a:lnTo>
                  <a:lnTo>
                    <a:pt x="72" y="1816"/>
                  </a:lnTo>
                  <a:lnTo>
                    <a:pt x="86" y="1858"/>
                  </a:lnTo>
                  <a:lnTo>
                    <a:pt x="102" y="1900"/>
                  </a:lnTo>
                  <a:lnTo>
                    <a:pt x="120" y="1940"/>
                  </a:lnTo>
                  <a:lnTo>
                    <a:pt x="138" y="1980"/>
                  </a:lnTo>
                  <a:lnTo>
                    <a:pt x="158" y="2020"/>
                  </a:lnTo>
                  <a:lnTo>
                    <a:pt x="178" y="2060"/>
                  </a:lnTo>
                  <a:lnTo>
                    <a:pt x="178" y="2060"/>
                  </a:lnTo>
                  <a:lnTo>
                    <a:pt x="230" y="1970"/>
                  </a:lnTo>
                  <a:lnTo>
                    <a:pt x="286" y="1882"/>
                  </a:lnTo>
                  <a:lnTo>
                    <a:pt x="342" y="1798"/>
                  </a:lnTo>
                  <a:lnTo>
                    <a:pt x="404" y="1718"/>
                  </a:lnTo>
                  <a:lnTo>
                    <a:pt x="466" y="1640"/>
                  </a:lnTo>
                  <a:lnTo>
                    <a:pt x="500" y="1602"/>
                  </a:lnTo>
                  <a:lnTo>
                    <a:pt x="532" y="1566"/>
                  </a:lnTo>
                  <a:lnTo>
                    <a:pt x="566" y="1532"/>
                  </a:lnTo>
                  <a:lnTo>
                    <a:pt x="602" y="1498"/>
                  </a:lnTo>
                  <a:lnTo>
                    <a:pt x="638" y="1464"/>
                  </a:lnTo>
                  <a:lnTo>
                    <a:pt x="674" y="1434"/>
                  </a:lnTo>
                  <a:lnTo>
                    <a:pt x="674" y="1434"/>
                  </a:lnTo>
                  <a:close/>
                  <a:moveTo>
                    <a:pt x="1184" y="252"/>
                  </a:moveTo>
                  <a:lnTo>
                    <a:pt x="1184" y="252"/>
                  </a:lnTo>
                  <a:lnTo>
                    <a:pt x="1186" y="278"/>
                  </a:lnTo>
                  <a:lnTo>
                    <a:pt x="1190" y="304"/>
                  </a:lnTo>
                  <a:lnTo>
                    <a:pt x="1196" y="328"/>
                  </a:lnTo>
                  <a:lnTo>
                    <a:pt x="1204" y="350"/>
                  </a:lnTo>
                  <a:lnTo>
                    <a:pt x="1214" y="372"/>
                  </a:lnTo>
                  <a:lnTo>
                    <a:pt x="1228" y="394"/>
                  </a:lnTo>
                  <a:lnTo>
                    <a:pt x="1242" y="414"/>
                  </a:lnTo>
                  <a:lnTo>
                    <a:pt x="1258" y="432"/>
                  </a:lnTo>
                  <a:lnTo>
                    <a:pt x="1276" y="448"/>
                  </a:lnTo>
                  <a:lnTo>
                    <a:pt x="1296" y="462"/>
                  </a:lnTo>
                  <a:lnTo>
                    <a:pt x="1316" y="474"/>
                  </a:lnTo>
                  <a:lnTo>
                    <a:pt x="1338" y="486"/>
                  </a:lnTo>
                  <a:lnTo>
                    <a:pt x="1362" y="494"/>
                  </a:lnTo>
                  <a:lnTo>
                    <a:pt x="1386" y="500"/>
                  </a:lnTo>
                  <a:lnTo>
                    <a:pt x="1410" y="504"/>
                  </a:lnTo>
                  <a:lnTo>
                    <a:pt x="1436" y="506"/>
                  </a:lnTo>
                  <a:lnTo>
                    <a:pt x="1436" y="506"/>
                  </a:lnTo>
                  <a:lnTo>
                    <a:pt x="1462" y="504"/>
                  </a:lnTo>
                  <a:lnTo>
                    <a:pt x="1488" y="500"/>
                  </a:lnTo>
                  <a:lnTo>
                    <a:pt x="1512" y="494"/>
                  </a:lnTo>
                  <a:lnTo>
                    <a:pt x="1534" y="486"/>
                  </a:lnTo>
                  <a:lnTo>
                    <a:pt x="1556" y="474"/>
                  </a:lnTo>
                  <a:lnTo>
                    <a:pt x="1578" y="462"/>
                  </a:lnTo>
                  <a:lnTo>
                    <a:pt x="1598" y="448"/>
                  </a:lnTo>
                  <a:lnTo>
                    <a:pt x="1616" y="432"/>
                  </a:lnTo>
                  <a:lnTo>
                    <a:pt x="1632" y="414"/>
                  </a:lnTo>
                  <a:lnTo>
                    <a:pt x="1646" y="394"/>
                  </a:lnTo>
                  <a:lnTo>
                    <a:pt x="1658" y="372"/>
                  </a:lnTo>
                  <a:lnTo>
                    <a:pt x="1670" y="350"/>
                  </a:lnTo>
                  <a:lnTo>
                    <a:pt x="1678" y="328"/>
                  </a:lnTo>
                  <a:lnTo>
                    <a:pt x="1684" y="304"/>
                  </a:lnTo>
                  <a:lnTo>
                    <a:pt x="1688" y="278"/>
                  </a:lnTo>
                  <a:lnTo>
                    <a:pt x="1690" y="252"/>
                  </a:lnTo>
                  <a:lnTo>
                    <a:pt x="1690" y="252"/>
                  </a:lnTo>
                  <a:lnTo>
                    <a:pt x="1688" y="226"/>
                  </a:lnTo>
                  <a:lnTo>
                    <a:pt x="1684" y="202"/>
                  </a:lnTo>
                  <a:lnTo>
                    <a:pt x="1678" y="178"/>
                  </a:lnTo>
                  <a:lnTo>
                    <a:pt x="1670" y="154"/>
                  </a:lnTo>
                  <a:lnTo>
                    <a:pt x="1658" y="132"/>
                  </a:lnTo>
                  <a:lnTo>
                    <a:pt x="1646" y="112"/>
                  </a:lnTo>
                  <a:lnTo>
                    <a:pt x="1632" y="92"/>
                  </a:lnTo>
                  <a:lnTo>
                    <a:pt x="1616" y="74"/>
                  </a:lnTo>
                  <a:lnTo>
                    <a:pt x="1598" y="58"/>
                  </a:lnTo>
                  <a:lnTo>
                    <a:pt x="1578" y="44"/>
                  </a:lnTo>
                  <a:lnTo>
                    <a:pt x="1556" y="30"/>
                  </a:lnTo>
                  <a:lnTo>
                    <a:pt x="1534" y="20"/>
                  </a:lnTo>
                  <a:lnTo>
                    <a:pt x="1512" y="12"/>
                  </a:lnTo>
                  <a:lnTo>
                    <a:pt x="1488" y="6"/>
                  </a:lnTo>
                  <a:lnTo>
                    <a:pt x="1462" y="2"/>
                  </a:lnTo>
                  <a:lnTo>
                    <a:pt x="1436" y="0"/>
                  </a:lnTo>
                  <a:lnTo>
                    <a:pt x="1436" y="0"/>
                  </a:lnTo>
                  <a:lnTo>
                    <a:pt x="1410" y="2"/>
                  </a:lnTo>
                  <a:lnTo>
                    <a:pt x="1386" y="6"/>
                  </a:lnTo>
                  <a:lnTo>
                    <a:pt x="1362" y="12"/>
                  </a:lnTo>
                  <a:lnTo>
                    <a:pt x="1338" y="20"/>
                  </a:lnTo>
                  <a:lnTo>
                    <a:pt x="1316" y="30"/>
                  </a:lnTo>
                  <a:lnTo>
                    <a:pt x="1296" y="44"/>
                  </a:lnTo>
                  <a:lnTo>
                    <a:pt x="1276" y="58"/>
                  </a:lnTo>
                  <a:lnTo>
                    <a:pt x="1258" y="74"/>
                  </a:lnTo>
                  <a:lnTo>
                    <a:pt x="1242" y="92"/>
                  </a:lnTo>
                  <a:lnTo>
                    <a:pt x="1228" y="112"/>
                  </a:lnTo>
                  <a:lnTo>
                    <a:pt x="1214" y="132"/>
                  </a:lnTo>
                  <a:lnTo>
                    <a:pt x="1204" y="154"/>
                  </a:lnTo>
                  <a:lnTo>
                    <a:pt x="1196" y="178"/>
                  </a:lnTo>
                  <a:lnTo>
                    <a:pt x="1190" y="202"/>
                  </a:lnTo>
                  <a:lnTo>
                    <a:pt x="1186" y="226"/>
                  </a:lnTo>
                  <a:lnTo>
                    <a:pt x="1184" y="252"/>
                  </a:lnTo>
                  <a:lnTo>
                    <a:pt x="1184" y="252"/>
                  </a:lnTo>
                  <a:close/>
                  <a:moveTo>
                    <a:pt x="1436" y="2800"/>
                  </a:moveTo>
                  <a:lnTo>
                    <a:pt x="1436" y="2800"/>
                  </a:lnTo>
                  <a:lnTo>
                    <a:pt x="1480" y="2800"/>
                  </a:lnTo>
                  <a:lnTo>
                    <a:pt x="1522" y="2798"/>
                  </a:lnTo>
                  <a:lnTo>
                    <a:pt x="1564" y="2796"/>
                  </a:lnTo>
                  <a:lnTo>
                    <a:pt x="1604" y="2792"/>
                  </a:lnTo>
                  <a:lnTo>
                    <a:pt x="1646" y="2786"/>
                  </a:lnTo>
                  <a:lnTo>
                    <a:pt x="1686" y="2780"/>
                  </a:lnTo>
                  <a:lnTo>
                    <a:pt x="1768" y="2762"/>
                  </a:lnTo>
                  <a:lnTo>
                    <a:pt x="1846" y="2742"/>
                  </a:lnTo>
                  <a:lnTo>
                    <a:pt x="1924" y="2716"/>
                  </a:lnTo>
                  <a:lnTo>
                    <a:pt x="1998" y="2686"/>
                  </a:lnTo>
                  <a:lnTo>
                    <a:pt x="2070" y="2654"/>
                  </a:lnTo>
                  <a:lnTo>
                    <a:pt x="2142" y="2616"/>
                  </a:lnTo>
                  <a:lnTo>
                    <a:pt x="2210" y="2576"/>
                  </a:lnTo>
                  <a:lnTo>
                    <a:pt x="2276" y="2530"/>
                  </a:lnTo>
                  <a:lnTo>
                    <a:pt x="2338" y="2482"/>
                  </a:lnTo>
                  <a:lnTo>
                    <a:pt x="2398" y="2432"/>
                  </a:lnTo>
                  <a:lnTo>
                    <a:pt x="2456" y="2376"/>
                  </a:lnTo>
                  <a:lnTo>
                    <a:pt x="2510" y="2318"/>
                  </a:lnTo>
                  <a:lnTo>
                    <a:pt x="2562" y="2258"/>
                  </a:lnTo>
                  <a:lnTo>
                    <a:pt x="2562" y="2258"/>
                  </a:lnTo>
                  <a:lnTo>
                    <a:pt x="2512" y="2168"/>
                  </a:lnTo>
                  <a:lnTo>
                    <a:pt x="2462" y="2080"/>
                  </a:lnTo>
                  <a:lnTo>
                    <a:pt x="2408" y="1994"/>
                  </a:lnTo>
                  <a:lnTo>
                    <a:pt x="2352" y="1912"/>
                  </a:lnTo>
                  <a:lnTo>
                    <a:pt x="2292" y="1832"/>
                  </a:lnTo>
                  <a:lnTo>
                    <a:pt x="2262" y="1796"/>
                  </a:lnTo>
                  <a:lnTo>
                    <a:pt x="2230" y="1758"/>
                  </a:lnTo>
                  <a:lnTo>
                    <a:pt x="2198" y="1724"/>
                  </a:lnTo>
                  <a:lnTo>
                    <a:pt x="2164" y="1690"/>
                  </a:lnTo>
                  <a:lnTo>
                    <a:pt x="2130" y="1656"/>
                  </a:lnTo>
                  <a:lnTo>
                    <a:pt x="2096" y="1626"/>
                  </a:lnTo>
                  <a:lnTo>
                    <a:pt x="2060" y="1596"/>
                  </a:lnTo>
                  <a:lnTo>
                    <a:pt x="2024" y="1566"/>
                  </a:lnTo>
                  <a:lnTo>
                    <a:pt x="1988" y="1540"/>
                  </a:lnTo>
                  <a:lnTo>
                    <a:pt x="1950" y="1514"/>
                  </a:lnTo>
                  <a:lnTo>
                    <a:pt x="1912" y="1490"/>
                  </a:lnTo>
                  <a:lnTo>
                    <a:pt x="1874" y="1470"/>
                  </a:lnTo>
                  <a:lnTo>
                    <a:pt x="1834" y="1448"/>
                  </a:lnTo>
                  <a:lnTo>
                    <a:pt x="1792" y="1430"/>
                  </a:lnTo>
                  <a:lnTo>
                    <a:pt x="1750" y="1414"/>
                  </a:lnTo>
                  <a:lnTo>
                    <a:pt x="1708" y="1400"/>
                  </a:lnTo>
                  <a:lnTo>
                    <a:pt x="1666" y="1388"/>
                  </a:lnTo>
                  <a:lnTo>
                    <a:pt x="1622" y="1378"/>
                  </a:lnTo>
                  <a:lnTo>
                    <a:pt x="1576" y="1370"/>
                  </a:lnTo>
                  <a:lnTo>
                    <a:pt x="1530" y="1364"/>
                  </a:lnTo>
                  <a:lnTo>
                    <a:pt x="1484" y="1360"/>
                  </a:lnTo>
                  <a:lnTo>
                    <a:pt x="1436" y="1360"/>
                  </a:lnTo>
                  <a:lnTo>
                    <a:pt x="1436" y="1360"/>
                  </a:lnTo>
                  <a:lnTo>
                    <a:pt x="1392" y="1360"/>
                  </a:lnTo>
                  <a:lnTo>
                    <a:pt x="1348" y="1364"/>
                  </a:lnTo>
                  <a:lnTo>
                    <a:pt x="1306" y="1368"/>
                  </a:lnTo>
                  <a:lnTo>
                    <a:pt x="1264" y="1376"/>
                  </a:lnTo>
                  <a:lnTo>
                    <a:pt x="1222" y="1384"/>
                  </a:lnTo>
                  <a:lnTo>
                    <a:pt x="1182" y="1394"/>
                  </a:lnTo>
                  <a:lnTo>
                    <a:pt x="1142" y="1408"/>
                  </a:lnTo>
                  <a:lnTo>
                    <a:pt x="1102" y="1422"/>
                  </a:lnTo>
                  <a:lnTo>
                    <a:pt x="1102" y="1636"/>
                  </a:lnTo>
                  <a:lnTo>
                    <a:pt x="1102" y="1636"/>
                  </a:lnTo>
                  <a:lnTo>
                    <a:pt x="1102" y="1658"/>
                  </a:lnTo>
                  <a:lnTo>
                    <a:pt x="1098" y="1680"/>
                  </a:lnTo>
                  <a:lnTo>
                    <a:pt x="1094" y="1700"/>
                  </a:lnTo>
                  <a:lnTo>
                    <a:pt x="1086" y="1720"/>
                  </a:lnTo>
                  <a:lnTo>
                    <a:pt x="1076" y="1738"/>
                  </a:lnTo>
                  <a:lnTo>
                    <a:pt x="1066" y="1756"/>
                  </a:lnTo>
                  <a:lnTo>
                    <a:pt x="1054" y="1772"/>
                  </a:lnTo>
                  <a:lnTo>
                    <a:pt x="1040" y="1788"/>
                  </a:lnTo>
                  <a:lnTo>
                    <a:pt x="1024" y="1802"/>
                  </a:lnTo>
                  <a:lnTo>
                    <a:pt x="1008" y="1814"/>
                  </a:lnTo>
                  <a:lnTo>
                    <a:pt x="990" y="1826"/>
                  </a:lnTo>
                  <a:lnTo>
                    <a:pt x="972" y="1834"/>
                  </a:lnTo>
                  <a:lnTo>
                    <a:pt x="952" y="1842"/>
                  </a:lnTo>
                  <a:lnTo>
                    <a:pt x="932" y="1846"/>
                  </a:lnTo>
                  <a:lnTo>
                    <a:pt x="910" y="1850"/>
                  </a:lnTo>
                  <a:lnTo>
                    <a:pt x="888" y="1852"/>
                  </a:lnTo>
                  <a:lnTo>
                    <a:pt x="888" y="1852"/>
                  </a:lnTo>
                  <a:lnTo>
                    <a:pt x="872" y="1850"/>
                  </a:lnTo>
                  <a:lnTo>
                    <a:pt x="854" y="1848"/>
                  </a:lnTo>
                  <a:lnTo>
                    <a:pt x="838" y="1846"/>
                  </a:lnTo>
                  <a:lnTo>
                    <a:pt x="822" y="1840"/>
                  </a:lnTo>
                  <a:lnTo>
                    <a:pt x="808" y="1834"/>
                  </a:lnTo>
                  <a:lnTo>
                    <a:pt x="792" y="1828"/>
                  </a:lnTo>
                  <a:lnTo>
                    <a:pt x="778" y="1820"/>
                  </a:lnTo>
                  <a:lnTo>
                    <a:pt x="764" y="1812"/>
                  </a:lnTo>
                  <a:lnTo>
                    <a:pt x="740" y="1790"/>
                  </a:lnTo>
                  <a:lnTo>
                    <a:pt x="720" y="1768"/>
                  </a:lnTo>
                  <a:lnTo>
                    <a:pt x="702" y="1740"/>
                  </a:lnTo>
                  <a:lnTo>
                    <a:pt x="694" y="1726"/>
                  </a:lnTo>
                  <a:lnTo>
                    <a:pt x="688" y="1710"/>
                  </a:lnTo>
                  <a:lnTo>
                    <a:pt x="688" y="1710"/>
                  </a:lnTo>
                  <a:lnTo>
                    <a:pt x="634" y="1770"/>
                  </a:lnTo>
                  <a:lnTo>
                    <a:pt x="582" y="1832"/>
                  </a:lnTo>
                  <a:lnTo>
                    <a:pt x="532" y="1898"/>
                  </a:lnTo>
                  <a:lnTo>
                    <a:pt x="484" y="1964"/>
                  </a:lnTo>
                  <a:lnTo>
                    <a:pt x="438" y="2036"/>
                  </a:lnTo>
                  <a:lnTo>
                    <a:pt x="394" y="2108"/>
                  </a:lnTo>
                  <a:lnTo>
                    <a:pt x="352" y="2182"/>
                  </a:lnTo>
                  <a:lnTo>
                    <a:pt x="312" y="2258"/>
                  </a:lnTo>
                  <a:lnTo>
                    <a:pt x="312" y="2258"/>
                  </a:lnTo>
                  <a:lnTo>
                    <a:pt x="364" y="2318"/>
                  </a:lnTo>
                  <a:lnTo>
                    <a:pt x="418" y="2376"/>
                  </a:lnTo>
                  <a:lnTo>
                    <a:pt x="474" y="2432"/>
                  </a:lnTo>
                  <a:lnTo>
                    <a:pt x="534" y="2482"/>
                  </a:lnTo>
                  <a:lnTo>
                    <a:pt x="598" y="2530"/>
                  </a:lnTo>
                  <a:lnTo>
                    <a:pt x="664" y="2576"/>
                  </a:lnTo>
                  <a:lnTo>
                    <a:pt x="732" y="2616"/>
                  </a:lnTo>
                  <a:lnTo>
                    <a:pt x="802" y="2654"/>
                  </a:lnTo>
                  <a:lnTo>
                    <a:pt x="876" y="2686"/>
                  </a:lnTo>
                  <a:lnTo>
                    <a:pt x="950" y="2716"/>
                  </a:lnTo>
                  <a:lnTo>
                    <a:pt x="1026" y="2742"/>
                  </a:lnTo>
                  <a:lnTo>
                    <a:pt x="1106" y="2762"/>
                  </a:lnTo>
                  <a:lnTo>
                    <a:pt x="1186" y="2780"/>
                  </a:lnTo>
                  <a:lnTo>
                    <a:pt x="1228" y="2786"/>
                  </a:lnTo>
                  <a:lnTo>
                    <a:pt x="1268" y="2792"/>
                  </a:lnTo>
                  <a:lnTo>
                    <a:pt x="1310" y="2796"/>
                  </a:lnTo>
                  <a:lnTo>
                    <a:pt x="1352" y="2798"/>
                  </a:lnTo>
                  <a:lnTo>
                    <a:pt x="1394" y="2800"/>
                  </a:lnTo>
                  <a:lnTo>
                    <a:pt x="1436" y="2800"/>
                  </a:lnTo>
                  <a:lnTo>
                    <a:pt x="1436" y="2800"/>
                  </a:lnTo>
                  <a:close/>
                  <a:moveTo>
                    <a:pt x="192" y="812"/>
                  </a:moveTo>
                  <a:lnTo>
                    <a:pt x="192" y="812"/>
                  </a:lnTo>
                  <a:lnTo>
                    <a:pt x="192" y="832"/>
                  </a:lnTo>
                  <a:lnTo>
                    <a:pt x="196" y="852"/>
                  </a:lnTo>
                  <a:lnTo>
                    <a:pt x="200" y="872"/>
                  </a:lnTo>
                  <a:lnTo>
                    <a:pt x="206" y="890"/>
                  </a:lnTo>
                  <a:lnTo>
                    <a:pt x="216" y="906"/>
                  </a:lnTo>
                  <a:lnTo>
                    <a:pt x="226" y="924"/>
                  </a:lnTo>
                  <a:lnTo>
                    <a:pt x="236" y="938"/>
                  </a:lnTo>
                  <a:lnTo>
                    <a:pt x="250" y="952"/>
                  </a:lnTo>
                  <a:lnTo>
                    <a:pt x="264" y="966"/>
                  </a:lnTo>
                  <a:lnTo>
                    <a:pt x="278" y="976"/>
                  </a:lnTo>
                  <a:lnTo>
                    <a:pt x="296" y="986"/>
                  </a:lnTo>
                  <a:lnTo>
                    <a:pt x="312" y="994"/>
                  </a:lnTo>
                  <a:lnTo>
                    <a:pt x="330" y="1002"/>
                  </a:lnTo>
                  <a:lnTo>
                    <a:pt x="350" y="1006"/>
                  </a:lnTo>
                  <a:lnTo>
                    <a:pt x="370" y="1010"/>
                  </a:lnTo>
                  <a:lnTo>
                    <a:pt x="390" y="1010"/>
                  </a:lnTo>
                  <a:lnTo>
                    <a:pt x="390" y="1010"/>
                  </a:lnTo>
                  <a:lnTo>
                    <a:pt x="410" y="1010"/>
                  </a:lnTo>
                  <a:lnTo>
                    <a:pt x="430" y="1006"/>
                  </a:lnTo>
                  <a:lnTo>
                    <a:pt x="448" y="1002"/>
                  </a:lnTo>
                  <a:lnTo>
                    <a:pt x="466" y="994"/>
                  </a:lnTo>
                  <a:lnTo>
                    <a:pt x="484" y="986"/>
                  </a:lnTo>
                  <a:lnTo>
                    <a:pt x="500" y="976"/>
                  </a:lnTo>
                  <a:lnTo>
                    <a:pt x="516" y="966"/>
                  </a:lnTo>
                  <a:lnTo>
                    <a:pt x="530" y="952"/>
                  </a:lnTo>
                  <a:lnTo>
                    <a:pt x="542" y="938"/>
                  </a:lnTo>
                  <a:lnTo>
                    <a:pt x="554" y="924"/>
                  </a:lnTo>
                  <a:lnTo>
                    <a:pt x="564" y="906"/>
                  </a:lnTo>
                  <a:lnTo>
                    <a:pt x="572" y="890"/>
                  </a:lnTo>
                  <a:lnTo>
                    <a:pt x="580" y="872"/>
                  </a:lnTo>
                  <a:lnTo>
                    <a:pt x="584" y="852"/>
                  </a:lnTo>
                  <a:lnTo>
                    <a:pt x="586" y="832"/>
                  </a:lnTo>
                  <a:lnTo>
                    <a:pt x="588" y="812"/>
                  </a:lnTo>
                  <a:lnTo>
                    <a:pt x="588" y="812"/>
                  </a:lnTo>
                  <a:lnTo>
                    <a:pt x="586" y="792"/>
                  </a:lnTo>
                  <a:lnTo>
                    <a:pt x="584" y="772"/>
                  </a:lnTo>
                  <a:lnTo>
                    <a:pt x="580" y="754"/>
                  </a:lnTo>
                  <a:lnTo>
                    <a:pt x="572" y="736"/>
                  </a:lnTo>
                  <a:lnTo>
                    <a:pt x="564" y="718"/>
                  </a:lnTo>
                  <a:lnTo>
                    <a:pt x="554" y="702"/>
                  </a:lnTo>
                  <a:lnTo>
                    <a:pt x="542" y="686"/>
                  </a:lnTo>
                  <a:lnTo>
                    <a:pt x="530" y="672"/>
                  </a:lnTo>
                  <a:lnTo>
                    <a:pt x="516" y="660"/>
                  </a:lnTo>
                  <a:lnTo>
                    <a:pt x="500" y="648"/>
                  </a:lnTo>
                  <a:lnTo>
                    <a:pt x="484" y="638"/>
                  </a:lnTo>
                  <a:lnTo>
                    <a:pt x="466" y="630"/>
                  </a:lnTo>
                  <a:lnTo>
                    <a:pt x="448" y="622"/>
                  </a:lnTo>
                  <a:lnTo>
                    <a:pt x="430" y="618"/>
                  </a:lnTo>
                  <a:lnTo>
                    <a:pt x="410" y="616"/>
                  </a:lnTo>
                  <a:lnTo>
                    <a:pt x="390" y="614"/>
                  </a:lnTo>
                  <a:lnTo>
                    <a:pt x="390" y="614"/>
                  </a:lnTo>
                  <a:lnTo>
                    <a:pt x="370" y="616"/>
                  </a:lnTo>
                  <a:lnTo>
                    <a:pt x="350" y="618"/>
                  </a:lnTo>
                  <a:lnTo>
                    <a:pt x="330" y="622"/>
                  </a:lnTo>
                  <a:lnTo>
                    <a:pt x="312" y="630"/>
                  </a:lnTo>
                  <a:lnTo>
                    <a:pt x="296" y="638"/>
                  </a:lnTo>
                  <a:lnTo>
                    <a:pt x="278" y="648"/>
                  </a:lnTo>
                  <a:lnTo>
                    <a:pt x="264" y="660"/>
                  </a:lnTo>
                  <a:lnTo>
                    <a:pt x="250" y="672"/>
                  </a:lnTo>
                  <a:lnTo>
                    <a:pt x="236" y="686"/>
                  </a:lnTo>
                  <a:lnTo>
                    <a:pt x="226" y="702"/>
                  </a:lnTo>
                  <a:lnTo>
                    <a:pt x="216" y="718"/>
                  </a:lnTo>
                  <a:lnTo>
                    <a:pt x="206" y="736"/>
                  </a:lnTo>
                  <a:lnTo>
                    <a:pt x="200" y="754"/>
                  </a:lnTo>
                  <a:lnTo>
                    <a:pt x="196" y="772"/>
                  </a:lnTo>
                  <a:lnTo>
                    <a:pt x="192" y="792"/>
                  </a:lnTo>
                  <a:lnTo>
                    <a:pt x="192" y="812"/>
                  </a:lnTo>
                  <a:lnTo>
                    <a:pt x="192" y="812"/>
                  </a:lnTo>
                  <a:close/>
                  <a:moveTo>
                    <a:pt x="2096" y="1356"/>
                  </a:moveTo>
                  <a:lnTo>
                    <a:pt x="2096" y="820"/>
                  </a:lnTo>
                  <a:lnTo>
                    <a:pt x="2096" y="820"/>
                  </a:lnTo>
                  <a:lnTo>
                    <a:pt x="2096" y="812"/>
                  </a:lnTo>
                  <a:lnTo>
                    <a:pt x="2096" y="800"/>
                  </a:lnTo>
                  <a:lnTo>
                    <a:pt x="2096" y="800"/>
                  </a:lnTo>
                  <a:lnTo>
                    <a:pt x="2094" y="778"/>
                  </a:lnTo>
                  <a:lnTo>
                    <a:pt x="2090" y="756"/>
                  </a:lnTo>
                  <a:lnTo>
                    <a:pt x="2086" y="734"/>
                  </a:lnTo>
                  <a:lnTo>
                    <a:pt x="2078" y="714"/>
                  </a:lnTo>
                  <a:lnTo>
                    <a:pt x="2068" y="696"/>
                  </a:lnTo>
                  <a:lnTo>
                    <a:pt x="2058" y="676"/>
                  </a:lnTo>
                  <a:lnTo>
                    <a:pt x="2044" y="660"/>
                  </a:lnTo>
                  <a:lnTo>
                    <a:pt x="2030" y="644"/>
                  </a:lnTo>
                  <a:lnTo>
                    <a:pt x="2014" y="630"/>
                  </a:lnTo>
                  <a:lnTo>
                    <a:pt x="1998" y="616"/>
                  </a:lnTo>
                  <a:lnTo>
                    <a:pt x="1980" y="606"/>
                  </a:lnTo>
                  <a:lnTo>
                    <a:pt x="1960" y="596"/>
                  </a:lnTo>
                  <a:lnTo>
                    <a:pt x="1940" y="590"/>
                  </a:lnTo>
                  <a:lnTo>
                    <a:pt x="1918" y="584"/>
                  </a:lnTo>
                  <a:lnTo>
                    <a:pt x="1896" y="580"/>
                  </a:lnTo>
                  <a:lnTo>
                    <a:pt x="1874" y="580"/>
                  </a:lnTo>
                  <a:lnTo>
                    <a:pt x="1622" y="580"/>
                  </a:lnTo>
                  <a:lnTo>
                    <a:pt x="1436" y="822"/>
                  </a:lnTo>
                  <a:lnTo>
                    <a:pt x="1252" y="580"/>
                  </a:lnTo>
                  <a:lnTo>
                    <a:pt x="1000" y="580"/>
                  </a:lnTo>
                  <a:lnTo>
                    <a:pt x="1000" y="580"/>
                  </a:lnTo>
                  <a:lnTo>
                    <a:pt x="976" y="580"/>
                  </a:lnTo>
                  <a:lnTo>
                    <a:pt x="954" y="584"/>
                  </a:lnTo>
                  <a:lnTo>
                    <a:pt x="934" y="590"/>
                  </a:lnTo>
                  <a:lnTo>
                    <a:pt x="912" y="596"/>
                  </a:lnTo>
                  <a:lnTo>
                    <a:pt x="894" y="606"/>
                  </a:lnTo>
                  <a:lnTo>
                    <a:pt x="876" y="616"/>
                  </a:lnTo>
                  <a:lnTo>
                    <a:pt x="858" y="630"/>
                  </a:lnTo>
                  <a:lnTo>
                    <a:pt x="842" y="644"/>
                  </a:lnTo>
                  <a:lnTo>
                    <a:pt x="828" y="660"/>
                  </a:lnTo>
                  <a:lnTo>
                    <a:pt x="816" y="676"/>
                  </a:lnTo>
                  <a:lnTo>
                    <a:pt x="804" y="696"/>
                  </a:lnTo>
                  <a:lnTo>
                    <a:pt x="794" y="714"/>
                  </a:lnTo>
                  <a:lnTo>
                    <a:pt x="788" y="734"/>
                  </a:lnTo>
                  <a:lnTo>
                    <a:pt x="782" y="756"/>
                  </a:lnTo>
                  <a:lnTo>
                    <a:pt x="778" y="778"/>
                  </a:lnTo>
                  <a:lnTo>
                    <a:pt x="778" y="800"/>
                  </a:lnTo>
                  <a:lnTo>
                    <a:pt x="778" y="820"/>
                  </a:lnTo>
                  <a:lnTo>
                    <a:pt x="778" y="910"/>
                  </a:lnTo>
                  <a:lnTo>
                    <a:pt x="778" y="1636"/>
                  </a:lnTo>
                  <a:lnTo>
                    <a:pt x="778" y="1636"/>
                  </a:lnTo>
                  <a:lnTo>
                    <a:pt x="780" y="1658"/>
                  </a:lnTo>
                  <a:lnTo>
                    <a:pt x="786" y="1680"/>
                  </a:lnTo>
                  <a:lnTo>
                    <a:pt x="796" y="1698"/>
                  </a:lnTo>
                  <a:lnTo>
                    <a:pt x="810" y="1714"/>
                  </a:lnTo>
                  <a:lnTo>
                    <a:pt x="826" y="1728"/>
                  </a:lnTo>
                  <a:lnTo>
                    <a:pt x="846" y="1738"/>
                  </a:lnTo>
                  <a:lnTo>
                    <a:pt x="866" y="1746"/>
                  </a:lnTo>
                  <a:lnTo>
                    <a:pt x="888" y="1748"/>
                  </a:lnTo>
                  <a:lnTo>
                    <a:pt x="888" y="1748"/>
                  </a:lnTo>
                  <a:lnTo>
                    <a:pt x="910" y="1746"/>
                  </a:lnTo>
                  <a:lnTo>
                    <a:pt x="932" y="1738"/>
                  </a:lnTo>
                  <a:lnTo>
                    <a:pt x="950" y="1728"/>
                  </a:lnTo>
                  <a:lnTo>
                    <a:pt x="966" y="1714"/>
                  </a:lnTo>
                  <a:lnTo>
                    <a:pt x="980" y="1698"/>
                  </a:lnTo>
                  <a:lnTo>
                    <a:pt x="990" y="1680"/>
                  </a:lnTo>
                  <a:lnTo>
                    <a:pt x="996" y="1658"/>
                  </a:lnTo>
                  <a:lnTo>
                    <a:pt x="1000" y="1636"/>
                  </a:lnTo>
                  <a:lnTo>
                    <a:pt x="1000" y="910"/>
                  </a:lnTo>
                  <a:lnTo>
                    <a:pt x="1000" y="910"/>
                  </a:lnTo>
                  <a:lnTo>
                    <a:pt x="1022" y="926"/>
                  </a:lnTo>
                  <a:lnTo>
                    <a:pt x="1042" y="944"/>
                  </a:lnTo>
                  <a:lnTo>
                    <a:pt x="1060" y="964"/>
                  </a:lnTo>
                  <a:lnTo>
                    <a:pt x="1074" y="986"/>
                  </a:lnTo>
                  <a:lnTo>
                    <a:pt x="1086" y="1010"/>
                  </a:lnTo>
                  <a:lnTo>
                    <a:pt x="1096" y="1036"/>
                  </a:lnTo>
                  <a:lnTo>
                    <a:pt x="1100" y="1064"/>
                  </a:lnTo>
                  <a:lnTo>
                    <a:pt x="1102" y="1092"/>
                  </a:lnTo>
                  <a:lnTo>
                    <a:pt x="1102" y="1194"/>
                  </a:lnTo>
                  <a:lnTo>
                    <a:pt x="1102" y="1194"/>
                  </a:lnTo>
                  <a:lnTo>
                    <a:pt x="1142" y="1184"/>
                  </a:lnTo>
                  <a:lnTo>
                    <a:pt x="1182" y="1174"/>
                  </a:lnTo>
                  <a:lnTo>
                    <a:pt x="1224" y="1164"/>
                  </a:lnTo>
                  <a:lnTo>
                    <a:pt x="1264" y="1158"/>
                  </a:lnTo>
                  <a:lnTo>
                    <a:pt x="1306" y="1152"/>
                  </a:lnTo>
                  <a:lnTo>
                    <a:pt x="1350" y="1148"/>
                  </a:lnTo>
                  <a:lnTo>
                    <a:pt x="1392" y="1146"/>
                  </a:lnTo>
                  <a:lnTo>
                    <a:pt x="1436" y="1144"/>
                  </a:lnTo>
                  <a:lnTo>
                    <a:pt x="1436" y="1144"/>
                  </a:lnTo>
                  <a:lnTo>
                    <a:pt x="1480" y="1146"/>
                  </a:lnTo>
                  <a:lnTo>
                    <a:pt x="1524" y="1148"/>
                  </a:lnTo>
                  <a:lnTo>
                    <a:pt x="1566" y="1152"/>
                  </a:lnTo>
                  <a:lnTo>
                    <a:pt x="1610" y="1158"/>
                  </a:lnTo>
                  <a:lnTo>
                    <a:pt x="1650" y="1164"/>
                  </a:lnTo>
                  <a:lnTo>
                    <a:pt x="1692" y="1174"/>
                  </a:lnTo>
                  <a:lnTo>
                    <a:pt x="1732" y="1184"/>
                  </a:lnTo>
                  <a:lnTo>
                    <a:pt x="1772" y="1196"/>
                  </a:lnTo>
                  <a:lnTo>
                    <a:pt x="1772" y="1104"/>
                  </a:lnTo>
                  <a:lnTo>
                    <a:pt x="1772" y="1104"/>
                  </a:lnTo>
                  <a:lnTo>
                    <a:pt x="1774" y="1076"/>
                  </a:lnTo>
                  <a:lnTo>
                    <a:pt x="1778" y="1048"/>
                  </a:lnTo>
                  <a:lnTo>
                    <a:pt x="1788" y="1022"/>
                  </a:lnTo>
                  <a:lnTo>
                    <a:pt x="1800" y="998"/>
                  </a:lnTo>
                  <a:lnTo>
                    <a:pt x="1814" y="976"/>
                  </a:lnTo>
                  <a:lnTo>
                    <a:pt x="1832" y="956"/>
                  </a:lnTo>
                  <a:lnTo>
                    <a:pt x="1852" y="938"/>
                  </a:lnTo>
                  <a:lnTo>
                    <a:pt x="1874" y="922"/>
                  </a:lnTo>
                  <a:lnTo>
                    <a:pt x="1874" y="1232"/>
                  </a:lnTo>
                  <a:lnTo>
                    <a:pt x="1874" y="1232"/>
                  </a:lnTo>
                  <a:lnTo>
                    <a:pt x="1932" y="1260"/>
                  </a:lnTo>
                  <a:lnTo>
                    <a:pt x="1988" y="1288"/>
                  </a:lnTo>
                  <a:lnTo>
                    <a:pt x="2044" y="1320"/>
                  </a:lnTo>
                  <a:lnTo>
                    <a:pt x="2096" y="1356"/>
                  </a:lnTo>
                  <a:lnTo>
                    <a:pt x="2096" y="13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24" name="Freeform 85"/>
            <p:cNvSpPr>
              <a:spLocks noEditPoints="1"/>
            </p:cNvSpPr>
            <p:nvPr/>
          </p:nvSpPr>
          <p:spPr bwMode="auto">
            <a:xfrm>
              <a:off x="7738246" y="1134390"/>
              <a:ext cx="308754" cy="414954"/>
            </a:xfrm>
            <a:custGeom>
              <a:avLst/>
              <a:gdLst>
                <a:gd name="T0" fmla="*/ 1298 w 1756"/>
                <a:gd name="T1" fmla="*/ 1576 h 2360"/>
                <a:gd name="T2" fmla="*/ 1234 w 1756"/>
                <a:gd name="T3" fmla="*/ 1730 h 2360"/>
                <a:gd name="T4" fmla="*/ 1118 w 1756"/>
                <a:gd name="T5" fmla="*/ 1846 h 2360"/>
                <a:gd name="T6" fmla="*/ 964 w 1756"/>
                <a:gd name="T7" fmla="*/ 1910 h 2360"/>
                <a:gd name="T8" fmla="*/ 842 w 1756"/>
                <a:gd name="T9" fmla="*/ 1918 h 2360"/>
                <a:gd name="T10" fmla="*/ 708 w 1756"/>
                <a:gd name="T11" fmla="*/ 1884 h 2360"/>
                <a:gd name="T12" fmla="*/ 594 w 1756"/>
                <a:gd name="T13" fmla="*/ 1810 h 2360"/>
                <a:gd name="T14" fmla="*/ 508 w 1756"/>
                <a:gd name="T15" fmla="*/ 1706 h 2360"/>
                <a:gd name="T16" fmla="*/ 878 w 1756"/>
                <a:gd name="T17" fmla="*/ 1612 h 2360"/>
                <a:gd name="T18" fmla="*/ 1000 w 1756"/>
                <a:gd name="T19" fmla="*/ 1078 h 2360"/>
                <a:gd name="T20" fmla="*/ 1124 w 1756"/>
                <a:gd name="T21" fmla="*/ 1138 h 2360"/>
                <a:gd name="T22" fmla="*/ 1220 w 1756"/>
                <a:gd name="T23" fmla="*/ 1232 h 2360"/>
                <a:gd name="T24" fmla="*/ 1284 w 1756"/>
                <a:gd name="T25" fmla="*/ 1352 h 2360"/>
                <a:gd name="T26" fmla="*/ 1308 w 1756"/>
                <a:gd name="T27" fmla="*/ 1490 h 2360"/>
                <a:gd name="T28" fmla="*/ 1756 w 1756"/>
                <a:gd name="T29" fmla="*/ 2238 h 2360"/>
                <a:gd name="T30" fmla="*/ 1746 w 1756"/>
                <a:gd name="T31" fmla="*/ 2286 h 2360"/>
                <a:gd name="T32" fmla="*/ 1682 w 1756"/>
                <a:gd name="T33" fmla="*/ 2352 h 2360"/>
                <a:gd name="T34" fmla="*/ 1634 w 1756"/>
                <a:gd name="T35" fmla="*/ 2360 h 2360"/>
                <a:gd name="T36" fmla="*/ 98 w 1756"/>
                <a:gd name="T37" fmla="*/ 2358 h 2360"/>
                <a:gd name="T38" fmla="*/ 36 w 1756"/>
                <a:gd name="T39" fmla="*/ 2326 h 2360"/>
                <a:gd name="T40" fmla="*/ 2 w 1756"/>
                <a:gd name="T41" fmla="*/ 2264 h 2360"/>
                <a:gd name="T42" fmla="*/ 0 w 1756"/>
                <a:gd name="T43" fmla="*/ 122 h 2360"/>
                <a:gd name="T44" fmla="*/ 10 w 1756"/>
                <a:gd name="T45" fmla="*/ 74 h 2360"/>
                <a:gd name="T46" fmla="*/ 74 w 1756"/>
                <a:gd name="T47" fmla="*/ 10 h 2360"/>
                <a:gd name="T48" fmla="*/ 122 w 1756"/>
                <a:gd name="T49" fmla="*/ 0 h 2360"/>
                <a:gd name="T50" fmla="*/ 1756 w 1756"/>
                <a:gd name="T51" fmla="*/ 624 h 2360"/>
                <a:gd name="T52" fmla="*/ 754 w 1756"/>
                <a:gd name="T53" fmla="*/ 814 h 2360"/>
                <a:gd name="T54" fmla="*/ 642 w 1756"/>
                <a:gd name="T55" fmla="*/ 826 h 2360"/>
                <a:gd name="T56" fmla="*/ 540 w 1756"/>
                <a:gd name="T57" fmla="*/ 858 h 2360"/>
                <a:gd name="T58" fmla="*/ 446 w 1756"/>
                <a:gd name="T59" fmla="*/ 908 h 2360"/>
                <a:gd name="T60" fmla="*/ 364 w 1756"/>
                <a:gd name="T61" fmla="*/ 976 h 2360"/>
                <a:gd name="T62" fmla="*/ 296 w 1756"/>
                <a:gd name="T63" fmla="*/ 1058 h 2360"/>
                <a:gd name="T64" fmla="*/ 246 w 1756"/>
                <a:gd name="T65" fmla="*/ 1152 h 2360"/>
                <a:gd name="T66" fmla="*/ 214 w 1756"/>
                <a:gd name="T67" fmla="*/ 1254 h 2360"/>
                <a:gd name="T68" fmla="*/ 202 w 1756"/>
                <a:gd name="T69" fmla="*/ 1366 h 2360"/>
                <a:gd name="T70" fmla="*/ 1430 w 1756"/>
                <a:gd name="T71" fmla="*/ 1462 h 2360"/>
                <a:gd name="T72" fmla="*/ 1412 w 1756"/>
                <a:gd name="T73" fmla="*/ 1352 h 2360"/>
                <a:gd name="T74" fmla="*/ 1376 w 1756"/>
                <a:gd name="T75" fmla="*/ 1252 h 2360"/>
                <a:gd name="T76" fmla="*/ 1320 w 1756"/>
                <a:gd name="T77" fmla="*/ 1160 h 2360"/>
                <a:gd name="T78" fmla="*/ 1250 w 1756"/>
                <a:gd name="T79" fmla="*/ 1082 h 2360"/>
                <a:gd name="T80" fmla="*/ 1164 w 1756"/>
                <a:gd name="T81" fmla="*/ 1018 h 2360"/>
                <a:gd name="T82" fmla="*/ 1068 w 1756"/>
                <a:gd name="T83" fmla="*/ 972 h 2360"/>
                <a:gd name="T84" fmla="*/ 962 w 1756"/>
                <a:gd name="T85" fmla="*/ 946 h 2360"/>
                <a:gd name="T86" fmla="*/ 878 w 1756"/>
                <a:gd name="T87" fmla="*/ 1490 h 2360"/>
                <a:gd name="T88" fmla="*/ 330 w 1756"/>
                <a:gd name="T89" fmla="*/ 1546 h 2360"/>
                <a:gd name="T90" fmla="*/ 352 w 1756"/>
                <a:gd name="T91" fmla="*/ 1654 h 2360"/>
                <a:gd name="T92" fmla="*/ 394 w 1756"/>
                <a:gd name="T93" fmla="*/ 1754 h 2360"/>
                <a:gd name="T94" fmla="*/ 452 w 1756"/>
                <a:gd name="T95" fmla="*/ 1840 h 2360"/>
                <a:gd name="T96" fmla="*/ 528 w 1756"/>
                <a:gd name="T97" fmla="*/ 1916 h 2360"/>
                <a:gd name="T98" fmla="*/ 616 w 1756"/>
                <a:gd name="T99" fmla="*/ 1976 h 2360"/>
                <a:gd name="T100" fmla="*/ 714 w 1756"/>
                <a:gd name="T101" fmla="*/ 2016 h 2360"/>
                <a:gd name="T102" fmla="*/ 822 w 1756"/>
                <a:gd name="T103" fmla="*/ 2038 h 2360"/>
                <a:gd name="T104" fmla="*/ 906 w 1756"/>
                <a:gd name="T105" fmla="*/ 2040 h 2360"/>
                <a:gd name="T106" fmla="*/ 1016 w 1756"/>
                <a:gd name="T107" fmla="*/ 2024 h 2360"/>
                <a:gd name="T108" fmla="*/ 1118 w 1756"/>
                <a:gd name="T109" fmla="*/ 1988 h 2360"/>
                <a:gd name="T110" fmla="*/ 1208 w 1756"/>
                <a:gd name="T111" fmla="*/ 1932 h 2360"/>
                <a:gd name="T112" fmla="*/ 1286 w 1756"/>
                <a:gd name="T113" fmla="*/ 1860 h 2360"/>
                <a:gd name="T114" fmla="*/ 1350 w 1756"/>
                <a:gd name="T115" fmla="*/ 1776 h 2360"/>
                <a:gd name="T116" fmla="*/ 1396 w 1756"/>
                <a:gd name="T117" fmla="*/ 1680 h 2360"/>
                <a:gd name="T118" fmla="*/ 1424 w 1756"/>
                <a:gd name="T119" fmla="*/ 1574 h 2360"/>
                <a:gd name="T120" fmla="*/ 1430 w 1756"/>
                <a:gd name="T121" fmla="*/ 1490 h 2360"/>
                <a:gd name="T122" fmla="*/ 1254 w 1756"/>
                <a:gd name="T123" fmla="*/ 320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6" h="2360">
                  <a:moveTo>
                    <a:pt x="1308" y="1490"/>
                  </a:moveTo>
                  <a:lnTo>
                    <a:pt x="1308" y="1490"/>
                  </a:lnTo>
                  <a:lnTo>
                    <a:pt x="1306" y="1534"/>
                  </a:lnTo>
                  <a:lnTo>
                    <a:pt x="1298" y="1576"/>
                  </a:lnTo>
                  <a:lnTo>
                    <a:pt x="1288" y="1618"/>
                  </a:lnTo>
                  <a:lnTo>
                    <a:pt x="1274" y="1658"/>
                  </a:lnTo>
                  <a:lnTo>
                    <a:pt x="1256" y="1694"/>
                  </a:lnTo>
                  <a:lnTo>
                    <a:pt x="1234" y="1730"/>
                  </a:lnTo>
                  <a:lnTo>
                    <a:pt x="1210" y="1764"/>
                  </a:lnTo>
                  <a:lnTo>
                    <a:pt x="1182" y="1794"/>
                  </a:lnTo>
                  <a:lnTo>
                    <a:pt x="1152" y="1822"/>
                  </a:lnTo>
                  <a:lnTo>
                    <a:pt x="1118" y="1846"/>
                  </a:lnTo>
                  <a:lnTo>
                    <a:pt x="1082" y="1868"/>
                  </a:lnTo>
                  <a:lnTo>
                    <a:pt x="1046" y="1886"/>
                  </a:lnTo>
                  <a:lnTo>
                    <a:pt x="1006" y="1900"/>
                  </a:lnTo>
                  <a:lnTo>
                    <a:pt x="964" y="1910"/>
                  </a:lnTo>
                  <a:lnTo>
                    <a:pt x="922" y="1918"/>
                  </a:lnTo>
                  <a:lnTo>
                    <a:pt x="878" y="1920"/>
                  </a:lnTo>
                  <a:lnTo>
                    <a:pt x="878" y="1920"/>
                  </a:lnTo>
                  <a:lnTo>
                    <a:pt x="842" y="1918"/>
                  </a:lnTo>
                  <a:lnTo>
                    <a:pt x="808" y="1914"/>
                  </a:lnTo>
                  <a:lnTo>
                    <a:pt x="772" y="1906"/>
                  </a:lnTo>
                  <a:lnTo>
                    <a:pt x="740" y="1896"/>
                  </a:lnTo>
                  <a:lnTo>
                    <a:pt x="708" y="1884"/>
                  </a:lnTo>
                  <a:lnTo>
                    <a:pt x="676" y="1870"/>
                  </a:lnTo>
                  <a:lnTo>
                    <a:pt x="648" y="1852"/>
                  </a:lnTo>
                  <a:lnTo>
                    <a:pt x="620" y="1832"/>
                  </a:lnTo>
                  <a:lnTo>
                    <a:pt x="594" y="1810"/>
                  </a:lnTo>
                  <a:lnTo>
                    <a:pt x="570" y="1788"/>
                  </a:lnTo>
                  <a:lnTo>
                    <a:pt x="546" y="1762"/>
                  </a:lnTo>
                  <a:lnTo>
                    <a:pt x="526" y="1736"/>
                  </a:lnTo>
                  <a:lnTo>
                    <a:pt x="508" y="1706"/>
                  </a:lnTo>
                  <a:lnTo>
                    <a:pt x="492" y="1676"/>
                  </a:lnTo>
                  <a:lnTo>
                    <a:pt x="478" y="1646"/>
                  </a:lnTo>
                  <a:lnTo>
                    <a:pt x="466" y="1612"/>
                  </a:lnTo>
                  <a:lnTo>
                    <a:pt x="878" y="1612"/>
                  </a:lnTo>
                  <a:lnTo>
                    <a:pt x="1000" y="1612"/>
                  </a:lnTo>
                  <a:lnTo>
                    <a:pt x="1000" y="1490"/>
                  </a:lnTo>
                  <a:lnTo>
                    <a:pt x="1000" y="1078"/>
                  </a:lnTo>
                  <a:lnTo>
                    <a:pt x="1000" y="1078"/>
                  </a:lnTo>
                  <a:lnTo>
                    <a:pt x="1034" y="1090"/>
                  </a:lnTo>
                  <a:lnTo>
                    <a:pt x="1064" y="1104"/>
                  </a:lnTo>
                  <a:lnTo>
                    <a:pt x="1094" y="1120"/>
                  </a:lnTo>
                  <a:lnTo>
                    <a:pt x="1124" y="1138"/>
                  </a:lnTo>
                  <a:lnTo>
                    <a:pt x="1150" y="1158"/>
                  </a:lnTo>
                  <a:lnTo>
                    <a:pt x="1176" y="1180"/>
                  </a:lnTo>
                  <a:lnTo>
                    <a:pt x="1200" y="1206"/>
                  </a:lnTo>
                  <a:lnTo>
                    <a:pt x="1220" y="1232"/>
                  </a:lnTo>
                  <a:lnTo>
                    <a:pt x="1240" y="1260"/>
                  </a:lnTo>
                  <a:lnTo>
                    <a:pt x="1258" y="1288"/>
                  </a:lnTo>
                  <a:lnTo>
                    <a:pt x="1272" y="1320"/>
                  </a:lnTo>
                  <a:lnTo>
                    <a:pt x="1284" y="1352"/>
                  </a:lnTo>
                  <a:lnTo>
                    <a:pt x="1294" y="1384"/>
                  </a:lnTo>
                  <a:lnTo>
                    <a:pt x="1302" y="1418"/>
                  </a:lnTo>
                  <a:lnTo>
                    <a:pt x="1306" y="1454"/>
                  </a:lnTo>
                  <a:lnTo>
                    <a:pt x="1308" y="1490"/>
                  </a:lnTo>
                  <a:lnTo>
                    <a:pt x="1308" y="1490"/>
                  </a:lnTo>
                  <a:close/>
                  <a:moveTo>
                    <a:pt x="1756" y="624"/>
                  </a:moveTo>
                  <a:lnTo>
                    <a:pt x="1756" y="2238"/>
                  </a:lnTo>
                  <a:lnTo>
                    <a:pt x="1756" y="2238"/>
                  </a:lnTo>
                  <a:lnTo>
                    <a:pt x="1756" y="2252"/>
                  </a:lnTo>
                  <a:lnTo>
                    <a:pt x="1754" y="2264"/>
                  </a:lnTo>
                  <a:lnTo>
                    <a:pt x="1750" y="2276"/>
                  </a:lnTo>
                  <a:lnTo>
                    <a:pt x="1746" y="2286"/>
                  </a:lnTo>
                  <a:lnTo>
                    <a:pt x="1736" y="2308"/>
                  </a:lnTo>
                  <a:lnTo>
                    <a:pt x="1720" y="2326"/>
                  </a:lnTo>
                  <a:lnTo>
                    <a:pt x="1702" y="2340"/>
                  </a:lnTo>
                  <a:lnTo>
                    <a:pt x="1682" y="2352"/>
                  </a:lnTo>
                  <a:lnTo>
                    <a:pt x="1670" y="2356"/>
                  </a:lnTo>
                  <a:lnTo>
                    <a:pt x="1658" y="2358"/>
                  </a:lnTo>
                  <a:lnTo>
                    <a:pt x="1646" y="2360"/>
                  </a:lnTo>
                  <a:lnTo>
                    <a:pt x="1634" y="2360"/>
                  </a:lnTo>
                  <a:lnTo>
                    <a:pt x="122" y="2360"/>
                  </a:lnTo>
                  <a:lnTo>
                    <a:pt x="122" y="2360"/>
                  </a:lnTo>
                  <a:lnTo>
                    <a:pt x="110" y="2360"/>
                  </a:lnTo>
                  <a:lnTo>
                    <a:pt x="98" y="2358"/>
                  </a:lnTo>
                  <a:lnTo>
                    <a:pt x="86" y="2356"/>
                  </a:lnTo>
                  <a:lnTo>
                    <a:pt x="74" y="2352"/>
                  </a:lnTo>
                  <a:lnTo>
                    <a:pt x="54" y="2340"/>
                  </a:lnTo>
                  <a:lnTo>
                    <a:pt x="36" y="2326"/>
                  </a:lnTo>
                  <a:lnTo>
                    <a:pt x="20" y="2308"/>
                  </a:lnTo>
                  <a:lnTo>
                    <a:pt x="10" y="2286"/>
                  </a:lnTo>
                  <a:lnTo>
                    <a:pt x="6" y="2276"/>
                  </a:lnTo>
                  <a:lnTo>
                    <a:pt x="2" y="2264"/>
                  </a:lnTo>
                  <a:lnTo>
                    <a:pt x="0" y="2252"/>
                  </a:lnTo>
                  <a:lnTo>
                    <a:pt x="0" y="2238"/>
                  </a:lnTo>
                  <a:lnTo>
                    <a:pt x="0" y="122"/>
                  </a:lnTo>
                  <a:lnTo>
                    <a:pt x="0" y="122"/>
                  </a:lnTo>
                  <a:lnTo>
                    <a:pt x="0" y="110"/>
                  </a:lnTo>
                  <a:lnTo>
                    <a:pt x="2" y="98"/>
                  </a:lnTo>
                  <a:lnTo>
                    <a:pt x="6" y="86"/>
                  </a:lnTo>
                  <a:lnTo>
                    <a:pt x="10" y="74"/>
                  </a:lnTo>
                  <a:lnTo>
                    <a:pt x="20" y="54"/>
                  </a:lnTo>
                  <a:lnTo>
                    <a:pt x="36" y="36"/>
                  </a:lnTo>
                  <a:lnTo>
                    <a:pt x="54" y="20"/>
                  </a:lnTo>
                  <a:lnTo>
                    <a:pt x="74" y="10"/>
                  </a:lnTo>
                  <a:lnTo>
                    <a:pt x="86" y="6"/>
                  </a:lnTo>
                  <a:lnTo>
                    <a:pt x="98" y="2"/>
                  </a:lnTo>
                  <a:lnTo>
                    <a:pt x="110" y="0"/>
                  </a:lnTo>
                  <a:lnTo>
                    <a:pt x="122" y="0"/>
                  </a:lnTo>
                  <a:lnTo>
                    <a:pt x="1132" y="0"/>
                  </a:lnTo>
                  <a:lnTo>
                    <a:pt x="1254" y="122"/>
                  </a:lnTo>
                  <a:lnTo>
                    <a:pt x="1634" y="502"/>
                  </a:lnTo>
                  <a:lnTo>
                    <a:pt x="1756" y="624"/>
                  </a:lnTo>
                  <a:close/>
                  <a:moveTo>
                    <a:pt x="202" y="1366"/>
                  </a:moveTo>
                  <a:lnTo>
                    <a:pt x="754" y="1366"/>
                  </a:lnTo>
                  <a:lnTo>
                    <a:pt x="754" y="814"/>
                  </a:lnTo>
                  <a:lnTo>
                    <a:pt x="754" y="814"/>
                  </a:lnTo>
                  <a:lnTo>
                    <a:pt x="726" y="816"/>
                  </a:lnTo>
                  <a:lnTo>
                    <a:pt x="698" y="818"/>
                  </a:lnTo>
                  <a:lnTo>
                    <a:pt x="670" y="820"/>
                  </a:lnTo>
                  <a:lnTo>
                    <a:pt x="642" y="826"/>
                  </a:lnTo>
                  <a:lnTo>
                    <a:pt x="616" y="832"/>
                  </a:lnTo>
                  <a:lnTo>
                    <a:pt x="590" y="840"/>
                  </a:lnTo>
                  <a:lnTo>
                    <a:pt x="564" y="848"/>
                  </a:lnTo>
                  <a:lnTo>
                    <a:pt x="540" y="858"/>
                  </a:lnTo>
                  <a:lnTo>
                    <a:pt x="514" y="868"/>
                  </a:lnTo>
                  <a:lnTo>
                    <a:pt x="492" y="880"/>
                  </a:lnTo>
                  <a:lnTo>
                    <a:pt x="468" y="894"/>
                  </a:lnTo>
                  <a:lnTo>
                    <a:pt x="446" y="908"/>
                  </a:lnTo>
                  <a:lnTo>
                    <a:pt x="424" y="924"/>
                  </a:lnTo>
                  <a:lnTo>
                    <a:pt x="404" y="940"/>
                  </a:lnTo>
                  <a:lnTo>
                    <a:pt x="384" y="958"/>
                  </a:lnTo>
                  <a:lnTo>
                    <a:pt x="364" y="976"/>
                  </a:lnTo>
                  <a:lnTo>
                    <a:pt x="346" y="996"/>
                  </a:lnTo>
                  <a:lnTo>
                    <a:pt x="328" y="1016"/>
                  </a:lnTo>
                  <a:lnTo>
                    <a:pt x="312" y="1036"/>
                  </a:lnTo>
                  <a:lnTo>
                    <a:pt x="296" y="1058"/>
                  </a:lnTo>
                  <a:lnTo>
                    <a:pt x="282" y="1080"/>
                  </a:lnTo>
                  <a:lnTo>
                    <a:pt x="270" y="1102"/>
                  </a:lnTo>
                  <a:lnTo>
                    <a:pt x="256" y="1126"/>
                  </a:lnTo>
                  <a:lnTo>
                    <a:pt x="246" y="1152"/>
                  </a:lnTo>
                  <a:lnTo>
                    <a:pt x="236" y="1176"/>
                  </a:lnTo>
                  <a:lnTo>
                    <a:pt x="228" y="1202"/>
                  </a:lnTo>
                  <a:lnTo>
                    <a:pt x="220" y="1228"/>
                  </a:lnTo>
                  <a:lnTo>
                    <a:pt x="214" y="1254"/>
                  </a:lnTo>
                  <a:lnTo>
                    <a:pt x="208" y="1282"/>
                  </a:lnTo>
                  <a:lnTo>
                    <a:pt x="206" y="1310"/>
                  </a:lnTo>
                  <a:lnTo>
                    <a:pt x="204" y="1338"/>
                  </a:lnTo>
                  <a:lnTo>
                    <a:pt x="202" y="1366"/>
                  </a:lnTo>
                  <a:lnTo>
                    <a:pt x="202" y="1366"/>
                  </a:lnTo>
                  <a:close/>
                  <a:moveTo>
                    <a:pt x="1430" y="1490"/>
                  </a:moveTo>
                  <a:lnTo>
                    <a:pt x="1430" y="1490"/>
                  </a:lnTo>
                  <a:lnTo>
                    <a:pt x="1430" y="1462"/>
                  </a:lnTo>
                  <a:lnTo>
                    <a:pt x="1426" y="1434"/>
                  </a:lnTo>
                  <a:lnTo>
                    <a:pt x="1424" y="1406"/>
                  </a:lnTo>
                  <a:lnTo>
                    <a:pt x="1418" y="1380"/>
                  </a:lnTo>
                  <a:lnTo>
                    <a:pt x="1412" y="1352"/>
                  </a:lnTo>
                  <a:lnTo>
                    <a:pt x="1406" y="1326"/>
                  </a:lnTo>
                  <a:lnTo>
                    <a:pt x="1396" y="1300"/>
                  </a:lnTo>
                  <a:lnTo>
                    <a:pt x="1386" y="1276"/>
                  </a:lnTo>
                  <a:lnTo>
                    <a:pt x="1376" y="1252"/>
                  </a:lnTo>
                  <a:lnTo>
                    <a:pt x="1364" y="1228"/>
                  </a:lnTo>
                  <a:lnTo>
                    <a:pt x="1350" y="1204"/>
                  </a:lnTo>
                  <a:lnTo>
                    <a:pt x="1336" y="1182"/>
                  </a:lnTo>
                  <a:lnTo>
                    <a:pt x="1320" y="1160"/>
                  </a:lnTo>
                  <a:lnTo>
                    <a:pt x="1304" y="1140"/>
                  </a:lnTo>
                  <a:lnTo>
                    <a:pt x="1286" y="1120"/>
                  </a:lnTo>
                  <a:lnTo>
                    <a:pt x="1268" y="1100"/>
                  </a:lnTo>
                  <a:lnTo>
                    <a:pt x="1250" y="1082"/>
                  </a:lnTo>
                  <a:lnTo>
                    <a:pt x="1230" y="1064"/>
                  </a:lnTo>
                  <a:lnTo>
                    <a:pt x="1208" y="1048"/>
                  </a:lnTo>
                  <a:lnTo>
                    <a:pt x="1186" y="1032"/>
                  </a:lnTo>
                  <a:lnTo>
                    <a:pt x="1164" y="1018"/>
                  </a:lnTo>
                  <a:lnTo>
                    <a:pt x="1142" y="1006"/>
                  </a:lnTo>
                  <a:lnTo>
                    <a:pt x="1118" y="994"/>
                  </a:lnTo>
                  <a:lnTo>
                    <a:pt x="1094" y="982"/>
                  </a:lnTo>
                  <a:lnTo>
                    <a:pt x="1068" y="972"/>
                  </a:lnTo>
                  <a:lnTo>
                    <a:pt x="1042" y="964"/>
                  </a:lnTo>
                  <a:lnTo>
                    <a:pt x="1016" y="956"/>
                  </a:lnTo>
                  <a:lnTo>
                    <a:pt x="990" y="950"/>
                  </a:lnTo>
                  <a:lnTo>
                    <a:pt x="962" y="946"/>
                  </a:lnTo>
                  <a:lnTo>
                    <a:pt x="934" y="942"/>
                  </a:lnTo>
                  <a:lnTo>
                    <a:pt x="906" y="940"/>
                  </a:lnTo>
                  <a:lnTo>
                    <a:pt x="878" y="938"/>
                  </a:lnTo>
                  <a:lnTo>
                    <a:pt x="878" y="1490"/>
                  </a:lnTo>
                  <a:lnTo>
                    <a:pt x="326" y="1490"/>
                  </a:lnTo>
                  <a:lnTo>
                    <a:pt x="326" y="1490"/>
                  </a:lnTo>
                  <a:lnTo>
                    <a:pt x="328" y="1518"/>
                  </a:lnTo>
                  <a:lnTo>
                    <a:pt x="330" y="1546"/>
                  </a:lnTo>
                  <a:lnTo>
                    <a:pt x="334" y="1574"/>
                  </a:lnTo>
                  <a:lnTo>
                    <a:pt x="338" y="1602"/>
                  </a:lnTo>
                  <a:lnTo>
                    <a:pt x="344" y="1628"/>
                  </a:lnTo>
                  <a:lnTo>
                    <a:pt x="352" y="1654"/>
                  </a:lnTo>
                  <a:lnTo>
                    <a:pt x="360" y="1680"/>
                  </a:lnTo>
                  <a:lnTo>
                    <a:pt x="370" y="1704"/>
                  </a:lnTo>
                  <a:lnTo>
                    <a:pt x="382" y="1730"/>
                  </a:lnTo>
                  <a:lnTo>
                    <a:pt x="394" y="1754"/>
                  </a:lnTo>
                  <a:lnTo>
                    <a:pt x="406" y="1776"/>
                  </a:lnTo>
                  <a:lnTo>
                    <a:pt x="422" y="1798"/>
                  </a:lnTo>
                  <a:lnTo>
                    <a:pt x="436" y="1820"/>
                  </a:lnTo>
                  <a:lnTo>
                    <a:pt x="452" y="1840"/>
                  </a:lnTo>
                  <a:lnTo>
                    <a:pt x="470" y="1860"/>
                  </a:lnTo>
                  <a:lnTo>
                    <a:pt x="488" y="1880"/>
                  </a:lnTo>
                  <a:lnTo>
                    <a:pt x="508" y="1898"/>
                  </a:lnTo>
                  <a:lnTo>
                    <a:pt x="528" y="1916"/>
                  </a:lnTo>
                  <a:lnTo>
                    <a:pt x="548" y="1932"/>
                  </a:lnTo>
                  <a:lnTo>
                    <a:pt x="570" y="1948"/>
                  </a:lnTo>
                  <a:lnTo>
                    <a:pt x="592" y="1962"/>
                  </a:lnTo>
                  <a:lnTo>
                    <a:pt x="616" y="1976"/>
                  </a:lnTo>
                  <a:lnTo>
                    <a:pt x="640" y="1988"/>
                  </a:lnTo>
                  <a:lnTo>
                    <a:pt x="664" y="1998"/>
                  </a:lnTo>
                  <a:lnTo>
                    <a:pt x="688" y="2008"/>
                  </a:lnTo>
                  <a:lnTo>
                    <a:pt x="714" y="2016"/>
                  </a:lnTo>
                  <a:lnTo>
                    <a:pt x="740" y="2024"/>
                  </a:lnTo>
                  <a:lnTo>
                    <a:pt x="768" y="2030"/>
                  </a:lnTo>
                  <a:lnTo>
                    <a:pt x="794" y="2036"/>
                  </a:lnTo>
                  <a:lnTo>
                    <a:pt x="822" y="2038"/>
                  </a:lnTo>
                  <a:lnTo>
                    <a:pt x="850" y="2040"/>
                  </a:lnTo>
                  <a:lnTo>
                    <a:pt x="878" y="2042"/>
                  </a:lnTo>
                  <a:lnTo>
                    <a:pt x="878" y="2042"/>
                  </a:lnTo>
                  <a:lnTo>
                    <a:pt x="906" y="2040"/>
                  </a:lnTo>
                  <a:lnTo>
                    <a:pt x="934" y="2038"/>
                  </a:lnTo>
                  <a:lnTo>
                    <a:pt x="962" y="2036"/>
                  </a:lnTo>
                  <a:lnTo>
                    <a:pt x="990" y="2030"/>
                  </a:lnTo>
                  <a:lnTo>
                    <a:pt x="1016" y="2024"/>
                  </a:lnTo>
                  <a:lnTo>
                    <a:pt x="1042" y="2016"/>
                  </a:lnTo>
                  <a:lnTo>
                    <a:pt x="1068" y="2008"/>
                  </a:lnTo>
                  <a:lnTo>
                    <a:pt x="1094" y="1998"/>
                  </a:lnTo>
                  <a:lnTo>
                    <a:pt x="1118" y="1988"/>
                  </a:lnTo>
                  <a:lnTo>
                    <a:pt x="1142" y="1976"/>
                  </a:lnTo>
                  <a:lnTo>
                    <a:pt x="1164" y="1962"/>
                  </a:lnTo>
                  <a:lnTo>
                    <a:pt x="1186" y="1948"/>
                  </a:lnTo>
                  <a:lnTo>
                    <a:pt x="1208" y="1932"/>
                  </a:lnTo>
                  <a:lnTo>
                    <a:pt x="1230" y="1916"/>
                  </a:lnTo>
                  <a:lnTo>
                    <a:pt x="1250" y="1898"/>
                  </a:lnTo>
                  <a:lnTo>
                    <a:pt x="1268" y="1880"/>
                  </a:lnTo>
                  <a:lnTo>
                    <a:pt x="1286" y="1860"/>
                  </a:lnTo>
                  <a:lnTo>
                    <a:pt x="1304" y="1840"/>
                  </a:lnTo>
                  <a:lnTo>
                    <a:pt x="1320" y="1820"/>
                  </a:lnTo>
                  <a:lnTo>
                    <a:pt x="1336" y="1798"/>
                  </a:lnTo>
                  <a:lnTo>
                    <a:pt x="1350" y="1776"/>
                  </a:lnTo>
                  <a:lnTo>
                    <a:pt x="1364" y="1754"/>
                  </a:lnTo>
                  <a:lnTo>
                    <a:pt x="1376" y="1730"/>
                  </a:lnTo>
                  <a:lnTo>
                    <a:pt x="1386" y="1704"/>
                  </a:lnTo>
                  <a:lnTo>
                    <a:pt x="1396" y="1680"/>
                  </a:lnTo>
                  <a:lnTo>
                    <a:pt x="1406" y="1654"/>
                  </a:lnTo>
                  <a:lnTo>
                    <a:pt x="1412" y="1628"/>
                  </a:lnTo>
                  <a:lnTo>
                    <a:pt x="1418" y="1602"/>
                  </a:lnTo>
                  <a:lnTo>
                    <a:pt x="1424" y="1574"/>
                  </a:lnTo>
                  <a:lnTo>
                    <a:pt x="1426" y="1546"/>
                  </a:lnTo>
                  <a:lnTo>
                    <a:pt x="1430" y="1518"/>
                  </a:lnTo>
                  <a:lnTo>
                    <a:pt x="1430" y="1490"/>
                  </a:lnTo>
                  <a:lnTo>
                    <a:pt x="1430" y="1490"/>
                  </a:lnTo>
                  <a:close/>
                  <a:moveTo>
                    <a:pt x="1574" y="640"/>
                  </a:moveTo>
                  <a:lnTo>
                    <a:pt x="1436" y="502"/>
                  </a:lnTo>
                  <a:lnTo>
                    <a:pt x="1254" y="502"/>
                  </a:lnTo>
                  <a:lnTo>
                    <a:pt x="1254" y="320"/>
                  </a:lnTo>
                  <a:lnTo>
                    <a:pt x="1116" y="184"/>
                  </a:lnTo>
                  <a:lnTo>
                    <a:pt x="1116" y="640"/>
                  </a:lnTo>
                  <a:lnTo>
                    <a:pt x="1574" y="6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25" name="Freeform 7"/>
            <p:cNvSpPr>
              <a:spLocks noEditPoints="1"/>
            </p:cNvSpPr>
            <p:nvPr/>
          </p:nvSpPr>
          <p:spPr bwMode="auto">
            <a:xfrm>
              <a:off x="9575190" y="4832799"/>
              <a:ext cx="369092" cy="300354"/>
            </a:xfrm>
            <a:custGeom>
              <a:avLst/>
              <a:gdLst>
                <a:gd name="T0" fmla="*/ 0 w 2180"/>
                <a:gd name="T1" fmla="*/ 920 h 1774"/>
                <a:gd name="T2" fmla="*/ 12 w 2180"/>
                <a:gd name="T3" fmla="*/ 882 h 1774"/>
                <a:gd name="T4" fmla="*/ 40 w 2180"/>
                <a:gd name="T5" fmla="*/ 858 h 1774"/>
                <a:gd name="T6" fmla="*/ 310 w 2180"/>
                <a:gd name="T7" fmla="*/ 852 h 1774"/>
                <a:gd name="T8" fmla="*/ 336 w 2180"/>
                <a:gd name="T9" fmla="*/ 858 h 1774"/>
                <a:gd name="T10" fmla="*/ 366 w 2180"/>
                <a:gd name="T11" fmla="*/ 882 h 1774"/>
                <a:gd name="T12" fmla="*/ 376 w 2180"/>
                <a:gd name="T13" fmla="*/ 920 h 1774"/>
                <a:gd name="T14" fmla="*/ 376 w 2180"/>
                <a:gd name="T15" fmla="*/ 1442 h 1774"/>
                <a:gd name="T16" fmla="*/ 356 w 2180"/>
                <a:gd name="T17" fmla="*/ 1476 h 1774"/>
                <a:gd name="T18" fmla="*/ 322 w 2180"/>
                <a:gd name="T19" fmla="*/ 1496 h 1774"/>
                <a:gd name="T20" fmla="*/ 68 w 2180"/>
                <a:gd name="T21" fmla="*/ 1496 h 1774"/>
                <a:gd name="T22" fmla="*/ 30 w 2180"/>
                <a:gd name="T23" fmla="*/ 1484 h 1774"/>
                <a:gd name="T24" fmla="*/ 6 w 2180"/>
                <a:gd name="T25" fmla="*/ 1456 h 1774"/>
                <a:gd name="T26" fmla="*/ 0 w 2180"/>
                <a:gd name="T27" fmla="*/ 1430 h 1774"/>
                <a:gd name="T28" fmla="*/ 910 w 2180"/>
                <a:gd name="T29" fmla="*/ 1496 h 1774"/>
                <a:gd name="T30" fmla="*/ 948 w 2180"/>
                <a:gd name="T31" fmla="*/ 1484 h 1774"/>
                <a:gd name="T32" fmla="*/ 972 w 2180"/>
                <a:gd name="T33" fmla="*/ 1456 h 1774"/>
                <a:gd name="T34" fmla="*/ 978 w 2180"/>
                <a:gd name="T35" fmla="*/ 400 h 1774"/>
                <a:gd name="T36" fmla="*/ 972 w 2180"/>
                <a:gd name="T37" fmla="*/ 374 h 1774"/>
                <a:gd name="T38" fmla="*/ 948 w 2180"/>
                <a:gd name="T39" fmla="*/ 344 h 1774"/>
                <a:gd name="T40" fmla="*/ 910 w 2180"/>
                <a:gd name="T41" fmla="*/ 332 h 1774"/>
                <a:gd name="T42" fmla="*/ 654 w 2180"/>
                <a:gd name="T43" fmla="*/ 334 h 1774"/>
                <a:gd name="T44" fmla="*/ 620 w 2180"/>
                <a:gd name="T45" fmla="*/ 352 h 1774"/>
                <a:gd name="T46" fmla="*/ 602 w 2180"/>
                <a:gd name="T47" fmla="*/ 386 h 1774"/>
                <a:gd name="T48" fmla="*/ 600 w 2180"/>
                <a:gd name="T49" fmla="*/ 1430 h 1774"/>
                <a:gd name="T50" fmla="*/ 612 w 2180"/>
                <a:gd name="T51" fmla="*/ 1466 h 1774"/>
                <a:gd name="T52" fmla="*/ 642 w 2180"/>
                <a:gd name="T53" fmla="*/ 1492 h 1774"/>
                <a:gd name="T54" fmla="*/ 668 w 2180"/>
                <a:gd name="T55" fmla="*/ 1496 h 1774"/>
                <a:gd name="T56" fmla="*/ 1512 w 2180"/>
                <a:gd name="T57" fmla="*/ 1496 h 1774"/>
                <a:gd name="T58" fmla="*/ 1550 w 2180"/>
                <a:gd name="T59" fmla="*/ 1484 h 1774"/>
                <a:gd name="T60" fmla="*/ 1574 w 2180"/>
                <a:gd name="T61" fmla="*/ 1456 h 1774"/>
                <a:gd name="T62" fmla="*/ 1580 w 2180"/>
                <a:gd name="T63" fmla="*/ 582 h 1774"/>
                <a:gd name="T64" fmla="*/ 1574 w 2180"/>
                <a:gd name="T65" fmla="*/ 554 h 1774"/>
                <a:gd name="T66" fmla="*/ 1550 w 2180"/>
                <a:gd name="T67" fmla="*/ 526 h 1774"/>
                <a:gd name="T68" fmla="*/ 1512 w 2180"/>
                <a:gd name="T69" fmla="*/ 514 h 1774"/>
                <a:gd name="T70" fmla="*/ 1256 w 2180"/>
                <a:gd name="T71" fmla="*/ 516 h 1774"/>
                <a:gd name="T72" fmla="*/ 1222 w 2180"/>
                <a:gd name="T73" fmla="*/ 534 h 1774"/>
                <a:gd name="T74" fmla="*/ 1204 w 2180"/>
                <a:gd name="T75" fmla="*/ 568 h 1774"/>
                <a:gd name="T76" fmla="*/ 1202 w 2180"/>
                <a:gd name="T77" fmla="*/ 1430 h 1774"/>
                <a:gd name="T78" fmla="*/ 1214 w 2180"/>
                <a:gd name="T79" fmla="*/ 1466 h 1774"/>
                <a:gd name="T80" fmla="*/ 1244 w 2180"/>
                <a:gd name="T81" fmla="*/ 1492 h 1774"/>
                <a:gd name="T82" fmla="*/ 1270 w 2180"/>
                <a:gd name="T83" fmla="*/ 1496 h 1774"/>
                <a:gd name="T84" fmla="*/ 1870 w 2180"/>
                <a:gd name="T85" fmla="*/ 0 h 1774"/>
                <a:gd name="T86" fmla="*/ 1834 w 2180"/>
                <a:gd name="T87" fmla="*/ 10 h 1774"/>
                <a:gd name="T88" fmla="*/ 1808 w 2180"/>
                <a:gd name="T89" fmla="*/ 40 h 1774"/>
                <a:gd name="T90" fmla="*/ 1804 w 2180"/>
                <a:gd name="T91" fmla="*/ 1430 h 1774"/>
                <a:gd name="T92" fmla="*/ 1808 w 2180"/>
                <a:gd name="T93" fmla="*/ 1456 h 1774"/>
                <a:gd name="T94" fmla="*/ 1834 w 2180"/>
                <a:gd name="T95" fmla="*/ 1484 h 1774"/>
                <a:gd name="T96" fmla="*/ 1870 w 2180"/>
                <a:gd name="T97" fmla="*/ 1496 h 1774"/>
                <a:gd name="T98" fmla="*/ 2126 w 2180"/>
                <a:gd name="T99" fmla="*/ 1496 h 1774"/>
                <a:gd name="T100" fmla="*/ 2160 w 2180"/>
                <a:gd name="T101" fmla="*/ 1476 h 1774"/>
                <a:gd name="T102" fmla="*/ 2178 w 2180"/>
                <a:gd name="T103" fmla="*/ 1442 h 1774"/>
                <a:gd name="T104" fmla="*/ 2180 w 2180"/>
                <a:gd name="T105" fmla="*/ 66 h 1774"/>
                <a:gd name="T106" fmla="*/ 2168 w 2180"/>
                <a:gd name="T107" fmla="*/ 28 h 1774"/>
                <a:gd name="T108" fmla="*/ 2140 w 2180"/>
                <a:gd name="T109" fmla="*/ 4 h 1774"/>
                <a:gd name="T110" fmla="*/ 2112 w 2180"/>
                <a:gd name="T111" fmla="*/ 0 h 1774"/>
                <a:gd name="T112" fmla="*/ 0 w 2180"/>
                <a:gd name="T113" fmla="*/ 1774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80" h="1774">
                  <a:moveTo>
                    <a:pt x="0" y="1430"/>
                  </a:moveTo>
                  <a:lnTo>
                    <a:pt x="0" y="920"/>
                  </a:lnTo>
                  <a:lnTo>
                    <a:pt x="0" y="920"/>
                  </a:lnTo>
                  <a:lnTo>
                    <a:pt x="2" y="906"/>
                  </a:lnTo>
                  <a:lnTo>
                    <a:pt x="6" y="894"/>
                  </a:lnTo>
                  <a:lnTo>
                    <a:pt x="12" y="882"/>
                  </a:lnTo>
                  <a:lnTo>
                    <a:pt x="20" y="872"/>
                  </a:lnTo>
                  <a:lnTo>
                    <a:pt x="30" y="864"/>
                  </a:lnTo>
                  <a:lnTo>
                    <a:pt x="40" y="858"/>
                  </a:lnTo>
                  <a:lnTo>
                    <a:pt x="54" y="854"/>
                  </a:lnTo>
                  <a:lnTo>
                    <a:pt x="68" y="852"/>
                  </a:lnTo>
                  <a:lnTo>
                    <a:pt x="310" y="852"/>
                  </a:lnTo>
                  <a:lnTo>
                    <a:pt x="310" y="852"/>
                  </a:lnTo>
                  <a:lnTo>
                    <a:pt x="322" y="854"/>
                  </a:lnTo>
                  <a:lnTo>
                    <a:pt x="336" y="858"/>
                  </a:lnTo>
                  <a:lnTo>
                    <a:pt x="346" y="864"/>
                  </a:lnTo>
                  <a:lnTo>
                    <a:pt x="356" y="872"/>
                  </a:lnTo>
                  <a:lnTo>
                    <a:pt x="366" y="882"/>
                  </a:lnTo>
                  <a:lnTo>
                    <a:pt x="372" y="894"/>
                  </a:lnTo>
                  <a:lnTo>
                    <a:pt x="376" y="906"/>
                  </a:lnTo>
                  <a:lnTo>
                    <a:pt x="376" y="920"/>
                  </a:lnTo>
                  <a:lnTo>
                    <a:pt x="376" y="1430"/>
                  </a:lnTo>
                  <a:lnTo>
                    <a:pt x="376" y="1430"/>
                  </a:lnTo>
                  <a:lnTo>
                    <a:pt x="376" y="1442"/>
                  </a:lnTo>
                  <a:lnTo>
                    <a:pt x="372" y="1456"/>
                  </a:lnTo>
                  <a:lnTo>
                    <a:pt x="366" y="1466"/>
                  </a:lnTo>
                  <a:lnTo>
                    <a:pt x="356" y="1476"/>
                  </a:lnTo>
                  <a:lnTo>
                    <a:pt x="346" y="1484"/>
                  </a:lnTo>
                  <a:lnTo>
                    <a:pt x="336" y="1492"/>
                  </a:lnTo>
                  <a:lnTo>
                    <a:pt x="322" y="1496"/>
                  </a:lnTo>
                  <a:lnTo>
                    <a:pt x="310" y="1496"/>
                  </a:lnTo>
                  <a:lnTo>
                    <a:pt x="68" y="1496"/>
                  </a:lnTo>
                  <a:lnTo>
                    <a:pt x="68" y="1496"/>
                  </a:lnTo>
                  <a:lnTo>
                    <a:pt x="54" y="1496"/>
                  </a:lnTo>
                  <a:lnTo>
                    <a:pt x="40" y="1492"/>
                  </a:lnTo>
                  <a:lnTo>
                    <a:pt x="30" y="1484"/>
                  </a:lnTo>
                  <a:lnTo>
                    <a:pt x="20" y="1476"/>
                  </a:lnTo>
                  <a:lnTo>
                    <a:pt x="12" y="1466"/>
                  </a:lnTo>
                  <a:lnTo>
                    <a:pt x="6" y="1456"/>
                  </a:lnTo>
                  <a:lnTo>
                    <a:pt x="2" y="1442"/>
                  </a:lnTo>
                  <a:lnTo>
                    <a:pt x="0" y="1430"/>
                  </a:lnTo>
                  <a:lnTo>
                    <a:pt x="0" y="1430"/>
                  </a:lnTo>
                  <a:close/>
                  <a:moveTo>
                    <a:pt x="668" y="1496"/>
                  </a:moveTo>
                  <a:lnTo>
                    <a:pt x="910" y="1496"/>
                  </a:lnTo>
                  <a:lnTo>
                    <a:pt x="910" y="1496"/>
                  </a:lnTo>
                  <a:lnTo>
                    <a:pt x="924" y="1496"/>
                  </a:lnTo>
                  <a:lnTo>
                    <a:pt x="936" y="1492"/>
                  </a:lnTo>
                  <a:lnTo>
                    <a:pt x="948" y="1484"/>
                  </a:lnTo>
                  <a:lnTo>
                    <a:pt x="958" y="1476"/>
                  </a:lnTo>
                  <a:lnTo>
                    <a:pt x="966" y="1466"/>
                  </a:lnTo>
                  <a:lnTo>
                    <a:pt x="972" y="1456"/>
                  </a:lnTo>
                  <a:lnTo>
                    <a:pt x="976" y="1442"/>
                  </a:lnTo>
                  <a:lnTo>
                    <a:pt x="978" y="1430"/>
                  </a:lnTo>
                  <a:lnTo>
                    <a:pt x="978" y="400"/>
                  </a:lnTo>
                  <a:lnTo>
                    <a:pt x="978" y="400"/>
                  </a:lnTo>
                  <a:lnTo>
                    <a:pt x="976" y="386"/>
                  </a:lnTo>
                  <a:lnTo>
                    <a:pt x="972" y="374"/>
                  </a:lnTo>
                  <a:lnTo>
                    <a:pt x="966" y="362"/>
                  </a:lnTo>
                  <a:lnTo>
                    <a:pt x="958" y="352"/>
                  </a:lnTo>
                  <a:lnTo>
                    <a:pt x="948" y="344"/>
                  </a:lnTo>
                  <a:lnTo>
                    <a:pt x="936" y="338"/>
                  </a:lnTo>
                  <a:lnTo>
                    <a:pt x="924" y="334"/>
                  </a:lnTo>
                  <a:lnTo>
                    <a:pt x="910" y="332"/>
                  </a:lnTo>
                  <a:lnTo>
                    <a:pt x="668" y="332"/>
                  </a:lnTo>
                  <a:lnTo>
                    <a:pt x="668" y="332"/>
                  </a:lnTo>
                  <a:lnTo>
                    <a:pt x="654" y="334"/>
                  </a:lnTo>
                  <a:lnTo>
                    <a:pt x="642" y="338"/>
                  </a:lnTo>
                  <a:lnTo>
                    <a:pt x="630" y="344"/>
                  </a:lnTo>
                  <a:lnTo>
                    <a:pt x="620" y="352"/>
                  </a:lnTo>
                  <a:lnTo>
                    <a:pt x="612" y="362"/>
                  </a:lnTo>
                  <a:lnTo>
                    <a:pt x="606" y="374"/>
                  </a:lnTo>
                  <a:lnTo>
                    <a:pt x="602" y="386"/>
                  </a:lnTo>
                  <a:lnTo>
                    <a:pt x="600" y="400"/>
                  </a:lnTo>
                  <a:lnTo>
                    <a:pt x="600" y="1430"/>
                  </a:lnTo>
                  <a:lnTo>
                    <a:pt x="600" y="1430"/>
                  </a:lnTo>
                  <a:lnTo>
                    <a:pt x="602" y="1442"/>
                  </a:lnTo>
                  <a:lnTo>
                    <a:pt x="606" y="1456"/>
                  </a:lnTo>
                  <a:lnTo>
                    <a:pt x="612" y="1466"/>
                  </a:lnTo>
                  <a:lnTo>
                    <a:pt x="620" y="1476"/>
                  </a:lnTo>
                  <a:lnTo>
                    <a:pt x="630" y="1484"/>
                  </a:lnTo>
                  <a:lnTo>
                    <a:pt x="642" y="1492"/>
                  </a:lnTo>
                  <a:lnTo>
                    <a:pt x="654" y="1496"/>
                  </a:lnTo>
                  <a:lnTo>
                    <a:pt x="668" y="1496"/>
                  </a:lnTo>
                  <a:lnTo>
                    <a:pt x="668" y="1496"/>
                  </a:lnTo>
                  <a:close/>
                  <a:moveTo>
                    <a:pt x="1270" y="1496"/>
                  </a:moveTo>
                  <a:lnTo>
                    <a:pt x="1512" y="1496"/>
                  </a:lnTo>
                  <a:lnTo>
                    <a:pt x="1512" y="1496"/>
                  </a:lnTo>
                  <a:lnTo>
                    <a:pt x="1526" y="1496"/>
                  </a:lnTo>
                  <a:lnTo>
                    <a:pt x="1538" y="1492"/>
                  </a:lnTo>
                  <a:lnTo>
                    <a:pt x="1550" y="1484"/>
                  </a:lnTo>
                  <a:lnTo>
                    <a:pt x="1560" y="1476"/>
                  </a:lnTo>
                  <a:lnTo>
                    <a:pt x="1568" y="1466"/>
                  </a:lnTo>
                  <a:lnTo>
                    <a:pt x="1574" y="1456"/>
                  </a:lnTo>
                  <a:lnTo>
                    <a:pt x="1578" y="1442"/>
                  </a:lnTo>
                  <a:lnTo>
                    <a:pt x="1580" y="1430"/>
                  </a:lnTo>
                  <a:lnTo>
                    <a:pt x="1580" y="582"/>
                  </a:lnTo>
                  <a:lnTo>
                    <a:pt x="1580" y="582"/>
                  </a:lnTo>
                  <a:lnTo>
                    <a:pt x="1578" y="568"/>
                  </a:lnTo>
                  <a:lnTo>
                    <a:pt x="1574" y="554"/>
                  </a:lnTo>
                  <a:lnTo>
                    <a:pt x="1568" y="544"/>
                  </a:lnTo>
                  <a:lnTo>
                    <a:pt x="1560" y="534"/>
                  </a:lnTo>
                  <a:lnTo>
                    <a:pt x="1550" y="526"/>
                  </a:lnTo>
                  <a:lnTo>
                    <a:pt x="1538" y="520"/>
                  </a:lnTo>
                  <a:lnTo>
                    <a:pt x="1526" y="516"/>
                  </a:lnTo>
                  <a:lnTo>
                    <a:pt x="1512" y="514"/>
                  </a:lnTo>
                  <a:lnTo>
                    <a:pt x="1270" y="514"/>
                  </a:lnTo>
                  <a:lnTo>
                    <a:pt x="1270" y="514"/>
                  </a:lnTo>
                  <a:lnTo>
                    <a:pt x="1256" y="516"/>
                  </a:lnTo>
                  <a:lnTo>
                    <a:pt x="1244" y="520"/>
                  </a:lnTo>
                  <a:lnTo>
                    <a:pt x="1232" y="526"/>
                  </a:lnTo>
                  <a:lnTo>
                    <a:pt x="1222" y="534"/>
                  </a:lnTo>
                  <a:lnTo>
                    <a:pt x="1214" y="544"/>
                  </a:lnTo>
                  <a:lnTo>
                    <a:pt x="1208" y="554"/>
                  </a:lnTo>
                  <a:lnTo>
                    <a:pt x="1204" y="568"/>
                  </a:lnTo>
                  <a:lnTo>
                    <a:pt x="1202" y="582"/>
                  </a:lnTo>
                  <a:lnTo>
                    <a:pt x="1202" y="1430"/>
                  </a:lnTo>
                  <a:lnTo>
                    <a:pt x="1202" y="1430"/>
                  </a:lnTo>
                  <a:lnTo>
                    <a:pt x="1204" y="1442"/>
                  </a:lnTo>
                  <a:lnTo>
                    <a:pt x="1208" y="1456"/>
                  </a:lnTo>
                  <a:lnTo>
                    <a:pt x="1214" y="1466"/>
                  </a:lnTo>
                  <a:lnTo>
                    <a:pt x="1222" y="1476"/>
                  </a:lnTo>
                  <a:lnTo>
                    <a:pt x="1232" y="1484"/>
                  </a:lnTo>
                  <a:lnTo>
                    <a:pt x="1244" y="1492"/>
                  </a:lnTo>
                  <a:lnTo>
                    <a:pt x="1256" y="1496"/>
                  </a:lnTo>
                  <a:lnTo>
                    <a:pt x="1270" y="1496"/>
                  </a:lnTo>
                  <a:lnTo>
                    <a:pt x="1270" y="1496"/>
                  </a:lnTo>
                  <a:close/>
                  <a:moveTo>
                    <a:pt x="2112" y="0"/>
                  </a:moveTo>
                  <a:lnTo>
                    <a:pt x="1870" y="0"/>
                  </a:lnTo>
                  <a:lnTo>
                    <a:pt x="1870" y="0"/>
                  </a:lnTo>
                  <a:lnTo>
                    <a:pt x="1858" y="0"/>
                  </a:lnTo>
                  <a:lnTo>
                    <a:pt x="1844" y="4"/>
                  </a:lnTo>
                  <a:lnTo>
                    <a:pt x="1834" y="10"/>
                  </a:lnTo>
                  <a:lnTo>
                    <a:pt x="1824" y="18"/>
                  </a:lnTo>
                  <a:lnTo>
                    <a:pt x="1814" y="28"/>
                  </a:lnTo>
                  <a:lnTo>
                    <a:pt x="1808" y="40"/>
                  </a:lnTo>
                  <a:lnTo>
                    <a:pt x="1804" y="52"/>
                  </a:lnTo>
                  <a:lnTo>
                    <a:pt x="1804" y="66"/>
                  </a:lnTo>
                  <a:lnTo>
                    <a:pt x="1804" y="1430"/>
                  </a:lnTo>
                  <a:lnTo>
                    <a:pt x="1804" y="1430"/>
                  </a:lnTo>
                  <a:lnTo>
                    <a:pt x="1804" y="1442"/>
                  </a:lnTo>
                  <a:lnTo>
                    <a:pt x="1808" y="1456"/>
                  </a:lnTo>
                  <a:lnTo>
                    <a:pt x="1814" y="1466"/>
                  </a:lnTo>
                  <a:lnTo>
                    <a:pt x="1824" y="1476"/>
                  </a:lnTo>
                  <a:lnTo>
                    <a:pt x="1834" y="1484"/>
                  </a:lnTo>
                  <a:lnTo>
                    <a:pt x="1844" y="1492"/>
                  </a:lnTo>
                  <a:lnTo>
                    <a:pt x="1858" y="1496"/>
                  </a:lnTo>
                  <a:lnTo>
                    <a:pt x="1870" y="1496"/>
                  </a:lnTo>
                  <a:lnTo>
                    <a:pt x="2112" y="1496"/>
                  </a:lnTo>
                  <a:lnTo>
                    <a:pt x="2112" y="1496"/>
                  </a:lnTo>
                  <a:lnTo>
                    <a:pt x="2126" y="1496"/>
                  </a:lnTo>
                  <a:lnTo>
                    <a:pt x="2140" y="1492"/>
                  </a:lnTo>
                  <a:lnTo>
                    <a:pt x="2150" y="1484"/>
                  </a:lnTo>
                  <a:lnTo>
                    <a:pt x="2160" y="1476"/>
                  </a:lnTo>
                  <a:lnTo>
                    <a:pt x="2168" y="1466"/>
                  </a:lnTo>
                  <a:lnTo>
                    <a:pt x="2174" y="1456"/>
                  </a:lnTo>
                  <a:lnTo>
                    <a:pt x="2178" y="1442"/>
                  </a:lnTo>
                  <a:lnTo>
                    <a:pt x="2180" y="1430"/>
                  </a:lnTo>
                  <a:lnTo>
                    <a:pt x="2180" y="66"/>
                  </a:lnTo>
                  <a:lnTo>
                    <a:pt x="2180" y="66"/>
                  </a:lnTo>
                  <a:lnTo>
                    <a:pt x="2178" y="52"/>
                  </a:lnTo>
                  <a:lnTo>
                    <a:pt x="2174" y="40"/>
                  </a:lnTo>
                  <a:lnTo>
                    <a:pt x="2168" y="28"/>
                  </a:lnTo>
                  <a:lnTo>
                    <a:pt x="2160" y="18"/>
                  </a:lnTo>
                  <a:lnTo>
                    <a:pt x="2150" y="10"/>
                  </a:lnTo>
                  <a:lnTo>
                    <a:pt x="2140" y="4"/>
                  </a:lnTo>
                  <a:lnTo>
                    <a:pt x="2126" y="0"/>
                  </a:lnTo>
                  <a:lnTo>
                    <a:pt x="2112" y="0"/>
                  </a:lnTo>
                  <a:lnTo>
                    <a:pt x="2112" y="0"/>
                  </a:lnTo>
                  <a:close/>
                  <a:moveTo>
                    <a:pt x="2180" y="1640"/>
                  </a:moveTo>
                  <a:lnTo>
                    <a:pt x="0" y="1640"/>
                  </a:lnTo>
                  <a:lnTo>
                    <a:pt x="0" y="1774"/>
                  </a:lnTo>
                  <a:lnTo>
                    <a:pt x="2180" y="1774"/>
                  </a:lnTo>
                  <a:lnTo>
                    <a:pt x="2180" y="1640"/>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26" name="Freeform 7"/>
            <p:cNvSpPr>
              <a:spLocks noEditPoints="1"/>
            </p:cNvSpPr>
            <p:nvPr/>
          </p:nvSpPr>
          <p:spPr bwMode="auto">
            <a:xfrm>
              <a:off x="6028247" y="4809022"/>
              <a:ext cx="443230" cy="360685"/>
            </a:xfrm>
            <a:custGeom>
              <a:avLst/>
              <a:gdLst>
                <a:gd name="T0" fmla="*/ 0 w 2180"/>
                <a:gd name="T1" fmla="*/ 920 h 1774"/>
                <a:gd name="T2" fmla="*/ 12 w 2180"/>
                <a:gd name="T3" fmla="*/ 882 h 1774"/>
                <a:gd name="T4" fmla="*/ 40 w 2180"/>
                <a:gd name="T5" fmla="*/ 858 h 1774"/>
                <a:gd name="T6" fmla="*/ 310 w 2180"/>
                <a:gd name="T7" fmla="*/ 852 h 1774"/>
                <a:gd name="T8" fmla="*/ 336 w 2180"/>
                <a:gd name="T9" fmla="*/ 858 h 1774"/>
                <a:gd name="T10" fmla="*/ 366 w 2180"/>
                <a:gd name="T11" fmla="*/ 882 h 1774"/>
                <a:gd name="T12" fmla="*/ 376 w 2180"/>
                <a:gd name="T13" fmla="*/ 920 h 1774"/>
                <a:gd name="T14" fmla="*/ 376 w 2180"/>
                <a:gd name="T15" fmla="*/ 1442 h 1774"/>
                <a:gd name="T16" fmla="*/ 356 w 2180"/>
                <a:gd name="T17" fmla="*/ 1476 h 1774"/>
                <a:gd name="T18" fmla="*/ 322 w 2180"/>
                <a:gd name="T19" fmla="*/ 1496 h 1774"/>
                <a:gd name="T20" fmla="*/ 68 w 2180"/>
                <a:gd name="T21" fmla="*/ 1496 h 1774"/>
                <a:gd name="T22" fmla="*/ 30 w 2180"/>
                <a:gd name="T23" fmla="*/ 1484 h 1774"/>
                <a:gd name="T24" fmla="*/ 6 w 2180"/>
                <a:gd name="T25" fmla="*/ 1456 h 1774"/>
                <a:gd name="T26" fmla="*/ 0 w 2180"/>
                <a:gd name="T27" fmla="*/ 1430 h 1774"/>
                <a:gd name="T28" fmla="*/ 910 w 2180"/>
                <a:gd name="T29" fmla="*/ 1496 h 1774"/>
                <a:gd name="T30" fmla="*/ 948 w 2180"/>
                <a:gd name="T31" fmla="*/ 1484 h 1774"/>
                <a:gd name="T32" fmla="*/ 972 w 2180"/>
                <a:gd name="T33" fmla="*/ 1456 h 1774"/>
                <a:gd name="T34" fmla="*/ 978 w 2180"/>
                <a:gd name="T35" fmla="*/ 400 h 1774"/>
                <a:gd name="T36" fmla="*/ 972 w 2180"/>
                <a:gd name="T37" fmla="*/ 374 h 1774"/>
                <a:gd name="T38" fmla="*/ 948 w 2180"/>
                <a:gd name="T39" fmla="*/ 344 h 1774"/>
                <a:gd name="T40" fmla="*/ 910 w 2180"/>
                <a:gd name="T41" fmla="*/ 332 h 1774"/>
                <a:gd name="T42" fmla="*/ 654 w 2180"/>
                <a:gd name="T43" fmla="*/ 334 h 1774"/>
                <a:gd name="T44" fmla="*/ 620 w 2180"/>
                <a:gd name="T45" fmla="*/ 352 h 1774"/>
                <a:gd name="T46" fmla="*/ 602 w 2180"/>
                <a:gd name="T47" fmla="*/ 386 h 1774"/>
                <a:gd name="T48" fmla="*/ 600 w 2180"/>
                <a:gd name="T49" fmla="*/ 1430 h 1774"/>
                <a:gd name="T50" fmla="*/ 612 w 2180"/>
                <a:gd name="T51" fmla="*/ 1466 h 1774"/>
                <a:gd name="T52" fmla="*/ 642 w 2180"/>
                <a:gd name="T53" fmla="*/ 1492 h 1774"/>
                <a:gd name="T54" fmla="*/ 668 w 2180"/>
                <a:gd name="T55" fmla="*/ 1496 h 1774"/>
                <a:gd name="T56" fmla="*/ 1512 w 2180"/>
                <a:gd name="T57" fmla="*/ 1496 h 1774"/>
                <a:gd name="T58" fmla="*/ 1550 w 2180"/>
                <a:gd name="T59" fmla="*/ 1484 h 1774"/>
                <a:gd name="T60" fmla="*/ 1574 w 2180"/>
                <a:gd name="T61" fmla="*/ 1456 h 1774"/>
                <a:gd name="T62" fmla="*/ 1580 w 2180"/>
                <a:gd name="T63" fmla="*/ 582 h 1774"/>
                <a:gd name="T64" fmla="*/ 1574 w 2180"/>
                <a:gd name="T65" fmla="*/ 554 h 1774"/>
                <a:gd name="T66" fmla="*/ 1550 w 2180"/>
                <a:gd name="T67" fmla="*/ 526 h 1774"/>
                <a:gd name="T68" fmla="*/ 1512 w 2180"/>
                <a:gd name="T69" fmla="*/ 514 h 1774"/>
                <a:gd name="T70" fmla="*/ 1256 w 2180"/>
                <a:gd name="T71" fmla="*/ 516 h 1774"/>
                <a:gd name="T72" fmla="*/ 1222 w 2180"/>
                <a:gd name="T73" fmla="*/ 534 h 1774"/>
                <a:gd name="T74" fmla="*/ 1204 w 2180"/>
                <a:gd name="T75" fmla="*/ 568 h 1774"/>
                <a:gd name="T76" fmla="*/ 1202 w 2180"/>
                <a:gd name="T77" fmla="*/ 1430 h 1774"/>
                <a:gd name="T78" fmla="*/ 1214 w 2180"/>
                <a:gd name="T79" fmla="*/ 1466 h 1774"/>
                <a:gd name="T80" fmla="*/ 1244 w 2180"/>
                <a:gd name="T81" fmla="*/ 1492 h 1774"/>
                <a:gd name="T82" fmla="*/ 1270 w 2180"/>
                <a:gd name="T83" fmla="*/ 1496 h 1774"/>
                <a:gd name="T84" fmla="*/ 1870 w 2180"/>
                <a:gd name="T85" fmla="*/ 0 h 1774"/>
                <a:gd name="T86" fmla="*/ 1834 w 2180"/>
                <a:gd name="T87" fmla="*/ 10 h 1774"/>
                <a:gd name="T88" fmla="*/ 1808 w 2180"/>
                <a:gd name="T89" fmla="*/ 40 h 1774"/>
                <a:gd name="T90" fmla="*/ 1804 w 2180"/>
                <a:gd name="T91" fmla="*/ 1430 h 1774"/>
                <a:gd name="T92" fmla="*/ 1808 w 2180"/>
                <a:gd name="T93" fmla="*/ 1456 h 1774"/>
                <a:gd name="T94" fmla="*/ 1834 w 2180"/>
                <a:gd name="T95" fmla="*/ 1484 h 1774"/>
                <a:gd name="T96" fmla="*/ 1870 w 2180"/>
                <a:gd name="T97" fmla="*/ 1496 h 1774"/>
                <a:gd name="T98" fmla="*/ 2126 w 2180"/>
                <a:gd name="T99" fmla="*/ 1496 h 1774"/>
                <a:gd name="T100" fmla="*/ 2160 w 2180"/>
                <a:gd name="T101" fmla="*/ 1476 h 1774"/>
                <a:gd name="T102" fmla="*/ 2178 w 2180"/>
                <a:gd name="T103" fmla="*/ 1442 h 1774"/>
                <a:gd name="T104" fmla="*/ 2180 w 2180"/>
                <a:gd name="T105" fmla="*/ 66 h 1774"/>
                <a:gd name="T106" fmla="*/ 2168 w 2180"/>
                <a:gd name="T107" fmla="*/ 28 h 1774"/>
                <a:gd name="T108" fmla="*/ 2140 w 2180"/>
                <a:gd name="T109" fmla="*/ 4 h 1774"/>
                <a:gd name="T110" fmla="*/ 2112 w 2180"/>
                <a:gd name="T111" fmla="*/ 0 h 1774"/>
                <a:gd name="T112" fmla="*/ 0 w 2180"/>
                <a:gd name="T113" fmla="*/ 1774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80" h="1774">
                  <a:moveTo>
                    <a:pt x="0" y="1430"/>
                  </a:moveTo>
                  <a:lnTo>
                    <a:pt x="0" y="920"/>
                  </a:lnTo>
                  <a:lnTo>
                    <a:pt x="0" y="920"/>
                  </a:lnTo>
                  <a:lnTo>
                    <a:pt x="2" y="906"/>
                  </a:lnTo>
                  <a:lnTo>
                    <a:pt x="6" y="894"/>
                  </a:lnTo>
                  <a:lnTo>
                    <a:pt x="12" y="882"/>
                  </a:lnTo>
                  <a:lnTo>
                    <a:pt x="20" y="872"/>
                  </a:lnTo>
                  <a:lnTo>
                    <a:pt x="30" y="864"/>
                  </a:lnTo>
                  <a:lnTo>
                    <a:pt x="40" y="858"/>
                  </a:lnTo>
                  <a:lnTo>
                    <a:pt x="54" y="854"/>
                  </a:lnTo>
                  <a:lnTo>
                    <a:pt x="68" y="852"/>
                  </a:lnTo>
                  <a:lnTo>
                    <a:pt x="310" y="852"/>
                  </a:lnTo>
                  <a:lnTo>
                    <a:pt x="310" y="852"/>
                  </a:lnTo>
                  <a:lnTo>
                    <a:pt x="322" y="854"/>
                  </a:lnTo>
                  <a:lnTo>
                    <a:pt x="336" y="858"/>
                  </a:lnTo>
                  <a:lnTo>
                    <a:pt x="346" y="864"/>
                  </a:lnTo>
                  <a:lnTo>
                    <a:pt x="356" y="872"/>
                  </a:lnTo>
                  <a:lnTo>
                    <a:pt x="366" y="882"/>
                  </a:lnTo>
                  <a:lnTo>
                    <a:pt x="372" y="894"/>
                  </a:lnTo>
                  <a:lnTo>
                    <a:pt x="376" y="906"/>
                  </a:lnTo>
                  <a:lnTo>
                    <a:pt x="376" y="920"/>
                  </a:lnTo>
                  <a:lnTo>
                    <a:pt x="376" y="1430"/>
                  </a:lnTo>
                  <a:lnTo>
                    <a:pt x="376" y="1430"/>
                  </a:lnTo>
                  <a:lnTo>
                    <a:pt x="376" y="1442"/>
                  </a:lnTo>
                  <a:lnTo>
                    <a:pt x="372" y="1456"/>
                  </a:lnTo>
                  <a:lnTo>
                    <a:pt x="366" y="1466"/>
                  </a:lnTo>
                  <a:lnTo>
                    <a:pt x="356" y="1476"/>
                  </a:lnTo>
                  <a:lnTo>
                    <a:pt x="346" y="1484"/>
                  </a:lnTo>
                  <a:lnTo>
                    <a:pt x="336" y="1492"/>
                  </a:lnTo>
                  <a:lnTo>
                    <a:pt x="322" y="1496"/>
                  </a:lnTo>
                  <a:lnTo>
                    <a:pt x="310" y="1496"/>
                  </a:lnTo>
                  <a:lnTo>
                    <a:pt x="68" y="1496"/>
                  </a:lnTo>
                  <a:lnTo>
                    <a:pt x="68" y="1496"/>
                  </a:lnTo>
                  <a:lnTo>
                    <a:pt x="54" y="1496"/>
                  </a:lnTo>
                  <a:lnTo>
                    <a:pt x="40" y="1492"/>
                  </a:lnTo>
                  <a:lnTo>
                    <a:pt x="30" y="1484"/>
                  </a:lnTo>
                  <a:lnTo>
                    <a:pt x="20" y="1476"/>
                  </a:lnTo>
                  <a:lnTo>
                    <a:pt x="12" y="1466"/>
                  </a:lnTo>
                  <a:lnTo>
                    <a:pt x="6" y="1456"/>
                  </a:lnTo>
                  <a:lnTo>
                    <a:pt x="2" y="1442"/>
                  </a:lnTo>
                  <a:lnTo>
                    <a:pt x="0" y="1430"/>
                  </a:lnTo>
                  <a:lnTo>
                    <a:pt x="0" y="1430"/>
                  </a:lnTo>
                  <a:close/>
                  <a:moveTo>
                    <a:pt x="668" y="1496"/>
                  </a:moveTo>
                  <a:lnTo>
                    <a:pt x="910" y="1496"/>
                  </a:lnTo>
                  <a:lnTo>
                    <a:pt x="910" y="1496"/>
                  </a:lnTo>
                  <a:lnTo>
                    <a:pt x="924" y="1496"/>
                  </a:lnTo>
                  <a:lnTo>
                    <a:pt x="936" y="1492"/>
                  </a:lnTo>
                  <a:lnTo>
                    <a:pt x="948" y="1484"/>
                  </a:lnTo>
                  <a:lnTo>
                    <a:pt x="958" y="1476"/>
                  </a:lnTo>
                  <a:lnTo>
                    <a:pt x="966" y="1466"/>
                  </a:lnTo>
                  <a:lnTo>
                    <a:pt x="972" y="1456"/>
                  </a:lnTo>
                  <a:lnTo>
                    <a:pt x="976" y="1442"/>
                  </a:lnTo>
                  <a:lnTo>
                    <a:pt x="978" y="1430"/>
                  </a:lnTo>
                  <a:lnTo>
                    <a:pt x="978" y="400"/>
                  </a:lnTo>
                  <a:lnTo>
                    <a:pt x="978" y="400"/>
                  </a:lnTo>
                  <a:lnTo>
                    <a:pt x="976" y="386"/>
                  </a:lnTo>
                  <a:lnTo>
                    <a:pt x="972" y="374"/>
                  </a:lnTo>
                  <a:lnTo>
                    <a:pt x="966" y="362"/>
                  </a:lnTo>
                  <a:lnTo>
                    <a:pt x="958" y="352"/>
                  </a:lnTo>
                  <a:lnTo>
                    <a:pt x="948" y="344"/>
                  </a:lnTo>
                  <a:lnTo>
                    <a:pt x="936" y="338"/>
                  </a:lnTo>
                  <a:lnTo>
                    <a:pt x="924" y="334"/>
                  </a:lnTo>
                  <a:lnTo>
                    <a:pt x="910" y="332"/>
                  </a:lnTo>
                  <a:lnTo>
                    <a:pt x="668" y="332"/>
                  </a:lnTo>
                  <a:lnTo>
                    <a:pt x="668" y="332"/>
                  </a:lnTo>
                  <a:lnTo>
                    <a:pt x="654" y="334"/>
                  </a:lnTo>
                  <a:lnTo>
                    <a:pt x="642" y="338"/>
                  </a:lnTo>
                  <a:lnTo>
                    <a:pt x="630" y="344"/>
                  </a:lnTo>
                  <a:lnTo>
                    <a:pt x="620" y="352"/>
                  </a:lnTo>
                  <a:lnTo>
                    <a:pt x="612" y="362"/>
                  </a:lnTo>
                  <a:lnTo>
                    <a:pt x="606" y="374"/>
                  </a:lnTo>
                  <a:lnTo>
                    <a:pt x="602" y="386"/>
                  </a:lnTo>
                  <a:lnTo>
                    <a:pt x="600" y="400"/>
                  </a:lnTo>
                  <a:lnTo>
                    <a:pt x="600" y="1430"/>
                  </a:lnTo>
                  <a:lnTo>
                    <a:pt x="600" y="1430"/>
                  </a:lnTo>
                  <a:lnTo>
                    <a:pt x="602" y="1442"/>
                  </a:lnTo>
                  <a:lnTo>
                    <a:pt x="606" y="1456"/>
                  </a:lnTo>
                  <a:lnTo>
                    <a:pt x="612" y="1466"/>
                  </a:lnTo>
                  <a:lnTo>
                    <a:pt x="620" y="1476"/>
                  </a:lnTo>
                  <a:lnTo>
                    <a:pt x="630" y="1484"/>
                  </a:lnTo>
                  <a:lnTo>
                    <a:pt x="642" y="1492"/>
                  </a:lnTo>
                  <a:lnTo>
                    <a:pt x="654" y="1496"/>
                  </a:lnTo>
                  <a:lnTo>
                    <a:pt x="668" y="1496"/>
                  </a:lnTo>
                  <a:lnTo>
                    <a:pt x="668" y="1496"/>
                  </a:lnTo>
                  <a:close/>
                  <a:moveTo>
                    <a:pt x="1270" y="1496"/>
                  </a:moveTo>
                  <a:lnTo>
                    <a:pt x="1512" y="1496"/>
                  </a:lnTo>
                  <a:lnTo>
                    <a:pt x="1512" y="1496"/>
                  </a:lnTo>
                  <a:lnTo>
                    <a:pt x="1526" y="1496"/>
                  </a:lnTo>
                  <a:lnTo>
                    <a:pt x="1538" y="1492"/>
                  </a:lnTo>
                  <a:lnTo>
                    <a:pt x="1550" y="1484"/>
                  </a:lnTo>
                  <a:lnTo>
                    <a:pt x="1560" y="1476"/>
                  </a:lnTo>
                  <a:lnTo>
                    <a:pt x="1568" y="1466"/>
                  </a:lnTo>
                  <a:lnTo>
                    <a:pt x="1574" y="1456"/>
                  </a:lnTo>
                  <a:lnTo>
                    <a:pt x="1578" y="1442"/>
                  </a:lnTo>
                  <a:lnTo>
                    <a:pt x="1580" y="1430"/>
                  </a:lnTo>
                  <a:lnTo>
                    <a:pt x="1580" y="582"/>
                  </a:lnTo>
                  <a:lnTo>
                    <a:pt x="1580" y="582"/>
                  </a:lnTo>
                  <a:lnTo>
                    <a:pt x="1578" y="568"/>
                  </a:lnTo>
                  <a:lnTo>
                    <a:pt x="1574" y="554"/>
                  </a:lnTo>
                  <a:lnTo>
                    <a:pt x="1568" y="544"/>
                  </a:lnTo>
                  <a:lnTo>
                    <a:pt x="1560" y="534"/>
                  </a:lnTo>
                  <a:lnTo>
                    <a:pt x="1550" y="526"/>
                  </a:lnTo>
                  <a:lnTo>
                    <a:pt x="1538" y="520"/>
                  </a:lnTo>
                  <a:lnTo>
                    <a:pt x="1526" y="516"/>
                  </a:lnTo>
                  <a:lnTo>
                    <a:pt x="1512" y="514"/>
                  </a:lnTo>
                  <a:lnTo>
                    <a:pt x="1270" y="514"/>
                  </a:lnTo>
                  <a:lnTo>
                    <a:pt x="1270" y="514"/>
                  </a:lnTo>
                  <a:lnTo>
                    <a:pt x="1256" y="516"/>
                  </a:lnTo>
                  <a:lnTo>
                    <a:pt x="1244" y="520"/>
                  </a:lnTo>
                  <a:lnTo>
                    <a:pt x="1232" y="526"/>
                  </a:lnTo>
                  <a:lnTo>
                    <a:pt x="1222" y="534"/>
                  </a:lnTo>
                  <a:lnTo>
                    <a:pt x="1214" y="544"/>
                  </a:lnTo>
                  <a:lnTo>
                    <a:pt x="1208" y="554"/>
                  </a:lnTo>
                  <a:lnTo>
                    <a:pt x="1204" y="568"/>
                  </a:lnTo>
                  <a:lnTo>
                    <a:pt x="1202" y="582"/>
                  </a:lnTo>
                  <a:lnTo>
                    <a:pt x="1202" y="1430"/>
                  </a:lnTo>
                  <a:lnTo>
                    <a:pt x="1202" y="1430"/>
                  </a:lnTo>
                  <a:lnTo>
                    <a:pt x="1204" y="1442"/>
                  </a:lnTo>
                  <a:lnTo>
                    <a:pt x="1208" y="1456"/>
                  </a:lnTo>
                  <a:lnTo>
                    <a:pt x="1214" y="1466"/>
                  </a:lnTo>
                  <a:lnTo>
                    <a:pt x="1222" y="1476"/>
                  </a:lnTo>
                  <a:lnTo>
                    <a:pt x="1232" y="1484"/>
                  </a:lnTo>
                  <a:lnTo>
                    <a:pt x="1244" y="1492"/>
                  </a:lnTo>
                  <a:lnTo>
                    <a:pt x="1256" y="1496"/>
                  </a:lnTo>
                  <a:lnTo>
                    <a:pt x="1270" y="1496"/>
                  </a:lnTo>
                  <a:lnTo>
                    <a:pt x="1270" y="1496"/>
                  </a:lnTo>
                  <a:close/>
                  <a:moveTo>
                    <a:pt x="2112" y="0"/>
                  </a:moveTo>
                  <a:lnTo>
                    <a:pt x="1870" y="0"/>
                  </a:lnTo>
                  <a:lnTo>
                    <a:pt x="1870" y="0"/>
                  </a:lnTo>
                  <a:lnTo>
                    <a:pt x="1858" y="0"/>
                  </a:lnTo>
                  <a:lnTo>
                    <a:pt x="1844" y="4"/>
                  </a:lnTo>
                  <a:lnTo>
                    <a:pt x="1834" y="10"/>
                  </a:lnTo>
                  <a:lnTo>
                    <a:pt x="1824" y="18"/>
                  </a:lnTo>
                  <a:lnTo>
                    <a:pt x="1814" y="28"/>
                  </a:lnTo>
                  <a:lnTo>
                    <a:pt x="1808" y="40"/>
                  </a:lnTo>
                  <a:lnTo>
                    <a:pt x="1804" y="52"/>
                  </a:lnTo>
                  <a:lnTo>
                    <a:pt x="1804" y="66"/>
                  </a:lnTo>
                  <a:lnTo>
                    <a:pt x="1804" y="1430"/>
                  </a:lnTo>
                  <a:lnTo>
                    <a:pt x="1804" y="1430"/>
                  </a:lnTo>
                  <a:lnTo>
                    <a:pt x="1804" y="1442"/>
                  </a:lnTo>
                  <a:lnTo>
                    <a:pt x="1808" y="1456"/>
                  </a:lnTo>
                  <a:lnTo>
                    <a:pt x="1814" y="1466"/>
                  </a:lnTo>
                  <a:lnTo>
                    <a:pt x="1824" y="1476"/>
                  </a:lnTo>
                  <a:lnTo>
                    <a:pt x="1834" y="1484"/>
                  </a:lnTo>
                  <a:lnTo>
                    <a:pt x="1844" y="1492"/>
                  </a:lnTo>
                  <a:lnTo>
                    <a:pt x="1858" y="1496"/>
                  </a:lnTo>
                  <a:lnTo>
                    <a:pt x="1870" y="1496"/>
                  </a:lnTo>
                  <a:lnTo>
                    <a:pt x="2112" y="1496"/>
                  </a:lnTo>
                  <a:lnTo>
                    <a:pt x="2112" y="1496"/>
                  </a:lnTo>
                  <a:lnTo>
                    <a:pt x="2126" y="1496"/>
                  </a:lnTo>
                  <a:lnTo>
                    <a:pt x="2140" y="1492"/>
                  </a:lnTo>
                  <a:lnTo>
                    <a:pt x="2150" y="1484"/>
                  </a:lnTo>
                  <a:lnTo>
                    <a:pt x="2160" y="1476"/>
                  </a:lnTo>
                  <a:lnTo>
                    <a:pt x="2168" y="1466"/>
                  </a:lnTo>
                  <a:lnTo>
                    <a:pt x="2174" y="1456"/>
                  </a:lnTo>
                  <a:lnTo>
                    <a:pt x="2178" y="1442"/>
                  </a:lnTo>
                  <a:lnTo>
                    <a:pt x="2180" y="1430"/>
                  </a:lnTo>
                  <a:lnTo>
                    <a:pt x="2180" y="66"/>
                  </a:lnTo>
                  <a:lnTo>
                    <a:pt x="2180" y="66"/>
                  </a:lnTo>
                  <a:lnTo>
                    <a:pt x="2178" y="52"/>
                  </a:lnTo>
                  <a:lnTo>
                    <a:pt x="2174" y="40"/>
                  </a:lnTo>
                  <a:lnTo>
                    <a:pt x="2168" y="28"/>
                  </a:lnTo>
                  <a:lnTo>
                    <a:pt x="2160" y="18"/>
                  </a:lnTo>
                  <a:lnTo>
                    <a:pt x="2150" y="10"/>
                  </a:lnTo>
                  <a:lnTo>
                    <a:pt x="2140" y="4"/>
                  </a:lnTo>
                  <a:lnTo>
                    <a:pt x="2126" y="0"/>
                  </a:lnTo>
                  <a:lnTo>
                    <a:pt x="2112" y="0"/>
                  </a:lnTo>
                  <a:lnTo>
                    <a:pt x="2112" y="0"/>
                  </a:lnTo>
                  <a:close/>
                  <a:moveTo>
                    <a:pt x="2180" y="1640"/>
                  </a:moveTo>
                  <a:lnTo>
                    <a:pt x="0" y="1640"/>
                  </a:lnTo>
                  <a:lnTo>
                    <a:pt x="0" y="1774"/>
                  </a:lnTo>
                  <a:lnTo>
                    <a:pt x="2180" y="1774"/>
                  </a:lnTo>
                  <a:lnTo>
                    <a:pt x="2180" y="1640"/>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32" name="Freeform 7"/>
            <p:cNvSpPr>
              <a:spLocks noEditPoints="1"/>
            </p:cNvSpPr>
            <p:nvPr/>
          </p:nvSpPr>
          <p:spPr bwMode="auto">
            <a:xfrm>
              <a:off x="5649686" y="2152185"/>
              <a:ext cx="250236" cy="203634"/>
            </a:xfrm>
            <a:custGeom>
              <a:avLst/>
              <a:gdLst>
                <a:gd name="T0" fmla="*/ 0 w 2180"/>
                <a:gd name="T1" fmla="*/ 920 h 1774"/>
                <a:gd name="T2" fmla="*/ 12 w 2180"/>
                <a:gd name="T3" fmla="*/ 882 h 1774"/>
                <a:gd name="T4" fmla="*/ 40 w 2180"/>
                <a:gd name="T5" fmla="*/ 858 h 1774"/>
                <a:gd name="T6" fmla="*/ 310 w 2180"/>
                <a:gd name="T7" fmla="*/ 852 h 1774"/>
                <a:gd name="T8" fmla="*/ 336 w 2180"/>
                <a:gd name="T9" fmla="*/ 858 h 1774"/>
                <a:gd name="T10" fmla="*/ 366 w 2180"/>
                <a:gd name="T11" fmla="*/ 882 h 1774"/>
                <a:gd name="T12" fmla="*/ 376 w 2180"/>
                <a:gd name="T13" fmla="*/ 920 h 1774"/>
                <a:gd name="T14" fmla="*/ 376 w 2180"/>
                <a:gd name="T15" fmla="*/ 1442 h 1774"/>
                <a:gd name="T16" fmla="*/ 356 w 2180"/>
                <a:gd name="T17" fmla="*/ 1476 h 1774"/>
                <a:gd name="T18" fmla="*/ 322 w 2180"/>
                <a:gd name="T19" fmla="*/ 1496 h 1774"/>
                <a:gd name="T20" fmla="*/ 68 w 2180"/>
                <a:gd name="T21" fmla="*/ 1496 h 1774"/>
                <a:gd name="T22" fmla="*/ 30 w 2180"/>
                <a:gd name="T23" fmla="*/ 1484 h 1774"/>
                <a:gd name="T24" fmla="*/ 6 w 2180"/>
                <a:gd name="T25" fmla="*/ 1456 h 1774"/>
                <a:gd name="T26" fmla="*/ 0 w 2180"/>
                <a:gd name="T27" fmla="*/ 1430 h 1774"/>
                <a:gd name="T28" fmla="*/ 910 w 2180"/>
                <a:gd name="T29" fmla="*/ 1496 h 1774"/>
                <a:gd name="T30" fmla="*/ 948 w 2180"/>
                <a:gd name="T31" fmla="*/ 1484 h 1774"/>
                <a:gd name="T32" fmla="*/ 972 w 2180"/>
                <a:gd name="T33" fmla="*/ 1456 h 1774"/>
                <a:gd name="T34" fmla="*/ 978 w 2180"/>
                <a:gd name="T35" fmla="*/ 400 h 1774"/>
                <a:gd name="T36" fmla="*/ 972 w 2180"/>
                <a:gd name="T37" fmla="*/ 374 h 1774"/>
                <a:gd name="T38" fmla="*/ 948 w 2180"/>
                <a:gd name="T39" fmla="*/ 344 h 1774"/>
                <a:gd name="T40" fmla="*/ 910 w 2180"/>
                <a:gd name="T41" fmla="*/ 332 h 1774"/>
                <a:gd name="T42" fmla="*/ 654 w 2180"/>
                <a:gd name="T43" fmla="*/ 334 h 1774"/>
                <a:gd name="T44" fmla="*/ 620 w 2180"/>
                <a:gd name="T45" fmla="*/ 352 h 1774"/>
                <a:gd name="T46" fmla="*/ 602 w 2180"/>
                <a:gd name="T47" fmla="*/ 386 h 1774"/>
                <a:gd name="T48" fmla="*/ 600 w 2180"/>
                <a:gd name="T49" fmla="*/ 1430 h 1774"/>
                <a:gd name="T50" fmla="*/ 612 w 2180"/>
                <a:gd name="T51" fmla="*/ 1466 h 1774"/>
                <a:gd name="T52" fmla="*/ 642 w 2180"/>
                <a:gd name="T53" fmla="*/ 1492 h 1774"/>
                <a:gd name="T54" fmla="*/ 668 w 2180"/>
                <a:gd name="T55" fmla="*/ 1496 h 1774"/>
                <a:gd name="T56" fmla="*/ 1512 w 2180"/>
                <a:gd name="T57" fmla="*/ 1496 h 1774"/>
                <a:gd name="T58" fmla="*/ 1550 w 2180"/>
                <a:gd name="T59" fmla="*/ 1484 h 1774"/>
                <a:gd name="T60" fmla="*/ 1574 w 2180"/>
                <a:gd name="T61" fmla="*/ 1456 h 1774"/>
                <a:gd name="T62" fmla="*/ 1580 w 2180"/>
                <a:gd name="T63" fmla="*/ 582 h 1774"/>
                <a:gd name="T64" fmla="*/ 1574 w 2180"/>
                <a:gd name="T65" fmla="*/ 554 h 1774"/>
                <a:gd name="T66" fmla="*/ 1550 w 2180"/>
                <a:gd name="T67" fmla="*/ 526 h 1774"/>
                <a:gd name="T68" fmla="*/ 1512 w 2180"/>
                <a:gd name="T69" fmla="*/ 514 h 1774"/>
                <a:gd name="T70" fmla="*/ 1256 w 2180"/>
                <a:gd name="T71" fmla="*/ 516 h 1774"/>
                <a:gd name="T72" fmla="*/ 1222 w 2180"/>
                <a:gd name="T73" fmla="*/ 534 h 1774"/>
                <a:gd name="T74" fmla="*/ 1204 w 2180"/>
                <a:gd name="T75" fmla="*/ 568 h 1774"/>
                <a:gd name="T76" fmla="*/ 1202 w 2180"/>
                <a:gd name="T77" fmla="*/ 1430 h 1774"/>
                <a:gd name="T78" fmla="*/ 1214 w 2180"/>
                <a:gd name="T79" fmla="*/ 1466 h 1774"/>
                <a:gd name="T80" fmla="*/ 1244 w 2180"/>
                <a:gd name="T81" fmla="*/ 1492 h 1774"/>
                <a:gd name="T82" fmla="*/ 1270 w 2180"/>
                <a:gd name="T83" fmla="*/ 1496 h 1774"/>
                <a:gd name="T84" fmla="*/ 1870 w 2180"/>
                <a:gd name="T85" fmla="*/ 0 h 1774"/>
                <a:gd name="T86" fmla="*/ 1834 w 2180"/>
                <a:gd name="T87" fmla="*/ 10 h 1774"/>
                <a:gd name="T88" fmla="*/ 1808 w 2180"/>
                <a:gd name="T89" fmla="*/ 40 h 1774"/>
                <a:gd name="T90" fmla="*/ 1804 w 2180"/>
                <a:gd name="T91" fmla="*/ 1430 h 1774"/>
                <a:gd name="T92" fmla="*/ 1808 w 2180"/>
                <a:gd name="T93" fmla="*/ 1456 h 1774"/>
                <a:gd name="T94" fmla="*/ 1834 w 2180"/>
                <a:gd name="T95" fmla="*/ 1484 h 1774"/>
                <a:gd name="T96" fmla="*/ 1870 w 2180"/>
                <a:gd name="T97" fmla="*/ 1496 h 1774"/>
                <a:gd name="T98" fmla="*/ 2126 w 2180"/>
                <a:gd name="T99" fmla="*/ 1496 h 1774"/>
                <a:gd name="T100" fmla="*/ 2160 w 2180"/>
                <a:gd name="T101" fmla="*/ 1476 h 1774"/>
                <a:gd name="T102" fmla="*/ 2178 w 2180"/>
                <a:gd name="T103" fmla="*/ 1442 h 1774"/>
                <a:gd name="T104" fmla="*/ 2180 w 2180"/>
                <a:gd name="T105" fmla="*/ 66 h 1774"/>
                <a:gd name="T106" fmla="*/ 2168 w 2180"/>
                <a:gd name="T107" fmla="*/ 28 h 1774"/>
                <a:gd name="T108" fmla="*/ 2140 w 2180"/>
                <a:gd name="T109" fmla="*/ 4 h 1774"/>
                <a:gd name="T110" fmla="*/ 2112 w 2180"/>
                <a:gd name="T111" fmla="*/ 0 h 1774"/>
                <a:gd name="T112" fmla="*/ 0 w 2180"/>
                <a:gd name="T113" fmla="*/ 1774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80" h="1774">
                  <a:moveTo>
                    <a:pt x="0" y="1430"/>
                  </a:moveTo>
                  <a:lnTo>
                    <a:pt x="0" y="920"/>
                  </a:lnTo>
                  <a:lnTo>
                    <a:pt x="0" y="920"/>
                  </a:lnTo>
                  <a:lnTo>
                    <a:pt x="2" y="906"/>
                  </a:lnTo>
                  <a:lnTo>
                    <a:pt x="6" y="894"/>
                  </a:lnTo>
                  <a:lnTo>
                    <a:pt x="12" y="882"/>
                  </a:lnTo>
                  <a:lnTo>
                    <a:pt x="20" y="872"/>
                  </a:lnTo>
                  <a:lnTo>
                    <a:pt x="30" y="864"/>
                  </a:lnTo>
                  <a:lnTo>
                    <a:pt x="40" y="858"/>
                  </a:lnTo>
                  <a:lnTo>
                    <a:pt x="54" y="854"/>
                  </a:lnTo>
                  <a:lnTo>
                    <a:pt x="68" y="852"/>
                  </a:lnTo>
                  <a:lnTo>
                    <a:pt x="310" y="852"/>
                  </a:lnTo>
                  <a:lnTo>
                    <a:pt x="310" y="852"/>
                  </a:lnTo>
                  <a:lnTo>
                    <a:pt x="322" y="854"/>
                  </a:lnTo>
                  <a:lnTo>
                    <a:pt x="336" y="858"/>
                  </a:lnTo>
                  <a:lnTo>
                    <a:pt x="346" y="864"/>
                  </a:lnTo>
                  <a:lnTo>
                    <a:pt x="356" y="872"/>
                  </a:lnTo>
                  <a:lnTo>
                    <a:pt x="366" y="882"/>
                  </a:lnTo>
                  <a:lnTo>
                    <a:pt x="372" y="894"/>
                  </a:lnTo>
                  <a:lnTo>
                    <a:pt x="376" y="906"/>
                  </a:lnTo>
                  <a:lnTo>
                    <a:pt x="376" y="920"/>
                  </a:lnTo>
                  <a:lnTo>
                    <a:pt x="376" y="1430"/>
                  </a:lnTo>
                  <a:lnTo>
                    <a:pt x="376" y="1430"/>
                  </a:lnTo>
                  <a:lnTo>
                    <a:pt x="376" y="1442"/>
                  </a:lnTo>
                  <a:lnTo>
                    <a:pt x="372" y="1456"/>
                  </a:lnTo>
                  <a:lnTo>
                    <a:pt x="366" y="1466"/>
                  </a:lnTo>
                  <a:lnTo>
                    <a:pt x="356" y="1476"/>
                  </a:lnTo>
                  <a:lnTo>
                    <a:pt x="346" y="1484"/>
                  </a:lnTo>
                  <a:lnTo>
                    <a:pt x="336" y="1492"/>
                  </a:lnTo>
                  <a:lnTo>
                    <a:pt x="322" y="1496"/>
                  </a:lnTo>
                  <a:lnTo>
                    <a:pt x="310" y="1496"/>
                  </a:lnTo>
                  <a:lnTo>
                    <a:pt x="68" y="1496"/>
                  </a:lnTo>
                  <a:lnTo>
                    <a:pt x="68" y="1496"/>
                  </a:lnTo>
                  <a:lnTo>
                    <a:pt x="54" y="1496"/>
                  </a:lnTo>
                  <a:lnTo>
                    <a:pt x="40" y="1492"/>
                  </a:lnTo>
                  <a:lnTo>
                    <a:pt x="30" y="1484"/>
                  </a:lnTo>
                  <a:lnTo>
                    <a:pt x="20" y="1476"/>
                  </a:lnTo>
                  <a:lnTo>
                    <a:pt x="12" y="1466"/>
                  </a:lnTo>
                  <a:lnTo>
                    <a:pt x="6" y="1456"/>
                  </a:lnTo>
                  <a:lnTo>
                    <a:pt x="2" y="1442"/>
                  </a:lnTo>
                  <a:lnTo>
                    <a:pt x="0" y="1430"/>
                  </a:lnTo>
                  <a:lnTo>
                    <a:pt x="0" y="1430"/>
                  </a:lnTo>
                  <a:close/>
                  <a:moveTo>
                    <a:pt x="668" y="1496"/>
                  </a:moveTo>
                  <a:lnTo>
                    <a:pt x="910" y="1496"/>
                  </a:lnTo>
                  <a:lnTo>
                    <a:pt x="910" y="1496"/>
                  </a:lnTo>
                  <a:lnTo>
                    <a:pt x="924" y="1496"/>
                  </a:lnTo>
                  <a:lnTo>
                    <a:pt x="936" y="1492"/>
                  </a:lnTo>
                  <a:lnTo>
                    <a:pt x="948" y="1484"/>
                  </a:lnTo>
                  <a:lnTo>
                    <a:pt x="958" y="1476"/>
                  </a:lnTo>
                  <a:lnTo>
                    <a:pt x="966" y="1466"/>
                  </a:lnTo>
                  <a:lnTo>
                    <a:pt x="972" y="1456"/>
                  </a:lnTo>
                  <a:lnTo>
                    <a:pt x="976" y="1442"/>
                  </a:lnTo>
                  <a:lnTo>
                    <a:pt x="978" y="1430"/>
                  </a:lnTo>
                  <a:lnTo>
                    <a:pt x="978" y="400"/>
                  </a:lnTo>
                  <a:lnTo>
                    <a:pt x="978" y="400"/>
                  </a:lnTo>
                  <a:lnTo>
                    <a:pt x="976" y="386"/>
                  </a:lnTo>
                  <a:lnTo>
                    <a:pt x="972" y="374"/>
                  </a:lnTo>
                  <a:lnTo>
                    <a:pt x="966" y="362"/>
                  </a:lnTo>
                  <a:lnTo>
                    <a:pt x="958" y="352"/>
                  </a:lnTo>
                  <a:lnTo>
                    <a:pt x="948" y="344"/>
                  </a:lnTo>
                  <a:lnTo>
                    <a:pt x="936" y="338"/>
                  </a:lnTo>
                  <a:lnTo>
                    <a:pt x="924" y="334"/>
                  </a:lnTo>
                  <a:lnTo>
                    <a:pt x="910" y="332"/>
                  </a:lnTo>
                  <a:lnTo>
                    <a:pt x="668" y="332"/>
                  </a:lnTo>
                  <a:lnTo>
                    <a:pt x="668" y="332"/>
                  </a:lnTo>
                  <a:lnTo>
                    <a:pt x="654" y="334"/>
                  </a:lnTo>
                  <a:lnTo>
                    <a:pt x="642" y="338"/>
                  </a:lnTo>
                  <a:lnTo>
                    <a:pt x="630" y="344"/>
                  </a:lnTo>
                  <a:lnTo>
                    <a:pt x="620" y="352"/>
                  </a:lnTo>
                  <a:lnTo>
                    <a:pt x="612" y="362"/>
                  </a:lnTo>
                  <a:lnTo>
                    <a:pt x="606" y="374"/>
                  </a:lnTo>
                  <a:lnTo>
                    <a:pt x="602" y="386"/>
                  </a:lnTo>
                  <a:lnTo>
                    <a:pt x="600" y="400"/>
                  </a:lnTo>
                  <a:lnTo>
                    <a:pt x="600" y="1430"/>
                  </a:lnTo>
                  <a:lnTo>
                    <a:pt x="600" y="1430"/>
                  </a:lnTo>
                  <a:lnTo>
                    <a:pt x="602" y="1442"/>
                  </a:lnTo>
                  <a:lnTo>
                    <a:pt x="606" y="1456"/>
                  </a:lnTo>
                  <a:lnTo>
                    <a:pt x="612" y="1466"/>
                  </a:lnTo>
                  <a:lnTo>
                    <a:pt x="620" y="1476"/>
                  </a:lnTo>
                  <a:lnTo>
                    <a:pt x="630" y="1484"/>
                  </a:lnTo>
                  <a:lnTo>
                    <a:pt x="642" y="1492"/>
                  </a:lnTo>
                  <a:lnTo>
                    <a:pt x="654" y="1496"/>
                  </a:lnTo>
                  <a:lnTo>
                    <a:pt x="668" y="1496"/>
                  </a:lnTo>
                  <a:lnTo>
                    <a:pt x="668" y="1496"/>
                  </a:lnTo>
                  <a:close/>
                  <a:moveTo>
                    <a:pt x="1270" y="1496"/>
                  </a:moveTo>
                  <a:lnTo>
                    <a:pt x="1512" y="1496"/>
                  </a:lnTo>
                  <a:lnTo>
                    <a:pt x="1512" y="1496"/>
                  </a:lnTo>
                  <a:lnTo>
                    <a:pt x="1526" y="1496"/>
                  </a:lnTo>
                  <a:lnTo>
                    <a:pt x="1538" y="1492"/>
                  </a:lnTo>
                  <a:lnTo>
                    <a:pt x="1550" y="1484"/>
                  </a:lnTo>
                  <a:lnTo>
                    <a:pt x="1560" y="1476"/>
                  </a:lnTo>
                  <a:lnTo>
                    <a:pt x="1568" y="1466"/>
                  </a:lnTo>
                  <a:lnTo>
                    <a:pt x="1574" y="1456"/>
                  </a:lnTo>
                  <a:lnTo>
                    <a:pt x="1578" y="1442"/>
                  </a:lnTo>
                  <a:lnTo>
                    <a:pt x="1580" y="1430"/>
                  </a:lnTo>
                  <a:lnTo>
                    <a:pt x="1580" y="582"/>
                  </a:lnTo>
                  <a:lnTo>
                    <a:pt x="1580" y="582"/>
                  </a:lnTo>
                  <a:lnTo>
                    <a:pt x="1578" y="568"/>
                  </a:lnTo>
                  <a:lnTo>
                    <a:pt x="1574" y="554"/>
                  </a:lnTo>
                  <a:lnTo>
                    <a:pt x="1568" y="544"/>
                  </a:lnTo>
                  <a:lnTo>
                    <a:pt x="1560" y="534"/>
                  </a:lnTo>
                  <a:lnTo>
                    <a:pt x="1550" y="526"/>
                  </a:lnTo>
                  <a:lnTo>
                    <a:pt x="1538" y="520"/>
                  </a:lnTo>
                  <a:lnTo>
                    <a:pt x="1526" y="516"/>
                  </a:lnTo>
                  <a:lnTo>
                    <a:pt x="1512" y="514"/>
                  </a:lnTo>
                  <a:lnTo>
                    <a:pt x="1270" y="514"/>
                  </a:lnTo>
                  <a:lnTo>
                    <a:pt x="1270" y="514"/>
                  </a:lnTo>
                  <a:lnTo>
                    <a:pt x="1256" y="516"/>
                  </a:lnTo>
                  <a:lnTo>
                    <a:pt x="1244" y="520"/>
                  </a:lnTo>
                  <a:lnTo>
                    <a:pt x="1232" y="526"/>
                  </a:lnTo>
                  <a:lnTo>
                    <a:pt x="1222" y="534"/>
                  </a:lnTo>
                  <a:lnTo>
                    <a:pt x="1214" y="544"/>
                  </a:lnTo>
                  <a:lnTo>
                    <a:pt x="1208" y="554"/>
                  </a:lnTo>
                  <a:lnTo>
                    <a:pt x="1204" y="568"/>
                  </a:lnTo>
                  <a:lnTo>
                    <a:pt x="1202" y="582"/>
                  </a:lnTo>
                  <a:lnTo>
                    <a:pt x="1202" y="1430"/>
                  </a:lnTo>
                  <a:lnTo>
                    <a:pt x="1202" y="1430"/>
                  </a:lnTo>
                  <a:lnTo>
                    <a:pt x="1204" y="1442"/>
                  </a:lnTo>
                  <a:lnTo>
                    <a:pt x="1208" y="1456"/>
                  </a:lnTo>
                  <a:lnTo>
                    <a:pt x="1214" y="1466"/>
                  </a:lnTo>
                  <a:lnTo>
                    <a:pt x="1222" y="1476"/>
                  </a:lnTo>
                  <a:lnTo>
                    <a:pt x="1232" y="1484"/>
                  </a:lnTo>
                  <a:lnTo>
                    <a:pt x="1244" y="1492"/>
                  </a:lnTo>
                  <a:lnTo>
                    <a:pt x="1256" y="1496"/>
                  </a:lnTo>
                  <a:lnTo>
                    <a:pt x="1270" y="1496"/>
                  </a:lnTo>
                  <a:lnTo>
                    <a:pt x="1270" y="1496"/>
                  </a:lnTo>
                  <a:close/>
                  <a:moveTo>
                    <a:pt x="2112" y="0"/>
                  </a:moveTo>
                  <a:lnTo>
                    <a:pt x="1870" y="0"/>
                  </a:lnTo>
                  <a:lnTo>
                    <a:pt x="1870" y="0"/>
                  </a:lnTo>
                  <a:lnTo>
                    <a:pt x="1858" y="0"/>
                  </a:lnTo>
                  <a:lnTo>
                    <a:pt x="1844" y="4"/>
                  </a:lnTo>
                  <a:lnTo>
                    <a:pt x="1834" y="10"/>
                  </a:lnTo>
                  <a:lnTo>
                    <a:pt x="1824" y="18"/>
                  </a:lnTo>
                  <a:lnTo>
                    <a:pt x="1814" y="28"/>
                  </a:lnTo>
                  <a:lnTo>
                    <a:pt x="1808" y="40"/>
                  </a:lnTo>
                  <a:lnTo>
                    <a:pt x="1804" y="52"/>
                  </a:lnTo>
                  <a:lnTo>
                    <a:pt x="1804" y="66"/>
                  </a:lnTo>
                  <a:lnTo>
                    <a:pt x="1804" y="1430"/>
                  </a:lnTo>
                  <a:lnTo>
                    <a:pt x="1804" y="1430"/>
                  </a:lnTo>
                  <a:lnTo>
                    <a:pt x="1804" y="1442"/>
                  </a:lnTo>
                  <a:lnTo>
                    <a:pt x="1808" y="1456"/>
                  </a:lnTo>
                  <a:lnTo>
                    <a:pt x="1814" y="1466"/>
                  </a:lnTo>
                  <a:lnTo>
                    <a:pt x="1824" y="1476"/>
                  </a:lnTo>
                  <a:lnTo>
                    <a:pt x="1834" y="1484"/>
                  </a:lnTo>
                  <a:lnTo>
                    <a:pt x="1844" y="1492"/>
                  </a:lnTo>
                  <a:lnTo>
                    <a:pt x="1858" y="1496"/>
                  </a:lnTo>
                  <a:lnTo>
                    <a:pt x="1870" y="1496"/>
                  </a:lnTo>
                  <a:lnTo>
                    <a:pt x="2112" y="1496"/>
                  </a:lnTo>
                  <a:lnTo>
                    <a:pt x="2112" y="1496"/>
                  </a:lnTo>
                  <a:lnTo>
                    <a:pt x="2126" y="1496"/>
                  </a:lnTo>
                  <a:lnTo>
                    <a:pt x="2140" y="1492"/>
                  </a:lnTo>
                  <a:lnTo>
                    <a:pt x="2150" y="1484"/>
                  </a:lnTo>
                  <a:lnTo>
                    <a:pt x="2160" y="1476"/>
                  </a:lnTo>
                  <a:lnTo>
                    <a:pt x="2168" y="1466"/>
                  </a:lnTo>
                  <a:lnTo>
                    <a:pt x="2174" y="1456"/>
                  </a:lnTo>
                  <a:lnTo>
                    <a:pt x="2178" y="1442"/>
                  </a:lnTo>
                  <a:lnTo>
                    <a:pt x="2180" y="1430"/>
                  </a:lnTo>
                  <a:lnTo>
                    <a:pt x="2180" y="66"/>
                  </a:lnTo>
                  <a:lnTo>
                    <a:pt x="2180" y="66"/>
                  </a:lnTo>
                  <a:lnTo>
                    <a:pt x="2178" y="52"/>
                  </a:lnTo>
                  <a:lnTo>
                    <a:pt x="2174" y="40"/>
                  </a:lnTo>
                  <a:lnTo>
                    <a:pt x="2168" y="28"/>
                  </a:lnTo>
                  <a:lnTo>
                    <a:pt x="2160" y="18"/>
                  </a:lnTo>
                  <a:lnTo>
                    <a:pt x="2150" y="10"/>
                  </a:lnTo>
                  <a:lnTo>
                    <a:pt x="2140" y="4"/>
                  </a:lnTo>
                  <a:lnTo>
                    <a:pt x="2126" y="0"/>
                  </a:lnTo>
                  <a:lnTo>
                    <a:pt x="2112" y="0"/>
                  </a:lnTo>
                  <a:lnTo>
                    <a:pt x="2112" y="0"/>
                  </a:lnTo>
                  <a:close/>
                  <a:moveTo>
                    <a:pt x="2180" y="1640"/>
                  </a:moveTo>
                  <a:lnTo>
                    <a:pt x="0" y="1640"/>
                  </a:lnTo>
                  <a:lnTo>
                    <a:pt x="0" y="1774"/>
                  </a:lnTo>
                  <a:lnTo>
                    <a:pt x="2180" y="1774"/>
                  </a:lnTo>
                  <a:lnTo>
                    <a:pt x="2180" y="1640"/>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38" name="Freeform 43"/>
            <p:cNvSpPr>
              <a:spLocks noEditPoints="1"/>
            </p:cNvSpPr>
            <p:nvPr/>
          </p:nvSpPr>
          <p:spPr bwMode="auto">
            <a:xfrm>
              <a:off x="4626620" y="4668975"/>
              <a:ext cx="535754" cy="387932"/>
            </a:xfrm>
            <a:custGeom>
              <a:avLst/>
              <a:gdLst>
                <a:gd name="T0" fmla="*/ 2606 w 2624"/>
                <a:gd name="T1" fmla="*/ 672 h 1900"/>
                <a:gd name="T2" fmla="*/ 2394 w 2624"/>
                <a:gd name="T3" fmla="*/ 514 h 1900"/>
                <a:gd name="T4" fmla="*/ 2348 w 2624"/>
                <a:gd name="T5" fmla="*/ 452 h 1900"/>
                <a:gd name="T6" fmla="*/ 1776 w 2624"/>
                <a:gd name="T7" fmla="*/ 548 h 1900"/>
                <a:gd name="T8" fmla="*/ 1408 w 2624"/>
                <a:gd name="T9" fmla="*/ 428 h 1900"/>
                <a:gd name="T10" fmla="*/ 38 w 2624"/>
                <a:gd name="T11" fmla="*/ 940 h 1900"/>
                <a:gd name="T12" fmla="*/ 218 w 2624"/>
                <a:gd name="T13" fmla="*/ 1096 h 1900"/>
                <a:gd name="T14" fmla="*/ 28 w 2624"/>
                <a:gd name="T15" fmla="*/ 1274 h 1900"/>
                <a:gd name="T16" fmla="*/ 0 w 2624"/>
                <a:gd name="T17" fmla="*/ 1484 h 1900"/>
                <a:gd name="T18" fmla="*/ 1376 w 2624"/>
                <a:gd name="T19" fmla="*/ 1726 h 1900"/>
                <a:gd name="T20" fmla="*/ 1704 w 2624"/>
                <a:gd name="T21" fmla="*/ 1888 h 1900"/>
                <a:gd name="T22" fmla="*/ 2262 w 2624"/>
                <a:gd name="T23" fmla="*/ 1842 h 1900"/>
                <a:gd name="T24" fmla="*/ 2412 w 2624"/>
                <a:gd name="T25" fmla="*/ 1616 h 1900"/>
                <a:gd name="T26" fmla="*/ 2086 w 2624"/>
                <a:gd name="T27" fmla="*/ 1784 h 1900"/>
                <a:gd name="T28" fmla="*/ 1458 w 2624"/>
                <a:gd name="T29" fmla="*/ 1708 h 1900"/>
                <a:gd name="T30" fmla="*/ 1372 w 2624"/>
                <a:gd name="T31" fmla="*/ 1608 h 1900"/>
                <a:gd name="T32" fmla="*/ 1388 w 2624"/>
                <a:gd name="T33" fmla="*/ 1502 h 1900"/>
                <a:gd name="T34" fmla="*/ 1798 w 2624"/>
                <a:gd name="T35" fmla="*/ 1648 h 1900"/>
                <a:gd name="T36" fmla="*/ 2326 w 2624"/>
                <a:gd name="T37" fmla="*/ 1566 h 1900"/>
                <a:gd name="T38" fmla="*/ 2402 w 2624"/>
                <a:gd name="T39" fmla="*/ 1394 h 1900"/>
                <a:gd name="T40" fmla="*/ 1960 w 2624"/>
                <a:gd name="T41" fmla="*/ 1546 h 1900"/>
                <a:gd name="T42" fmla="*/ 1448 w 2624"/>
                <a:gd name="T43" fmla="*/ 1452 h 1900"/>
                <a:gd name="T44" fmla="*/ 504 w 2624"/>
                <a:gd name="T45" fmla="*/ 1324 h 1900"/>
                <a:gd name="T46" fmla="*/ 1392 w 2624"/>
                <a:gd name="T47" fmla="*/ 1260 h 1900"/>
                <a:gd name="T48" fmla="*/ 1800 w 2624"/>
                <a:gd name="T49" fmla="*/ 1400 h 1900"/>
                <a:gd name="T50" fmla="*/ 2280 w 2624"/>
                <a:gd name="T51" fmla="*/ 1338 h 1900"/>
                <a:gd name="T52" fmla="*/ 2610 w 2624"/>
                <a:gd name="T53" fmla="*/ 1124 h 1900"/>
                <a:gd name="T54" fmla="*/ 2600 w 2624"/>
                <a:gd name="T55" fmla="*/ 916 h 1900"/>
                <a:gd name="T56" fmla="*/ 1538 w 2624"/>
                <a:gd name="T57" fmla="*/ 604 h 1900"/>
                <a:gd name="T58" fmla="*/ 2122 w 2624"/>
                <a:gd name="T59" fmla="*/ 636 h 1900"/>
                <a:gd name="T60" fmla="*/ 2404 w 2624"/>
                <a:gd name="T61" fmla="*/ 568 h 1900"/>
                <a:gd name="T62" fmla="*/ 2328 w 2624"/>
                <a:gd name="T63" fmla="*/ 714 h 1900"/>
                <a:gd name="T64" fmla="*/ 1666 w 2624"/>
                <a:gd name="T65" fmla="*/ 782 h 1900"/>
                <a:gd name="T66" fmla="*/ 1386 w 2624"/>
                <a:gd name="T67" fmla="*/ 648 h 1900"/>
                <a:gd name="T68" fmla="*/ 1426 w 2624"/>
                <a:gd name="T69" fmla="*/ 794 h 1900"/>
                <a:gd name="T70" fmla="*/ 1894 w 2624"/>
                <a:gd name="T71" fmla="*/ 906 h 1900"/>
                <a:gd name="T72" fmla="*/ 2344 w 2624"/>
                <a:gd name="T73" fmla="*/ 808 h 1900"/>
                <a:gd name="T74" fmla="*/ 2404 w 2624"/>
                <a:gd name="T75" fmla="*/ 890 h 1900"/>
                <a:gd name="T76" fmla="*/ 2198 w 2624"/>
                <a:gd name="T77" fmla="*/ 1014 h 1900"/>
                <a:gd name="T78" fmla="*/ 1528 w 2624"/>
                <a:gd name="T79" fmla="*/ 994 h 1900"/>
                <a:gd name="T80" fmla="*/ 1372 w 2624"/>
                <a:gd name="T81" fmla="*/ 854 h 1900"/>
                <a:gd name="T82" fmla="*/ 1050 w 2624"/>
                <a:gd name="T83" fmla="*/ 1032 h 1900"/>
                <a:gd name="T84" fmla="*/ 732 w 2624"/>
                <a:gd name="T85" fmla="*/ 1002 h 1900"/>
                <a:gd name="T86" fmla="*/ 734 w 2624"/>
                <a:gd name="T87" fmla="*/ 902 h 1900"/>
                <a:gd name="T88" fmla="*/ 1156 w 2624"/>
                <a:gd name="T89" fmla="*/ 916 h 1900"/>
                <a:gd name="T90" fmla="*/ 2414 w 2624"/>
                <a:gd name="T91" fmla="*/ 1102 h 1900"/>
                <a:gd name="T92" fmla="*/ 2384 w 2624"/>
                <a:gd name="T93" fmla="*/ 1166 h 1900"/>
                <a:gd name="T94" fmla="*/ 2026 w 2624"/>
                <a:gd name="T95" fmla="*/ 1294 h 1900"/>
                <a:gd name="T96" fmla="*/ 1456 w 2624"/>
                <a:gd name="T97" fmla="*/ 1208 h 1900"/>
                <a:gd name="T98" fmla="*/ 1374 w 2624"/>
                <a:gd name="T99" fmla="*/ 1118 h 1900"/>
                <a:gd name="T100" fmla="*/ 1512 w 2624"/>
                <a:gd name="T101" fmla="*/ 1092 h 1900"/>
                <a:gd name="T102" fmla="*/ 2050 w 2624"/>
                <a:gd name="T103" fmla="*/ 1146 h 1900"/>
                <a:gd name="T104" fmla="*/ 2392 w 2624"/>
                <a:gd name="T105" fmla="*/ 1048 h 1900"/>
                <a:gd name="T106" fmla="*/ 1376 w 2624"/>
                <a:gd name="T107" fmla="*/ 176 h 1900"/>
                <a:gd name="T108" fmla="*/ 1738 w 2624"/>
                <a:gd name="T109" fmla="*/ 8 h 1900"/>
                <a:gd name="T110" fmla="*/ 2296 w 2624"/>
                <a:gd name="T111" fmla="*/ 72 h 1900"/>
                <a:gd name="T112" fmla="*/ 2402 w 2624"/>
                <a:gd name="T113" fmla="*/ 240 h 1900"/>
                <a:gd name="T114" fmla="*/ 1960 w 2624"/>
                <a:gd name="T115" fmla="*/ 392 h 1900"/>
                <a:gd name="T116" fmla="*/ 1422 w 2624"/>
                <a:gd name="T117" fmla="*/ 28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4" h="1900">
                  <a:moveTo>
                    <a:pt x="2618" y="872"/>
                  </a:moveTo>
                  <a:lnTo>
                    <a:pt x="2618" y="872"/>
                  </a:lnTo>
                  <a:lnTo>
                    <a:pt x="2616" y="864"/>
                  </a:lnTo>
                  <a:lnTo>
                    <a:pt x="2614" y="856"/>
                  </a:lnTo>
                  <a:lnTo>
                    <a:pt x="2608" y="842"/>
                  </a:lnTo>
                  <a:lnTo>
                    <a:pt x="2596" y="832"/>
                  </a:lnTo>
                  <a:lnTo>
                    <a:pt x="2588" y="826"/>
                  </a:lnTo>
                  <a:lnTo>
                    <a:pt x="2582" y="824"/>
                  </a:lnTo>
                  <a:lnTo>
                    <a:pt x="2412" y="766"/>
                  </a:lnTo>
                  <a:lnTo>
                    <a:pt x="2594" y="680"/>
                  </a:lnTo>
                  <a:lnTo>
                    <a:pt x="2594" y="680"/>
                  </a:lnTo>
                  <a:lnTo>
                    <a:pt x="2600" y="676"/>
                  </a:lnTo>
                  <a:lnTo>
                    <a:pt x="2606" y="672"/>
                  </a:lnTo>
                  <a:lnTo>
                    <a:pt x="2616" y="660"/>
                  </a:lnTo>
                  <a:lnTo>
                    <a:pt x="2624" y="644"/>
                  </a:lnTo>
                  <a:lnTo>
                    <a:pt x="2624" y="636"/>
                  </a:lnTo>
                  <a:lnTo>
                    <a:pt x="2624" y="628"/>
                  </a:lnTo>
                  <a:lnTo>
                    <a:pt x="2624" y="628"/>
                  </a:lnTo>
                  <a:lnTo>
                    <a:pt x="2624" y="620"/>
                  </a:lnTo>
                  <a:lnTo>
                    <a:pt x="2622" y="612"/>
                  </a:lnTo>
                  <a:lnTo>
                    <a:pt x="2614" y="598"/>
                  </a:lnTo>
                  <a:lnTo>
                    <a:pt x="2602" y="588"/>
                  </a:lnTo>
                  <a:lnTo>
                    <a:pt x="2596" y="584"/>
                  </a:lnTo>
                  <a:lnTo>
                    <a:pt x="2588" y="580"/>
                  </a:lnTo>
                  <a:lnTo>
                    <a:pt x="2394" y="514"/>
                  </a:lnTo>
                  <a:lnTo>
                    <a:pt x="2394" y="514"/>
                  </a:lnTo>
                  <a:lnTo>
                    <a:pt x="2402" y="500"/>
                  </a:lnTo>
                  <a:lnTo>
                    <a:pt x="2410" y="488"/>
                  </a:lnTo>
                  <a:lnTo>
                    <a:pt x="2412" y="474"/>
                  </a:lnTo>
                  <a:lnTo>
                    <a:pt x="2414" y="460"/>
                  </a:lnTo>
                  <a:lnTo>
                    <a:pt x="2414" y="356"/>
                  </a:lnTo>
                  <a:lnTo>
                    <a:pt x="2414" y="356"/>
                  </a:lnTo>
                  <a:lnTo>
                    <a:pt x="2412" y="372"/>
                  </a:lnTo>
                  <a:lnTo>
                    <a:pt x="2408" y="386"/>
                  </a:lnTo>
                  <a:lnTo>
                    <a:pt x="2402" y="400"/>
                  </a:lnTo>
                  <a:lnTo>
                    <a:pt x="2392" y="414"/>
                  </a:lnTo>
                  <a:lnTo>
                    <a:pt x="2380" y="428"/>
                  </a:lnTo>
                  <a:lnTo>
                    <a:pt x="2364" y="440"/>
                  </a:lnTo>
                  <a:lnTo>
                    <a:pt x="2348" y="452"/>
                  </a:lnTo>
                  <a:lnTo>
                    <a:pt x="2328" y="464"/>
                  </a:lnTo>
                  <a:lnTo>
                    <a:pt x="2328" y="464"/>
                  </a:lnTo>
                  <a:lnTo>
                    <a:pt x="2290" y="484"/>
                  </a:lnTo>
                  <a:lnTo>
                    <a:pt x="2246" y="500"/>
                  </a:lnTo>
                  <a:lnTo>
                    <a:pt x="2198" y="516"/>
                  </a:lnTo>
                  <a:lnTo>
                    <a:pt x="2144" y="530"/>
                  </a:lnTo>
                  <a:lnTo>
                    <a:pt x="2086" y="540"/>
                  </a:lnTo>
                  <a:lnTo>
                    <a:pt x="2026" y="548"/>
                  </a:lnTo>
                  <a:lnTo>
                    <a:pt x="1960" y="552"/>
                  </a:lnTo>
                  <a:lnTo>
                    <a:pt x="1894" y="554"/>
                  </a:lnTo>
                  <a:lnTo>
                    <a:pt x="1894" y="554"/>
                  </a:lnTo>
                  <a:lnTo>
                    <a:pt x="1834" y="552"/>
                  </a:lnTo>
                  <a:lnTo>
                    <a:pt x="1776" y="548"/>
                  </a:lnTo>
                  <a:lnTo>
                    <a:pt x="1720" y="542"/>
                  </a:lnTo>
                  <a:lnTo>
                    <a:pt x="1666" y="534"/>
                  </a:lnTo>
                  <a:lnTo>
                    <a:pt x="1616" y="524"/>
                  </a:lnTo>
                  <a:lnTo>
                    <a:pt x="1570" y="510"/>
                  </a:lnTo>
                  <a:lnTo>
                    <a:pt x="1528" y="496"/>
                  </a:lnTo>
                  <a:lnTo>
                    <a:pt x="1490" y="480"/>
                  </a:lnTo>
                  <a:lnTo>
                    <a:pt x="1490" y="480"/>
                  </a:lnTo>
                  <a:lnTo>
                    <a:pt x="1490" y="480"/>
                  </a:lnTo>
                  <a:lnTo>
                    <a:pt x="1458" y="464"/>
                  </a:lnTo>
                  <a:lnTo>
                    <a:pt x="1458" y="464"/>
                  </a:lnTo>
                  <a:lnTo>
                    <a:pt x="1440" y="452"/>
                  </a:lnTo>
                  <a:lnTo>
                    <a:pt x="1422" y="440"/>
                  </a:lnTo>
                  <a:lnTo>
                    <a:pt x="1408" y="428"/>
                  </a:lnTo>
                  <a:lnTo>
                    <a:pt x="1396" y="414"/>
                  </a:lnTo>
                  <a:lnTo>
                    <a:pt x="1386" y="400"/>
                  </a:lnTo>
                  <a:lnTo>
                    <a:pt x="1378" y="386"/>
                  </a:lnTo>
                  <a:lnTo>
                    <a:pt x="1374" y="372"/>
                  </a:lnTo>
                  <a:lnTo>
                    <a:pt x="1372" y="356"/>
                  </a:lnTo>
                  <a:lnTo>
                    <a:pt x="1372" y="356"/>
                  </a:lnTo>
                  <a:lnTo>
                    <a:pt x="1374" y="346"/>
                  </a:lnTo>
                  <a:lnTo>
                    <a:pt x="1376" y="334"/>
                  </a:lnTo>
                  <a:lnTo>
                    <a:pt x="1380" y="324"/>
                  </a:lnTo>
                  <a:lnTo>
                    <a:pt x="1386" y="314"/>
                  </a:lnTo>
                  <a:lnTo>
                    <a:pt x="44" y="936"/>
                  </a:lnTo>
                  <a:lnTo>
                    <a:pt x="44" y="936"/>
                  </a:lnTo>
                  <a:lnTo>
                    <a:pt x="38" y="940"/>
                  </a:lnTo>
                  <a:lnTo>
                    <a:pt x="30" y="944"/>
                  </a:lnTo>
                  <a:lnTo>
                    <a:pt x="20" y="958"/>
                  </a:lnTo>
                  <a:lnTo>
                    <a:pt x="14" y="972"/>
                  </a:lnTo>
                  <a:lnTo>
                    <a:pt x="14" y="980"/>
                  </a:lnTo>
                  <a:lnTo>
                    <a:pt x="12" y="988"/>
                  </a:lnTo>
                  <a:lnTo>
                    <a:pt x="12" y="988"/>
                  </a:lnTo>
                  <a:lnTo>
                    <a:pt x="14" y="996"/>
                  </a:lnTo>
                  <a:lnTo>
                    <a:pt x="16" y="1004"/>
                  </a:lnTo>
                  <a:lnTo>
                    <a:pt x="24" y="1018"/>
                  </a:lnTo>
                  <a:lnTo>
                    <a:pt x="36" y="1030"/>
                  </a:lnTo>
                  <a:lnTo>
                    <a:pt x="42" y="1034"/>
                  </a:lnTo>
                  <a:lnTo>
                    <a:pt x="50" y="1038"/>
                  </a:lnTo>
                  <a:lnTo>
                    <a:pt x="218" y="1096"/>
                  </a:lnTo>
                  <a:lnTo>
                    <a:pt x="38" y="1180"/>
                  </a:lnTo>
                  <a:lnTo>
                    <a:pt x="38" y="1180"/>
                  </a:lnTo>
                  <a:lnTo>
                    <a:pt x="30" y="1184"/>
                  </a:lnTo>
                  <a:lnTo>
                    <a:pt x="24" y="1188"/>
                  </a:lnTo>
                  <a:lnTo>
                    <a:pt x="14" y="1200"/>
                  </a:lnTo>
                  <a:lnTo>
                    <a:pt x="8" y="1216"/>
                  </a:lnTo>
                  <a:lnTo>
                    <a:pt x="6" y="1224"/>
                  </a:lnTo>
                  <a:lnTo>
                    <a:pt x="6" y="1232"/>
                  </a:lnTo>
                  <a:lnTo>
                    <a:pt x="6" y="1232"/>
                  </a:lnTo>
                  <a:lnTo>
                    <a:pt x="8" y="1240"/>
                  </a:lnTo>
                  <a:lnTo>
                    <a:pt x="10" y="1248"/>
                  </a:lnTo>
                  <a:lnTo>
                    <a:pt x="16" y="1262"/>
                  </a:lnTo>
                  <a:lnTo>
                    <a:pt x="28" y="1274"/>
                  </a:lnTo>
                  <a:lnTo>
                    <a:pt x="36" y="1278"/>
                  </a:lnTo>
                  <a:lnTo>
                    <a:pt x="42" y="1280"/>
                  </a:lnTo>
                  <a:lnTo>
                    <a:pt x="212" y="1340"/>
                  </a:lnTo>
                  <a:lnTo>
                    <a:pt x="30" y="1424"/>
                  </a:lnTo>
                  <a:lnTo>
                    <a:pt x="30" y="1424"/>
                  </a:lnTo>
                  <a:lnTo>
                    <a:pt x="24" y="1428"/>
                  </a:lnTo>
                  <a:lnTo>
                    <a:pt x="18" y="1432"/>
                  </a:lnTo>
                  <a:lnTo>
                    <a:pt x="8" y="1444"/>
                  </a:lnTo>
                  <a:lnTo>
                    <a:pt x="0" y="1460"/>
                  </a:lnTo>
                  <a:lnTo>
                    <a:pt x="0" y="1468"/>
                  </a:lnTo>
                  <a:lnTo>
                    <a:pt x="0" y="1476"/>
                  </a:lnTo>
                  <a:lnTo>
                    <a:pt x="0" y="1476"/>
                  </a:lnTo>
                  <a:lnTo>
                    <a:pt x="0" y="1484"/>
                  </a:lnTo>
                  <a:lnTo>
                    <a:pt x="2" y="1492"/>
                  </a:lnTo>
                  <a:lnTo>
                    <a:pt x="10" y="1506"/>
                  </a:lnTo>
                  <a:lnTo>
                    <a:pt x="22" y="1516"/>
                  </a:lnTo>
                  <a:lnTo>
                    <a:pt x="28" y="1522"/>
                  </a:lnTo>
                  <a:lnTo>
                    <a:pt x="36" y="1524"/>
                  </a:lnTo>
                  <a:lnTo>
                    <a:pt x="1034" y="1868"/>
                  </a:lnTo>
                  <a:lnTo>
                    <a:pt x="1034" y="1868"/>
                  </a:lnTo>
                  <a:lnTo>
                    <a:pt x="1042" y="1872"/>
                  </a:lnTo>
                  <a:lnTo>
                    <a:pt x="1052" y="1872"/>
                  </a:lnTo>
                  <a:lnTo>
                    <a:pt x="1052" y="1872"/>
                  </a:lnTo>
                  <a:lnTo>
                    <a:pt x="1064" y="1870"/>
                  </a:lnTo>
                  <a:lnTo>
                    <a:pt x="1074" y="1866"/>
                  </a:lnTo>
                  <a:lnTo>
                    <a:pt x="1376" y="1726"/>
                  </a:lnTo>
                  <a:lnTo>
                    <a:pt x="1376" y="1726"/>
                  </a:lnTo>
                  <a:lnTo>
                    <a:pt x="1384" y="1744"/>
                  </a:lnTo>
                  <a:lnTo>
                    <a:pt x="1396" y="1762"/>
                  </a:lnTo>
                  <a:lnTo>
                    <a:pt x="1412" y="1780"/>
                  </a:lnTo>
                  <a:lnTo>
                    <a:pt x="1432" y="1796"/>
                  </a:lnTo>
                  <a:lnTo>
                    <a:pt x="1456" y="1810"/>
                  </a:lnTo>
                  <a:lnTo>
                    <a:pt x="1484" y="1824"/>
                  </a:lnTo>
                  <a:lnTo>
                    <a:pt x="1514" y="1838"/>
                  </a:lnTo>
                  <a:lnTo>
                    <a:pt x="1546" y="1850"/>
                  </a:lnTo>
                  <a:lnTo>
                    <a:pt x="1582" y="1862"/>
                  </a:lnTo>
                  <a:lnTo>
                    <a:pt x="1620" y="1872"/>
                  </a:lnTo>
                  <a:lnTo>
                    <a:pt x="1662" y="1880"/>
                  </a:lnTo>
                  <a:lnTo>
                    <a:pt x="1704" y="1888"/>
                  </a:lnTo>
                  <a:lnTo>
                    <a:pt x="1750" y="1894"/>
                  </a:lnTo>
                  <a:lnTo>
                    <a:pt x="1796" y="1898"/>
                  </a:lnTo>
                  <a:lnTo>
                    <a:pt x="1844" y="1900"/>
                  </a:lnTo>
                  <a:lnTo>
                    <a:pt x="1894" y="1900"/>
                  </a:lnTo>
                  <a:lnTo>
                    <a:pt x="1894" y="1900"/>
                  </a:lnTo>
                  <a:lnTo>
                    <a:pt x="1946" y="1900"/>
                  </a:lnTo>
                  <a:lnTo>
                    <a:pt x="1998" y="1896"/>
                  </a:lnTo>
                  <a:lnTo>
                    <a:pt x="2048" y="1892"/>
                  </a:lnTo>
                  <a:lnTo>
                    <a:pt x="2096" y="1886"/>
                  </a:lnTo>
                  <a:lnTo>
                    <a:pt x="2142" y="1876"/>
                  </a:lnTo>
                  <a:lnTo>
                    <a:pt x="2184" y="1868"/>
                  </a:lnTo>
                  <a:lnTo>
                    <a:pt x="2224" y="1856"/>
                  </a:lnTo>
                  <a:lnTo>
                    <a:pt x="2262" y="1842"/>
                  </a:lnTo>
                  <a:lnTo>
                    <a:pt x="2296" y="1830"/>
                  </a:lnTo>
                  <a:lnTo>
                    <a:pt x="2326" y="1814"/>
                  </a:lnTo>
                  <a:lnTo>
                    <a:pt x="2352" y="1798"/>
                  </a:lnTo>
                  <a:lnTo>
                    <a:pt x="2374" y="1780"/>
                  </a:lnTo>
                  <a:lnTo>
                    <a:pt x="2390" y="1762"/>
                  </a:lnTo>
                  <a:lnTo>
                    <a:pt x="2404" y="1744"/>
                  </a:lnTo>
                  <a:lnTo>
                    <a:pt x="2408" y="1734"/>
                  </a:lnTo>
                  <a:lnTo>
                    <a:pt x="2412" y="1724"/>
                  </a:lnTo>
                  <a:lnTo>
                    <a:pt x="2414" y="1714"/>
                  </a:lnTo>
                  <a:lnTo>
                    <a:pt x="2414" y="1704"/>
                  </a:lnTo>
                  <a:lnTo>
                    <a:pt x="2414" y="1600"/>
                  </a:lnTo>
                  <a:lnTo>
                    <a:pt x="2414" y="1600"/>
                  </a:lnTo>
                  <a:lnTo>
                    <a:pt x="2412" y="1616"/>
                  </a:lnTo>
                  <a:lnTo>
                    <a:pt x="2408" y="1630"/>
                  </a:lnTo>
                  <a:lnTo>
                    <a:pt x="2402" y="1644"/>
                  </a:lnTo>
                  <a:lnTo>
                    <a:pt x="2392" y="1658"/>
                  </a:lnTo>
                  <a:lnTo>
                    <a:pt x="2380" y="1672"/>
                  </a:lnTo>
                  <a:lnTo>
                    <a:pt x="2364" y="1684"/>
                  </a:lnTo>
                  <a:lnTo>
                    <a:pt x="2348" y="1696"/>
                  </a:lnTo>
                  <a:lnTo>
                    <a:pt x="2328" y="1708"/>
                  </a:lnTo>
                  <a:lnTo>
                    <a:pt x="2328" y="1708"/>
                  </a:lnTo>
                  <a:lnTo>
                    <a:pt x="2290" y="1728"/>
                  </a:lnTo>
                  <a:lnTo>
                    <a:pt x="2246" y="1744"/>
                  </a:lnTo>
                  <a:lnTo>
                    <a:pt x="2198" y="1760"/>
                  </a:lnTo>
                  <a:lnTo>
                    <a:pt x="2144" y="1772"/>
                  </a:lnTo>
                  <a:lnTo>
                    <a:pt x="2086" y="1784"/>
                  </a:lnTo>
                  <a:lnTo>
                    <a:pt x="2026" y="1790"/>
                  </a:lnTo>
                  <a:lnTo>
                    <a:pt x="1960" y="1796"/>
                  </a:lnTo>
                  <a:lnTo>
                    <a:pt x="1894" y="1798"/>
                  </a:lnTo>
                  <a:lnTo>
                    <a:pt x="1894" y="1798"/>
                  </a:lnTo>
                  <a:lnTo>
                    <a:pt x="1826" y="1796"/>
                  </a:lnTo>
                  <a:lnTo>
                    <a:pt x="1762" y="1790"/>
                  </a:lnTo>
                  <a:lnTo>
                    <a:pt x="1700" y="1784"/>
                  </a:lnTo>
                  <a:lnTo>
                    <a:pt x="1642" y="1772"/>
                  </a:lnTo>
                  <a:lnTo>
                    <a:pt x="1590" y="1760"/>
                  </a:lnTo>
                  <a:lnTo>
                    <a:pt x="1540" y="1744"/>
                  </a:lnTo>
                  <a:lnTo>
                    <a:pt x="1496" y="1728"/>
                  </a:lnTo>
                  <a:lnTo>
                    <a:pt x="1458" y="1708"/>
                  </a:lnTo>
                  <a:lnTo>
                    <a:pt x="1458" y="1708"/>
                  </a:lnTo>
                  <a:lnTo>
                    <a:pt x="1442" y="1696"/>
                  </a:lnTo>
                  <a:lnTo>
                    <a:pt x="1442" y="1696"/>
                  </a:lnTo>
                  <a:lnTo>
                    <a:pt x="1442" y="1696"/>
                  </a:lnTo>
                  <a:lnTo>
                    <a:pt x="1414" y="1676"/>
                  </a:lnTo>
                  <a:lnTo>
                    <a:pt x="1404" y="1666"/>
                  </a:lnTo>
                  <a:lnTo>
                    <a:pt x="1394" y="1654"/>
                  </a:lnTo>
                  <a:lnTo>
                    <a:pt x="1386" y="1644"/>
                  </a:lnTo>
                  <a:lnTo>
                    <a:pt x="1380" y="1632"/>
                  </a:lnTo>
                  <a:lnTo>
                    <a:pt x="1376" y="1620"/>
                  </a:lnTo>
                  <a:lnTo>
                    <a:pt x="1374" y="1608"/>
                  </a:lnTo>
                  <a:lnTo>
                    <a:pt x="1374" y="1608"/>
                  </a:lnTo>
                  <a:lnTo>
                    <a:pt x="1372" y="1600"/>
                  </a:lnTo>
                  <a:lnTo>
                    <a:pt x="1372" y="1608"/>
                  </a:lnTo>
                  <a:lnTo>
                    <a:pt x="1048" y="1758"/>
                  </a:lnTo>
                  <a:lnTo>
                    <a:pt x="200" y="1466"/>
                  </a:lnTo>
                  <a:lnTo>
                    <a:pt x="360" y="1390"/>
                  </a:lnTo>
                  <a:lnTo>
                    <a:pt x="1040" y="1626"/>
                  </a:lnTo>
                  <a:lnTo>
                    <a:pt x="1040" y="1626"/>
                  </a:lnTo>
                  <a:lnTo>
                    <a:pt x="1050" y="1628"/>
                  </a:lnTo>
                  <a:lnTo>
                    <a:pt x="1058" y="1628"/>
                  </a:lnTo>
                  <a:lnTo>
                    <a:pt x="1058" y="1628"/>
                  </a:lnTo>
                  <a:lnTo>
                    <a:pt x="1070" y="1628"/>
                  </a:lnTo>
                  <a:lnTo>
                    <a:pt x="1082" y="1624"/>
                  </a:lnTo>
                  <a:lnTo>
                    <a:pt x="1380" y="1484"/>
                  </a:lnTo>
                  <a:lnTo>
                    <a:pt x="1380" y="1484"/>
                  </a:lnTo>
                  <a:lnTo>
                    <a:pt x="1388" y="1502"/>
                  </a:lnTo>
                  <a:lnTo>
                    <a:pt x="1402" y="1520"/>
                  </a:lnTo>
                  <a:lnTo>
                    <a:pt x="1418" y="1536"/>
                  </a:lnTo>
                  <a:lnTo>
                    <a:pt x="1440" y="1550"/>
                  </a:lnTo>
                  <a:lnTo>
                    <a:pt x="1464" y="1566"/>
                  </a:lnTo>
                  <a:lnTo>
                    <a:pt x="1490" y="1580"/>
                  </a:lnTo>
                  <a:lnTo>
                    <a:pt x="1520" y="1592"/>
                  </a:lnTo>
                  <a:lnTo>
                    <a:pt x="1554" y="1604"/>
                  </a:lnTo>
                  <a:lnTo>
                    <a:pt x="1588" y="1614"/>
                  </a:lnTo>
                  <a:lnTo>
                    <a:pt x="1626" y="1624"/>
                  </a:lnTo>
                  <a:lnTo>
                    <a:pt x="1666" y="1632"/>
                  </a:lnTo>
                  <a:lnTo>
                    <a:pt x="1708" y="1640"/>
                  </a:lnTo>
                  <a:lnTo>
                    <a:pt x="1752" y="1644"/>
                  </a:lnTo>
                  <a:lnTo>
                    <a:pt x="1798" y="1648"/>
                  </a:lnTo>
                  <a:lnTo>
                    <a:pt x="1846" y="1652"/>
                  </a:lnTo>
                  <a:lnTo>
                    <a:pt x="1894" y="1652"/>
                  </a:lnTo>
                  <a:lnTo>
                    <a:pt x="1894" y="1652"/>
                  </a:lnTo>
                  <a:lnTo>
                    <a:pt x="1946" y="1650"/>
                  </a:lnTo>
                  <a:lnTo>
                    <a:pt x="1998" y="1648"/>
                  </a:lnTo>
                  <a:lnTo>
                    <a:pt x="2048" y="1644"/>
                  </a:lnTo>
                  <a:lnTo>
                    <a:pt x="2096" y="1636"/>
                  </a:lnTo>
                  <a:lnTo>
                    <a:pt x="2142" y="1628"/>
                  </a:lnTo>
                  <a:lnTo>
                    <a:pt x="2184" y="1618"/>
                  </a:lnTo>
                  <a:lnTo>
                    <a:pt x="2224" y="1606"/>
                  </a:lnTo>
                  <a:lnTo>
                    <a:pt x="2262" y="1594"/>
                  </a:lnTo>
                  <a:lnTo>
                    <a:pt x="2296" y="1580"/>
                  </a:lnTo>
                  <a:lnTo>
                    <a:pt x="2326" y="1566"/>
                  </a:lnTo>
                  <a:lnTo>
                    <a:pt x="2352" y="1548"/>
                  </a:lnTo>
                  <a:lnTo>
                    <a:pt x="2374" y="1532"/>
                  </a:lnTo>
                  <a:lnTo>
                    <a:pt x="2390" y="1514"/>
                  </a:lnTo>
                  <a:lnTo>
                    <a:pt x="2404" y="1494"/>
                  </a:lnTo>
                  <a:lnTo>
                    <a:pt x="2408" y="1484"/>
                  </a:lnTo>
                  <a:lnTo>
                    <a:pt x="2412" y="1476"/>
                  </a:lnTo>
                  <a:lnTo>
                    <a:pt x="2414" y="1466"/>
                  </a:lnTo>
                  <a:lnTo>
                    <a:pt x="2414" y="1454"/>
                  </a:lnTo>
                  <a:lnTo>
                    <a:pt x="2414" y="1352"/>
                  </a:lnTo>
                  <a:lnTo>
                    <a:pt x="2414" y="1352"/>
                  </a:lnTo>
                  <a:lnTo>
                    <a:pt x="2412" y="1366"/>
                  </a:lnTo>
                  <a:lnTo>
                    <a:pt x="2408" y="1380"/>
                  </a:lnTo>
                  <a:lnTo>
                    <a:pt x="2402" y="1394"/>
                  </a:lnTo>
                  <a:lnTo>
                    <a:pt x="2392" y="1408"/>
                  </a:lnTo>
                  <a:lnTo>
                    <a:pt x="2380" y="1422"/>
                  </a:lnTo>
                  <a:lnTo>
                    <a:pt x="2364" y="1436"/>
                  </a:lnTo>
                  <a:lnTo>
                    <a:pt x="2348" y="1448"/>
                  </a:lnTo>
                  <a:lnTo>
                    <a:pt x="2328" y="1460"/>
                  </a:lnTo>
                  <a:lnTo>
                    <a:pt x="2328" y="1460"/>
                  </a:lnTo>
                  <a:lnTo>
                    <a:pt x="2290" y="1478"/>
                  </a:lnTo>
                  <a:lnTo>
                    <a:pt x="2246" y="1496"/>
                  </a:lnTo>
                  <a:lnTo>
                    <a:pt x="2198" y="1512"/>
                  </a:lnTo>
                  <a:lnTo>
                    <a:pt x="2144" y="1524"/>
                  </a:lnTo>
                  <a:lnTo>
                    <a:pt x="2086" y="1534"/>
                  </a:lnTo>
                  <a:lnTo>
                    <a:pt x="2026" y="1542"/>
                  </a:lnTo>
                  <a:lnTo>
                    <a:pt x="1960" y="1546"/>
                  </a:lnTo>
                  <a:lnTo>
                    <a:pt x="1894" y="1548"/>
                  </a:lnTo>
                  <a:lnTo>
                    <a:pt x="1894" y="1548"/>
                  </a:lnTo>
                  <a:lnTo>
                    <a:pt x="1826" y="1546"/>
                  </a:lnTo>
                  <a:lnTo>
                    <a:pt x="1762" y="1542"/>
                  </a:lnTo>
                  <a:lnTo>
                    <a:pt x="1700" y="1534"/>
                  </a:lnTo>
                  <a:lnTo>
                    <a:pt x="1642" y="1524"/>
                  </a:lnTo>
                  <a:lnTo>
                    <a:pt x="1590" y="1512"/>
                  </a:lnTo>
                  <a:lnTo>
                    <a:pt x="1540" y="1496"/>
                  </a:lnTo>
                  <a:lnTo>
                    <a:pt x="1496" y="1478"/>
                  </a:lnTo>
                  <a:lnTo>
                    <a:pt x="1458" y="1460"/>
                  </a:lnTo>
                  <a:lnTo>
                    <a:pt x="1458" y="1460"/>
                  </a:lnTo>
                  <a:lnTo>
                    <a:pt x="1448" y="1452"/>
                  </a:lnTo>
                  <a:lnTo>
                    <a:pt x="1448" y="1452"/>
                  </a:lnTo>
                  <a:lnTo>
                    <a:pt x="1420" y="1432"/>
                  </a:lnTo>
                  <a:lnTo>
                    <a:pt x="1410" y="1422"/>
                  </a:lnTo>
                  <a:lnTo>
                    <a:pt x="1400" y="1412"/>
                  </a:lnTo>
                  <a:lnTo>
                    <a:pt x="1390" y="1400"/>
                  </a:lnTo>
                  <a:lnTo>
                    <a:pt x="1384" y="1390"/>
                  </a:lnTo>
                  <a:lnTo>
                    <a:pt x="1380" y="1378"/>
                  </a:lnTo>
                  <a:lnTo>
                    <a:pt x="1376" y="1366"/>
                  </a:lnTo>
                  <a:lnTo>
                    <a:pt x="1376" y="1366"/>
                  </a:lnTo>
                  <a:lnTo>
                    <a:pt x="1374" y="1358"/>
                  </a:lnTo>
                  <a:lnTo>
                    <a:pt x="1372" y="1352"/>
                  </a:lnTo>
                  <a:lnTo>
                    <a:pt x="1372" y="1368"/>
                  </a:lnTo>
                  <a:lnTo>
                    <a:pt x="1056" y="1514"/>
                  </a:lnTo>
                  <a:lnTo>
                    <a:pt x="504" y="1324"/>
                  </a:lnTo>
                  <a:lnTo>
                    <a:pt x="354" y="1272"/>
                  </a:lnTo>
                  <a:lnTo>
                    <a:pt x="206" y="1222"/>
                  </a:lnTo>
                  <a:lnTo>
                    <a:pt x="368" y="1146"/>
                  </a:lnTo>
                  <a:lnTo>
                    <a:pt x="1048" y="1382"/>
                  </a:lnTo>
                  <a:lnTo>
                    <a:pt x="1048" y="1382"/>
                  </a:lnTo>
                  <a:lnTo>
                    <a:pt x="1056" y="1384"/>
                  </a:lnTo>
                  <a:lnTo>
                    <a:pt x="1066" y="1384"/>
                  </a:lnTo>
                  <a:lnTo>
                    <a:pt x="1066" y="1384"/>
                  </a:lnTo>
                  <a:lnTo>
                    <a:pt x="1078" y="1384"/>
                  </a:lnTo>
                  <a:lnTo>
                    <a:pt x="1088" y="1380"/>
                  </a:lnTo>
                  <a:lnTo>
                    <a:pt x="1382" y="1244"/>
                  </a:lnTo>
                  <a:lnTo>
                    <a:pt x="1382" y="1244"/>
                  </a:lnTo>
                  <a:lnTo>
                    <a:pt x="1392" y="1260"/>
                  </a:lnTo>
                  <a:lnTo>
                    <a:pt x="1406" y="1276"/>
                  </a:lnTo>
                  <a:lnTo>
                    <a:pt x="1424" y="1292"/>
                  </a:lnTo>
                  <a:lnTo>
                    <a:pt x="1446" y="1306"/>
                  </a:lnTo>
                  <a:lnTo>
                    <a:pt x="1470" y="1320"/>
                  </a:lnTo>
                  <a:lnTo>
                    <a:pt x="1498" y="1334"/>
                  </a:lnTo>
                  <a:lnTo>
                    <a:pt x="1528" y="1346"/>
                  </a:lnTo>
                  <a:lnTo>
                    <a:pt x="1560" y="1358"/>
                  </a:lnTo>
                  <a:lnTo>
                    <a:pt x="1594" y="1368"/>
                  </a:lnTo>
                  <a:lnTo>
                    <a:pt x="1632" y="1376"/>
                  </a:lnTo>
                  <a:lnTo>
                    <a:pt x="1672" y="1384"/>
                  </a:lnTo>
                  <a:lnTo>
                    <a:pt x="1712" y="1390"/>
                  </a:lnTo>
                  <a:lnTo>
                    <a:pt x="1756" y="1396"/>
                  </a:lnTo>
                  <a:lnTo>
                    <a:pt x="1800" y="1400"/>
                  </a:lnTo>
                  <a:lnTo>
                    <a:pt x="1846" y="1402"/>
                  </a:lnTo>
                  <a:lnTo>
                    <a:pt x="1894" y="1404"/>
                  </a:lnTo>
                  <a:lnTo>
                    <a:pt x="1894" y="1404"/>
                  </a:lnTo>
                  <a:lnTo>
                    <a:pt x="1940" y="1402"/>
                  </a:lnTo>
                  <a:lnTo>
                    <a:pt x="1984" y="1400"/>
                  </a:lnTo>
                  <a:lnTo>
                    <a:pt x="2026" y="1396"/>
                  </a:lnTo>
                  <a:lnTo>
                    <a:pt x="2068" y="1392"/>
                  </a:lnTo>
                  <a:lnTo>
                    <a:pt x="2108" y="1386"/>
                  </a:lnTo>
                  <a:lnTo>
                    <a:pt x="2148" y="1378"/>
                  </a:lnTo>
                  <a:lnTo>
                    <a:pt x="2184" y="1370"/>
                  </a:lnTo>
                  <a:lnTo>
                    <a:pt x="2218" y="1360"/>
                  </a:lnTo>
                  <a:lnTo>
                    <a:pt x="2250" y="1350"/>
                  </a:lnTo>
                  <a:lnTo>
                    <a:pt x="2280" y="1338"/>
                  </a:lnTo>
                  <a:lnTo>
                    <a:pt x="2308" y="1326"/>
                  </a:lnTo>
                  <a:lnTo>
                    <a:pt x="2332" y="1312"/>
                  </a:lnTo>
                  <a:lnTo>
                    <a:pt x="2354" y="1298"/>
                  </a:lnTo>
                  <a:lnTo>
                    <a:pt x="2372" y="1284"/>
                  </a:lnTo>
                  <a:lnTo>
                    <a:pt x="2388" y="1268"/>
                  </a:lnTo>
                  <a:lnTo>
                    <a:pt x="2400" y="1252"/>
                  </a:lnTo>
                  <a:lnTo>
                    <a:pt x="2580" y="1168"/>
                  </a:lnTo>
                  <a:lnTo>
                    <a:pt x="2580" y="1168"/>
                  </a:lnTo>
                  <a:lnTo>
                    <a:pt x="2586" y="1164"/>
                  </a:lnTo>
                  <a:lnTo>
                    <a:pt x="2594" y="1160"/>
                  </a:lnTo>
                  <a:lnTo>
                    <a:pt x="2604" y="1146"/>
                  </a:lnTo>
                  <a:lnTo>
                    <a:pt x="2610" y="1132"/>
                  </a:lnTo>
                  <a:lnTo>
                    <a:pt x="2610" y="1124"/>
                  </a:lnTo>
                  <a:lnTo>
                    <a:pt x="2612" y="1116"/>
                  </a:lnTo>
                  <a:lnTo>
                    <a:pt x="2612" y="1116"/>
                  </a:lnTo>
                  <a:lnTo>
                    <a:pt x="2610" y="1108"/>
                  </a:lnTo>
                  <a:lnTo>
                    <a:pt x="2608" y="1100"/>
                  </a:lnTo>
                  <a:lnTo>
                    <a:pt x="2600" y="1086"/>
                  </a:lnTo>
                  <a:lnTo>
                    <a:pt x="2588" y="1074"/>
                  </a:lnTo>
                  <a:lnTo>
                    <a:pt x="2582" y="1070"/>
                  </a:lnTo>
                  <a:lnTo>
                    <a:pt x="2574" y="1068"/>
                  </a:lnTo>
                  <a:lnTo>
                    <a:pt x="2406" y="1008"/>
                  </a:lnTo>
                  <a:lnTo>
                    <a:pt x="2586" y="924"/>
                  </a:lnTo>
                  <a:lnTo>
                    <a:pt x="2586" y="924"/>
                  </a:lnTo>
                  <a:lnTo>
                    <a:pt x="2594" y="920"/>
                  </a:lnTo>
                  <a:lnTo>
                    <a:pt x="2600" y="916"/>
                  </a:lnTo>
                  <a:lnTo>
                    <a:pt x="2610" y="904"/>
                  </a:lnTo>
                  <a:lnTo>
                    <a:pt x="2616" y="888"/>
                  </a:lnTo>
                  <a:lnTo>
                    <a:pt x="2618" y="880"/>
                  </a:lnTo>
                  <a:lnTo>
                    <a:pt x="2618" y="872"/>
                  </a:lnTo>
                  <a:lnTo>
                    <a:pt x="2618" y="872"/>
                  </a:lnTo>
                  <a:close/>
                  <a:moveTo>
                    <a:pt x="1410" y="532"/>
                  </a:moveTo>
                  <a:lnTo>
                    <a:pt x="1410" y="532"/>
                  </a:lnTo>
                  <a:lnTo>
                    <a:pt x="1426" y="546"/>
                  </a:lnTo>
                  <a:lnTo>
                    <a:pt x="1444" y="558"/>
                  </a:lnTo>
                  <a:lnTo>
                    <a:pt x="1464" y="572"/>
                  </a:lnTo>
                  <a:lnTo>
                    <a:pt x="1486" y="582"/>
                  </a:lnTo>
                  <a:lnTo>
                    <a:pt x="1512" y="594"/>
                  </a:lnTo>
                  <a:lnTo>
                    <a:pt x="1538" y="604"/>
                  </a:lnTo>
                  <a:lnTo>
                    <a:pt x="1568" y="614"/>
                  </a:lnTo>
                  <a:lnTo>
                    <a:pt x="1598" y="622"/>
                  </a:lnTo>
                  <a:lnTo>
                    <a:pt x="1630" y="630"/>
                  </a:lnTo>
                  <a:lnTo>
                    <a:pt x="1664" y="636"/>
                  </a:lnTo>
                  <a:lnTo>
                    <a:pt x="1736" y="648"/>
                  </a:lnTo>
                  <a:lnTo>
                    <a:pt x="1812" y="654"/>
                  </a:lnTo>
                  <a:lnTo>
                    <a:pt x="1852" y="656"/>
                  </a:lnTo>
                  <a:lnTo>
                    <a:pt x="1894" y="656"/>
                  </a:lnTo>
                  <a:lnTo>
                    <a:pt x="1894" y="656"/>
                  </a:lnTo>
                  <a:lnTo>
                    <a:pt x="1934" y="656"/>
                  </a:lnTo>
                  <a:lnTo>
                    <a:pt x="1974" y="654"/>
                  </a:lnTo>
                  <a:lnTo>
                    <a:pt x="2050" y="648"/>
                  </a:lnTo>
                  <a:lnTo>
                    <a:pt x="2122" y="636"/>
                  </a:lnTo>
                  <a:lnTo>
                    <a:pt x="2156" y="630"/>
                  </a:lnTo>
                  <a:lnTo>
                    <a:pt x="2190" y="622"/>
                  </a:lnTo>
                  <a:lnTo>
                    <a:pt x="2220" y="614"/>
                  </a:lnTo>
                  <a:lnTo>
                    <a:pt x="2248" y="604"/>
                  </a:lnTo>
                  <a:lnTo>
                    <a:pt x="2276" y="594"/>
                  </a:lnTo>
                  <a:lnTo>
                    <a:pt x="2300" y="582"/>
                  </a:lnTo>
                  <a:lnTo>
                    <a:pt x="2322" y="572"/>
                  </a:lnTo>
                  <a:lnTo>
                    <a:pt x="2344" y="558"/>
                  </a:lnTo>
                  <a:lnTo>
                    <a:pt x="2362" y="546"/>
                  </a:lnTo>
                  <a:lnTo>
                    <a:pt x="2378" y="532"/>
                  </a:lnTo>
                  <a:lnTo>
                    <a:pt x="2378" y="532"/>
                  </a:lnTo>
                  <a:lnTo>
                    <a:pt x="2392" y="550"/>
                  </a:lnTo>
                  <a:lnTo>
                    <a:pt x="2404" y="568"/>
                  </a:lnTo>
                  <a:lnTo>
                    <a:pt x="2412" y="586"/>
                  </a:lnTo>
                  <a:lnTo>
                    <a:pt x="2414" y="596"/>
                  </a:lnTo>
                  <a:lnTo>
                    <a:pt x="2414" y="606"/>
                  </a:lnTo>
                  <a:lnTo>
                    <a:pt x="2414" y="606"/>
                  </a:lnTo>
                  <a:lnTo>
                    <a:pt x="2412" y="620"/>
                  </a:lnTo>
                  <a:lnTo>
                    <a:pt x="2408" y="634"/>
                  </a:lnTo>
                  <a:lnTo>
                    <a:pt x="2402" y="648"/>
                  </a:lnTo>
                  <a:lnTo>
                    <a:pt x="2392" y="662"/>
                  </a:lnTo>
                  <a:lnTo>
                    <a:pt x="2380" y="676"/>
                  </a:lnTo>
                  <a:lnTo>
                    <a:pt x="2364" y="688"/>
                  </a:lnTo>
                  <a:lnTo>
                    <a:pt x="2348" y="702"/>
                  </a:lnTo>
                  <a:lnTo>
                    <a:pt x="2328" y="714"/>
                  </a:lnTo>
                  <a:lnTo>
                    <a:pt x="2328" y="714"/>
                  </a:lnTo>
                  <a:lnTo>
                    <a:pt x="2290" y="732"/>
                  </a:lnTo>
                  <a:lnTo>
                    <a:pt x="2246" y="750"/>
                  </a:lnTo>
                  <a:lnTo>
                    <a:pt x="2198" y="764"/>
                  </a:lnTo>
                  <a:lnTo>
                    <a:pt x="2144" y="778"/>
                  </a:lnTo>
                  <a:lnTo>
                    <a:pt x="2086" y="788"/>
                  </a:lnTo>
                  <a:lnTo>
                    <a:pt x="2026" y="796"/>
                  </a:lnTo>
                  <a:lnTo>
                    <a:pt x="1960" y="800"/>
                  </a:lnTo>
                  <a:lnTo>
                    <a:pt x="1894" y="802"/>
                  </a:lnTo>
                  <a:lnTo>
                    <a:pt x="1894" y="802"/>
                  </a:lnTo>
                  <a:lnTo>
                    <a:pt x="1834" y="800"/>
                  </a:lnTo>
                  <a:lnTo>
                    <a:pt x="1776" y="796"/>
                  </a:lnTo>
                  <a:lnTo>
                    <a:pt x="1720" y="790"/>
                  </a:lnTo>
                  <a:lnTo>
                    <a:pt x="1666" y="782"/>
                  </a:lnTo>
                  <a:lnTo>
                    <a:pt x="1616" y="772"/>
                  </a:lnTo>
                  <a:lnTo>
                    <a:pt x="1570" y="760"/>
                  </a:lnTo>
                  <a:lnTo>
                    <a:pt x="1528" y="746"/>
                  </a:lnTo>
                  <a:lnTo>
                    <a:pt x="1490" y="730"/>
                  </a:lnTo>
                  <a:lnTo>
                    <a:pt x="1490" y="730"/>
                  </a:lnTo>
                  <a:lnTo>
                    <a:pt x="1490" y="730"/>
                  </a:lnTo>
                  <a:lnTo>
                    <a:pt x="1458" y="714"/>
                  </a:lnTo>
                  <a:lnTo>
                    <a:pt x="1458" y="714"/>
                  </a:lnTo>
                  <a:lnTo>
                    <a:pt x="1440" y="702"/>
                  </a:lnTo>
                  <a:lnTo>
                    <a:pt x="1422" y="688"/>
                  </a:lnTo>
                  <a:lnTo>
                    <a:pt x="1408" y="676"/>
                  </a:lnTo>
                  <a:lnTo>
                    <a:pt x="1396" y="662"/>
                  </a:lnTo>
                  <a:lnTo>
                    <a:pt x="1386" y="648"/>
                  </a:lnTo>
                  <a:lnTo>
                    <a:pt x="1378" y="634"/>
                  </a:lnTo>
                  <a:lnTo>
                    <a:pt x="1374" y="620"/>
                  </a:lnTo>
                  <a:lnTo>
                    <a:pt x="1372" y="606"/>
                  </a:lnTo>
                  <a:lnTo>
                    <a:pt x="1372" y="606"/>
                  </a:lnTo>
                  <a:lnTo>
                    <a:pt x="1374" y="596"/>
                  </a:lnTo>
                  <a:lnTo>
                    <a:pt x="1376" y="586"/>
                  </a:lnTo>
                  <a:lnTo>
                    <a:pt x="1382" y="568"/>
                  </a:lnTo>
                  <a:lnTo>
                    <a:pt x="1394" y="550"/>
                  </a:lnTo>
                  <a:lnTo>
                    <a:pt x="1410" y="532"/>
                  </a:lnTo>
                  <a:lnTo>
                    <a:pt x="1410" y="532"/>
                  </a:lnTo>
                  <a:close/>
                  <a:moveTo>
                    <a:pt x="1410" y="782"/>
                  </a:moveTo>
                  <a:lnTo>
                    <a:pt x="1410" y="782"/>
                  </a:lnTo>
                  <a:lnTo>
                    <a:pt x="1426" y="794"/>
                  </a:lnTo>
                  <a:lnTo>
                    <a:pt x="1444" y="808"/>
                  </a:lnTo>
                  <a:lnTo>
                    <a:pt x="1464" y="820"/>
                  </a:lnTo>
                  <a:lnTo>
                    <a:pt x="1486" y="832"/>
                  </a:lnTo>
                  <a:lnTo>
                    <a:pt x="1512" y="842"/>
                  </a:lnTo>
                  <a:lnTo>
                    <a:pt x="1538" y="852"/>
                  </a:lnTo>
                  <a:lnTo>
                    <a:pt x="1568" y="862"/>
                  </a:lnTo>
                  <a:lnTo>
                    <a:pt x="1598" y="870"/>
                  </a:lnTo>
                  <a:lnTo>
                    <a:pt x="1630" y="878"/>
                  </a:lnTo>
                  <a:lnTo>
                    <a:pt x="1664" y="886"/>
                  </a:lnTo>
                  <a:lnTo>
                    <a:pt x="1736" y="896"/>
                  </a:lnTo>
                  <a:lnTo>
                    <a:pt x="1812" y="904"/>
                  </a:lnTo>
                  <a:lnTo>
                    <a:pt x="1852" y="906"/>
                  </a:lnTo>
                  <a:lnTo>
                    <a:pt x="1894" y="906"/>
                  </a:lnTo>
                  <a:lnTo>
                    <a:pt x="1894" y="906"/>
                  </a:lnTo>
                  <a:lnTo>
                    <a:pt x="1934" y="906"/>
                  </a:lnTo>
                  <a:lnTo>
                    <a:pt x="1974" y="904"/>
                  </a:lnTo>
                  <a:lnTo>
                    <a:pt x="2050" y="896"/>
                  </a:lnTo>
                  <a:lnTo>
                    <a:pt x="2122" y="886"/>
                  </a:lnTo>
                  <a:lnTo>
                    <a:pt x="2156" y="878"/>
                  </a:lnTo>
                  <a:lnTo>
                    <a:pt x="2190" y="870"/>
                  </a:lnTo>
                  <a:lnTo>
                    <a:pt x="2220" y="862"/>
                  </a:lnTo>
                  <a:lnTo>
                    <a:pt x="2248" y="852"/>
                  </a:lnTo>
                  <a:lnTo>
                    <a:pt x="2276" y="842"/>
                  </a:lnTo>
                  <a:lnTo>
                    <a:pt x="2300" y="832"/>
                  </a:lnTo>
                  <a:lnTo>
                    <a:pt x="2322" y="820"/>
                  </a:lnTo>
                  <a:lnTo>
                    <a:pt x="2344" y="808"/>
                  </a:lnTo>
                  <a:lnTo>
                    <a:pt x="2362" y="794"/>
                  </a:lnTo>
                  <a:lnTo>
                    <a:pt x="2378" y="782"/>
                  </a:lnTo>
                  <a:lnTo>
                    <a:pt x="2378" y="782"/>
                  </a:lnTo>
                  <a:lnTo>
                    <a:pt x="2392" y="798"/>
                  </a:lnTo>
                  <a:lnTo>
                    <a:pt x="2404" y="816"/>
                  </a:lnTo>
                  <a:lnTo>
                    <a:pt x="2412" y="834"/>
                  </a:lnTo>
                  <a:lnTo>
                    <a:pt x="2414" y="844"/>
                  </a:lnTo>
                  <a:lnTo>
                    <a:pt x="2414" y="854"/>
                  </a:lnTo>
                  <a:lnTo>
                    <a:pt x="2414" y="854"/>
                  </a:lnTo>
                  <a:lnTo>
                    <a:pt x="2414" y="862"/>
                  </a:lnTo>
                  <a:lnTo>
                    <a:pt x="2412" y="872"/>
                  </a:lnTo>
                  <a:lnTo>
                    <a:pt x="2404" y="890"/>
                  </a:lnTo>
                  <a:lnTo>
                    <a:pt x="2404" y="890"/>
                  </a:lnTo>
                  <a:lnTo>
                    <a:pt x="2396" y="904"/>
                  </a:lnTo>
                  <a:lnTo>
                    <a:pt x="2382" y="920"/>
                  </a:lnTo>
                  <a:lnTo>
                    <a:pt x="2382" y="920"/>
                  </a:lnTo>
                  <a:lnTo>
                    <a:pt x="2370" y="932"/>
                  </a:lnTo>
                  <a:lnTo>
                    <a:pt x="2370" y="932"/>
                  </a:lnTo>
                  <a:lnTo>
                    <a:pt x="2360" y="942"/>
                  </a:lnTo>
                  <a:lnTo>
                    <a:pt x="2360" y="942"/>
                  </a:lnTo>
                  <a:lnTo>
                    <a:pt x="2344" y="952"/>
                  </a:lnTo>
                  <a:lnTo>
                    <a:pt x="2328" y="962"/>
                  </a:lnTo>
                  <a:lnTo>
                    <a:pt x="2328" y="962"/>
                  </a:lnTo>
                  <a:lnTo>
                    <a:pt x="2290" y="982"/>
                  </a:lnTo>
                  <a:lnTo>
                    <a:pt x="2246" y="998"/>
                  </a:lnTo>
                  <a:lnTo>
                    <a:pt x="2198" y="1014"/>
                  </a:lnTo>
                  <a:lnTo>
                    <a:pt x="2144" y="1026"/>
                  </a:lnTo>
                  <a:lnTo>
                    <a:pt x="2086" y="1036"/>
                  </a:lnTo>
                  <a:lnTo>
                    <a:pt x="2026" y="1044"/>
                  </a:lnTo>
                  <a:lnTo>
                    <a:pt x="1960" y="1050"/>
                  </a:lnTo>
                  <a:lnTo>
                    <a:pt x="1894" y="1050"/>
                  </a:lnTo>
                  <a:lnTo>
                    <a:pt x="1894" y="1050"/>
                  </a:lnTo>
                  <a:lnTo>
                    <a:pt x="1834" y="1050"/>
                  </a:lnTo>
                  <a:lnTo>
                    <a:pt x="1776" y="1046"/>
                  </a:lnTo>
                  <a:lnTo>
                    <a:pt x="1720" y="1040"/>
                  </a:lnTo>
                  <a:lnTo>
                    <a:pt x="1666" y="1032"/>
                  </a:lnTo>
                  <a:lnTo>
                    <a:pt x="1616" y="1020"/>
                  </a:lnTo>
                  <a:lnTo>
                    <a:pt x="1570" y="1008"/>
                  </a:lnTo>
                  <a:lnTo>
                    <a:pt x="1528" y="994"/>
                  </a:lnTo>
                  <a:lnTo>
                    <a:pt x="1490" y="978"/>
                  </a:lnTo>
                  <a:lnTo>
                    <a:pt x="1490" y="978"/>
                  </a:lnTo>
                  <a:lnTo>
                    <a:pt x="1490" y="978"/>
                  </a:lnTo>
                  <a:lnTo>
                    <a:pt x="1458" y="962"/>
                  </a:lnTo>
                  <a:lnTo>
                    <a:pt x="1458" y="962"/>
                  </a:lnTo>
                  <a:lnTo>
                    <a:pt x="1440" y="950"/>
                  </a:lnTo>
                  <a:lnTo>
                    <a:pt x="1422" y="938"/>
                  </a:lnTo>
                  <a:lnTo>
                    <a:pt x="1408" y="924"/>
                  </a:lnTo>
                  <a:lnTo>
                    <a:pt x="1396" y="912"/>
                  </a:lnTo>
                  <a:lnTo>
                    <a:pt x="1386" y="898"/>
                  </a:lnTo>
                  <a:lnTo>
                    <a:pt x="1378" y="884"/>
                  </a:lnTo>
                  <a:lnTo>
                    <a:pt x="1374" y="868"/>
                  </a:lnTo>
                  <a:lnTo>
                    <a:pt x="1372" y="854"/>
                  </a:lnTo>
                  <a:lnTo>
                    <a:pt x="1372" y="854"/>
                  </a:lnTo>
                  <a:lnTo>
                    <a:pt x="1374" y="844"/>
                  </a:lnTo>
                  <a:lnTo>
                    <a:pt x="1376" y="834"/>
                  </a:lnTo>
                  <a:lnTo>
                    <a:pt x="1382" y="816"/>
                  </a:lnTo>
                  <a:lnTo>
                    <a:pt x="1394" y="798"/>
                  </a:lnTo>
                  <a:lnTo>
                    <a:pt x="1410" y="782"/>
                  </a:lnTo>
                  <a:lnTo>
                    <a:pt x="1410" y="782"/>
                  </a:lnTo>
                  <a:close/>
                  <a:moveTo>
                    <a:pt x="1134" y="1002"/>
                  </a:moveTo>
                  <a:lnTo>
                    <a:pt x="1134" y="1002"/>
                  </a:lnTo>
                  <a:lnTo>
                    <a:pt x="1116" y="1012"/>
                  </a:lnTo>
                  <a:lnTo>
                    <a:pt x="1096" y="1020"/>
                  </a:lnTo>
                  <a:lnTo>
                    <a:pt x="1074" y="1026"/>
                  </a:lnTo>
                  <a:lnTo>
                    <a:pt x="1050" y="1032"/>
                  </a:lnTo>
                  <a:lnTo>
                    <a:pt x="1022" y="1036"/>
                  </a:lnTo>
                  <a:lnTo>
                    <a:pt x="994" y="1040"/>
                  </a:lnTo>
                  <a:lnTo>
                    <a:pt x="964" y="1042"/>
                  </a:lnTo>
                  <a:lnTo>
                    <a:pt x="934" y="1044"/>
                  </a:lnTo>
                  <a:lnTo>
                    <a:pt x="934" y="1044"/>
                  </a:lnTo>
                  <a:lnTo>
                    <a:pt x="902" y="1042"/>
                  </a:lnTo>
                  <a:lnTo>
                    <a:pt x="872" y="1040"/>
                  </a:lnTo>
                  <a:lnTo>
                    <a:pt x="844" y="1036"/>
                  </a:lnTo>
                  <a:lnTo>
                    <a:pt x="818" y="1032"/>
                  </a:lnTo>
                  <a:lnTo>
                    <a:pt x="792" y="1026"/>
                  </a:lnTo>
                  <a:lnTo>
                    <a:pt x="770" y="1020"/>
                  </a:lnTo>
                  <a:lnTo>
                    <a:pt x="750" y="1012"/>
                  </a:lnTo>
                  <a:lnTo>
                    <a:pt x="732" y="1002"/>
                  </a:lnTo>
                  <a:lnTo>
                    <a:pt x="732" y="1002"/>
                  </a:lnTo>
                  <a:lnTo>
                    <a:pt x="716" y="992"/>
                  </a:lnTo>
                  <a:lnTo>
                    <a:pt x="702" y="978"/>
                  </a:lnTo>
                  <a:lnTo>
                    <a:pt x="696" y="966"/>
                  </a:lnTo>
                  <a:lnTo>
                    <a:pt x="694" y="960"/>
                  </a:lnTo>
                  <a:lnTo>
                    <a:pt x="692" y="952"/>
                  </a:lnTo>
                  <a:lnTo>
                    <a:pt x="692" y="952"/>
                  </a:lnTo>
                  <a:lnTo>
                    <a:pt x="694" y="942"/>
                  </a:lnTo>
                  <a:lnTo>
                    <a:pt x="698" y="934"/>
                  </a:lnTo>
                  <a:lnTo>
                    <a:pt x="704" y="926"/>
                  </a:lnTo>
                  <a:lnTo>
                    <a:pt x="712" y="916"/>
                  </a:lnTo>
                  <a:lnTo>
                    <a:pt x="722" y="908"/>
                  </a:lnTo>
                  <a:lnTo>
                    <a:pt x="734" y="902"/>
                  </a:lnTo>
                  <a:lnTo>
                    <a:pt x="762" y="888"/>
                  </a:lnTo>
                  <a:lnTo>
                    <a:pt x="798" y="876"/>
                  </a:lnTo>
                  <a:lnTo>
                    <a:pt x="840" y="868"/>
                  </a:lnTo>
                  <a:lnTo>
                    <a:pt x="884" y="864"/>
                  </a:lnTo>
                  <a:lnTo>
                    <a:pt x="934" y="862"/>
                  </a:lnTo>
                  <a:lnTo>
                    <a:pt x="934" y="862"/>
                  </a:lnTo>
                  <a:lnTo>
                    <a:pt x="982" y="864"/>
                  </a:lnTo>
                  <a:lnTo>
                    <a:pt x="1028" y="868"/>
                  </a:lnTo>
                  <a:lnTo>
                    <a:pt x="1068" y="876"/>
                  </a:lnTo>
                  <a:lnTo>
                    <a:pt x="1104" y="888"/>
                  </a:lnTo>
                  <a:lnTo>
                    <a:pt x="1132" y="902"/>
                  </a:lnTo>
                  <a:lnTo>
                    <a:pt x="1144" y="908"/>
                  </a:lnTo>
                  <a:lnTo>
                    <a:pt x="1156" y="916"/>
                  </a:lnTo>
                  <a:lnTo>
                    <a:pt x="1164" y="926"/>
                  </a:lnTo>
                  <a:lnTo>
                    <a:pt x="1170" y="934"/>
                  </a:lnTo>
                  <a:lnTo>
                    <a:pt x="1172" y="942"/>
                  </a:lnTo>
                  <a:lnTo>
                    <a:pt x="1174" y="952"/>
                  </a:lnTo>
                  <a:lnTo>
                    <a:pt x="1174" y="952"/>
                  </a:lnTo>
                  <a:lnTo>
                    <a:pt x="1174" y="960"/>
                  </a:lnTo>
                  <a:lnTo>
                    <a:pt x="1172" y="966"/>
                  </a:lnTo>
                  <a:lnTo>
                    <a:pt x="1164" y="978"/>
                  </a:lnTo>
                  <a:lnTo>
                    <a:pt x="1152" y="992"/>
                  </a:lnTo>
                  <a:lnTo>
                    <a:pt x="1134" y="1002"/>
                  </a:lnTo>
                  <a:lnTo>
                    <a:pt x="1134" y="1002"/>
                  </a:lnTo>
                  <a:close/>
                  <a:moveTo>
                    <a:pt x="2414" y="1102"/>
                  </a:moveTo>
                  <a:lnTo>
                    <a:pt x="2414" y="1102"/>
                  </a:lnTo>
                  <a:lnTo>
                    <a:pt x="2412" y="1114"/>
                  </a:lnTo>
                  <a:lnTo>
                    <a:pt x="2410" y="1126"/>
                  </a:lnTo>
                  <a:lnTo>
                    <a:pt x="2410" y="1126"/>
                  </a:lnTo>
                  <a:lnTo>
                    <a:pt x="2410" y="1126"/>
                  </a:lnTo>
                  <a:lnTo>
                    <a:pt x="2410" y="1126"/>
                  </a:lnTo>
                  <a:lnTo>
                    <a:pt x="2410" y="1126"/>
                  </a:lnTo>
                  <a:lnTo>
                    <a:pt x="2410" y="1126"/>
                  </a:lnTo>
                  <a:lnTo>
                    <a:pt x="2402" y="1144"/>
                  </a:lnTo>
                  <a:lnTo>
                    <a:pt x="2402" y="1144"/>
                  </a:lnTo>
                  <a:lnTo>
                    <a:pt x="2396" y="1152"/>
                  </a:lnTo>
                  <a:lnTo>
                    <a:pt x="2396" y="1152"/>
                  </a:lnTo>
                  <a:lnTo>
                    <a:pt x="2384" y="1166"/>
                  </a:lnTo>
                  <a:lnTo>
                    <a:pt x="2384" y="1166"/>
                  </a:lnTo>
                  <a:lnTo>
                    <a:pt x="2372" y="1178"/>
                  </a:lnTo>
                  <a:lnTo>
                    <a:pt x="2372" y="1178"/>
                  </a:lnTo>
                  <a:lnTo>
                    <a:pt x="2360" y="1190"/>
                  </a:lnTo>
                  <a:lnTo>
                    <a:pt x="2360" y="1190"/>
                  </a:lnTo>
                  <a:lnTo>
                    <a:pt x="2346" y="1200"/>
                  </a:lnTo>
                  <a:lnTo>
                    <a:pt x="2328" y="1210"/>
                  </a:lnTo>
                  <a:lnTo>
                    <a:pt x="2328" y="1210"/>
                  </a:lnTo>
                  <a:lnTo>
                    <a:pt x="2290" y="1230"/>
                  </a:lnTo>
                  <a:lnTo>
                    <a:pt x="2246" y="1248"/>
                  </a:lnTo>
                  <a:lnTo>
                    <a:pt x="2198" y="1262"/>
                  </a:lnTo>
                  <a:lnTo>
                    <a:pt x="2144" y="1276"/>
                  </a:lnTo>
                  <a:lnTo>
                    <a:pt x="2086" y="1286"/>
                  </a:lnTo>
                  <a:lnTo>
                    <a:pt x="2026" y="1294"/>
                  </a:lnTo>
                  <a:lnTo>
                    <a:pt x="1960" y="1298"/>
                  </a:lnTo>
                  <a:lnTo>
                    <a:pt x="1894" y="1300"/>
                  </a:lnTo>
                  <a:lnTo>
                    <a:pt x="1894" y="1300"/>
                  </a:lnTo>
                  <a:lnTo>
                    <a:pt x="1826" y="1298"/>
                  </a:lnTo>
                  <a:lnTo>
                    <a:pt x="1762" y="1294"/>
                  </a:lnTo>
                  <a:lnTo>
                    <a:pt x="1700" y="1286"/>
                  </a:lnTo>
                  <a:lnTo>
                    <a:pt x="1642" y="1276"/>
                  </a:lnTo>
                  <a:lnTo>
                    <a:pt x="1590" y="1262"/>
                  </a:lnTo>
                  <a:lnTo>
                    <a:pt x="1540" y="1248"/>
                  </a:lnTo>
                  <a:lnTo>
                    <a:pt x="1496" y="1230"/>
                  </a:lnTo>
                  <a:lnTo>
                    <a:pt x="1458" y="1210"/>
                  </a:lnTo>
                  <a:lnTo>
                    <a:pt x="1458" y="1210"/>
                  </a:lnTo>
                  <a:lnTo>
                    <a:pt x="1456" y="1208"/>
                  </a:lnTo>
                  <a:lnTo>
                    <a:pt x="1456" y="1208"/>
                  </a:lnTo>
                  <a:lnTo>
                    <a:pt x="1456" y="1208"/>
                  </a:lnTo>
                  <a:lnTo>
                    <a:pt x="1438" y="1198"/>
                  </a:lnTo>
                  <a:lnTo>
                    <a:pt x="1420" y="1184"/>
                  </a:lnTo>
                  <a:lnTo>
                    <a:pt x="1406" y="1172"/>
                  </a:lnTo>
                  <a:lnTo>
                    <a:pt x="1394" y="1160"/>
                  </a:lnTo>
                  <a:lnTo>
                    <a:pt x="1394" y="1160"/>
                  </a:lnTo>
                  <a:lnTo>
                    <a:pt x="1392" y="1154"/>
                  </a:lnTo>
                  <a:lnTo>
                    <a:pt x="1392" y="1154"/>
                  </a:lnTo>
                  <a:lnTo>
                    <a:pt x="1384" y="1144"/>
                  </a:lnTo>
                  <a:lnTo>
                    <a:pt x="1378" y="1132"/>
                  </a:lnTo>
                  <a:lnTo>
                    <a:pt x="1378" y="1132"/>
                  </a:lnTo>
                  <a:lnTo>
                    <a:pt x="1374" y="1118"/>
                  </a:lnTo>
                  <a:lnTo>
                    <a:pt x="1372" y="1102"/>
                  </a:lnTo>
                  <a:lnTo>
                    <a:pt x="1372" y="1102"/>
                  </a:lnTo>
                  <a:lnTo>
                    <a:pt x="1374" y="1094"/>
                  </a:lnTo>
                  <a:lnTo>
                    <a:pt x="1376" y="1084"/>
                  </a:lnTo>
                  <a:lnTo>
                    <a:pt x="1382" y="1066"/>
                  </a:lnTo>
                  <a:lnTo>
                    <a:pt x="1394" y="1048"/>
                  </a:lnTo>
                  <a:lnTo>
                    <a:pt x="1410" y="1030"/>
                  </a:lnTo>
                  <a:lnTo>
                    <a:pt x="1410" y="1030"/>
                  </a:lnTo>
                  <a:lnTo>
                    <a:pt x="1426" y="1044"/>
                  </a:lnTo>
                  <a:lnTo>
                    <a:pt x="1444" y="1056"/>
                  </a:lnTo>
                  <a:lnTo>
                    <a:pt x="1464" y="1068"/>
                  </a:lnTo>
                  <a:lnTo>
                    <a:pt x="1486" y="1080"/>
                  </a:lnTo>
                  <a:lnTo>
                    <a:pt x="1512" y="1092"/>
                  </a:lnTo>
                  <a:lnTo>
                    <a:pt x="1538" y="1102"/>
                  </a:lnTo>
                  <a:lnTo>
                    <a:pt x="1568" y="1110"/>
                  </a:lnTo>
                  <a:lnTo>
                    <a:pt x="1598" y="1120"/>
                  </a:lnTo>
                  <a:lnTo>
                    <a:pt x="1630" y="1128"/>
                  </a:lnTo>
                  <a:lnTo>
                    <a:pt x="1664" y="1134"/>
                  </a:lnTo>
                  <a:lnTo>
                    <a:pt x="1736" y="1146"/>
                  </a:lnTo>
                  <a:lnTo>
                    <a:pt x="1812" y="1152"/>
                  </a:lnTo>
                  <a:lnTo>
                    <a:pt x="1852" y="1154"/>
                  </a:lnTo>
                  <a:lnTo>
                    <a:pt x="1894" y="1154"/>
                  </a:lnTo>
                  <a:lnTo>
                    <a:pt x="1894" y="1154"/>
                  </a:lnTo>
                  <a:lnTo>
                    <a:pt x="1934" y="1154"/>
                  </a:lnTo>
                  <a:lnTo>
                    <a:pt x="1974" y="1152"/>
                  </a:lnTo>
                  <a:lnTo>
                    <a:pt x="2050" y="1146"/>
                  </a:lnTo>
                  <a:lnTo>
                    <a:pt x="2122" y="1134"/>
                  </a:lnTo>
                  <a:lnTo>
                    <a:pt x="2156" y="1128"/>
                  </a:lnTo>
                  <a:lnTo>
                    <a:pt x="2190" y="1120"/>
                  </a:lnTo>
                  <a:lnTo>
                    <a:pt x="2220" y="1110"/>
                  </a:lnTo>
                  <a:lnTo>
                    <a:pt x="2248" y="1102"/>
                  </a:lnTo>
                  <a:lnTo>
                    <a:pt x="2276" y="1092"/>
                  </a:lnTo>
                  <a:lnTo>
                    <a:pt x="2300" y="1080"/>
                  </a:lnTo>
                  <a:lnTo>
                    <a:pt x="2322" y="1068"/>
                  </a:lnTo>
                  <a:lnTo>
                    <a:pt x="2344" y="1056"/>
                  </a:lnTo>
                  <a:lnTo>
                    <a:pt x="2362" y="1044"/>
                  </a:lnTo>
                  <a:lnTo>
                    <a:pt x="2378" y="1030"/>
                  </a:lnTo>
                  <a:lnTo>
                    <a:pt x="2378" y="1030"/>
                  </a:lnTo>
                  <a:lnTo>
                    <a:pt x="2392" y="1048"/>
                  </a:lnTo>
                  <a:lnTo>
                    <a:pt x="2404" y="1066"/>
                  </a:lnTo>
                  <a:lnTo>
                    <a:pt x="2412" y="1084"/>
                  </a:lnTo>
                  <a:lnTo>
                    <a:pt x="2414" y="1094"/>
                  </a:lnTo>
                  <a:lnTo>
                    <a:pt x="2414" y="1102"/>
                  </a:lnTo>
                  <a:lnTo>
                    <a:pt x="2414" y="1102"/>
                  </a:lnTo>
                  <a:close/>
                  <a:moveTo>
                    <a:pt x="2414" y="884"/>
                  </a:moveTo>
                  <a:lnTo>
                    <a:pt x="2414" y="882"/>
                  </a:lnTo>
                  <a:lnTo>
                    <a:pt x="2418" y="882"/>
                  </a:lnTo>
                  <a:lnTo>
                    <a:pt x="2414" y="884"/>
                  </a:lnTo>
                  <a:close/>
                  <a:moveTo>
                    <a:pt x="1372" y="196"/>
                  </a:moveTo>
                  <a:lnTo>
                    <a:pt x="1372" y="196"/>
                  </a:lnTo>
                  <a:lnTo>
                    <a:pt x="1374" y="186"/>
                  </a:lnTo>
                  <a:lnTo>
                    <a:pt x="1376" y="176"/>
                  </a:lnTo>
                  <a:lnTo>
                    <a:pt x="1378" y="166"/>
                  </a:lnTo>
                  <a:lnTo>
                    <a:pt x="1384" y="156"/>
                  </a:lnTo>
                  <a:lnTo>
                    <a:pt x="1396" y="138"/>
                  </a:lnTo>
                  <a:lnTo>
                    <a:pt x="1414" y="120"/>
                  </a:lnTo>
                  <a:lnTo>
                    <a:pt x="1436" y="102"/>
                  </a:lnTo>
                  <a:lnTo>
                    <a:pt x="1462" y="86"/>
                  </a:lnTo>
                  <a:lnTo>
                    <a:pt x="1492" y="72"/>
                  </a:lnTo>
                  <a:lnTo>
                    <a:pt x="1526" y="58"/>
                  </a:lnTo>
                  <a:lnTo>
                    <a:pt x="1562" y="44"/>
                  </a:lnTo>
                  <a:lnTo>
                    <a:pt x="1602" y="32"/>
                  </a:lnTo>
                  <a:lnTo>
                    <a:pt x="1646" y="24"/>
                  </a:lnTo>
                  <a:lnTo>
                    <a:pt x="1690" y="14"/>
                  </a:lnTo>
                  <a:lnTo>
                    <a:pt x="1738" y="8"/>
                  </a:lnTo>
                  <a:lnTo>
                    <a:pt x="1788" y="4"/>
                  </a:lnTo>
                  <a:lnTo>
                    <a:pt x="1840" y="0"/>
                  </a:lnTo>
                  <a:lnTo>
                    <a:pt x="1894" y="0"/>
                  </a:lnTo>
                  <a:lnTo>
                    <a:pt x="1894" y="0"/>
                  </a:lnTo>
                  <a:lnTo>
                    <a:pt x="1946" y="0"/>
                  </a:lnTo>
                  <a:lnTo>
                    <a:pt x="1998" y="4"/>
                  </a:lnTo>
                  <a:lnTo>
                    <a:pt x="2048" y="8"/>
                  </a:lnTo>
                  <a:lnTo>
                    <a:pt x="2096" y="14"/>
                  </a:lnTo>
                  <a:lnTo>
                    <a:pt x="2142" y="24"/>
                  </a:lnTo>
                  <a:lnTo>
                    <a:pt x="2184" y="32"/>
                  </a:lnTo>
                  <a:lnTo>
                    <a:pt x="2224" y="44"/>
                  </a:lnTo>
                  <a:lnTo>
                    <a:pt x="2262" y="58"/>
                  </a:lnTo>
                  <a:lnTo>
                    <a:pt x="2296" y="72"/>
                  </a:lnTo>
                  <a:lnTo>
                    <a:pt x="2326" y="86"/>
                  </a:lnTo>
                  <a:lnTo>
                    <a:pt x="2352" y="102"/>
                  </a:lnTo>
                  <a:lnTo>
                    <a:pt x="2374" y="120"/>
                  </a:lnTo>
                  <a:lnTo>
                    <a:pt x="2390" y="138"/>
                  </a:lnTo>
                  <a:lnTo>
                    <a:pt x="2404" y="156"/>
                  </a:lnTo>
                  <a:lnTo>
                    <a:pt x="2408" y="166"/>
                  </a:lnTo>
                  <a:lnTo>
                    <a:pt x="2412" y="176"/>
                  </a:lnTo>
                  <a:lnTo>
                    <a:pt x="2414" y="186"/>
                  </a:lnTo>
                  <a:lnTo>
                    <a:pt x="2414" y="196"/>
                  </a:lnTo>
                  <a:lnTo>
                    <a:pt x="2414" y="196"/>
                  </a:lnTo>
                  <a:lnTo>
                    <a:pt x="2412" y="212"/>
                  </a:lnTo>
                  <a:lnTo>
                    <a:pt x="2408" y="226"/>
                  </a:lnTo>
                  <a:lnTo>
                    <a:pt x="2402" y="240"/>
                  </a:lnTo>
                  <a:lnTo>
                    <a:pt x="2392" y="254"/>
                  </a:lnTo>
                  <a:lnTo>
                    <a:pt x="2380" y="268"/>
                  </a:lnTo>
                  <a:lnTo>
                    <a:pt x="2364" y="280"/>
                  </a:lnTo>
                  <a:lnTo>
                    <a:pt x="2348" y="292"/>
                  </a:lnTo>
                  <a:lnTo>
                    <a:pt x="2328" y="304"/>
                  </a:lnTo>
                  <a:lnTo>
                    <a:pt x="2328" y="304"/>
                  </a:lnTo>
                  <a:lnTo>
                    <a:pt x="2290" y="324"/>
                  </a:lnTo>
                  <a:lnTo>
                    <a:pt x="2246" y="340"/>
                  </a:lnTo>
                  <a:lnTo>
                    <a:pt x="2198" y="356"/>
                  </a:lnTo>
                  <a:lnTo>
                    <a:pt x="2144" y="368"/>
                  </a:lnTo>
                  <a:lnTo>
                    <a:pt x="2086" y="380"/>
                  </a:lnTo>
                  <a:lnTo>
                    <a:pt x="2026" y="386"/>
                  </a:lnTo>
                  <a:lnTo>
                    <a:pt x="1960" y="392"/>
                  </a:lnTo>
                  <a:lnTo>
                    <a:pt x="1894" y="394"/>
                  </a:lnTo>
                  <a:lnTo>
                    <a:pt x="1894" y="394"/>
                  </a:lnTo>
                  <a:lnTo>
                    <a:pt x="1826" y="392"/>
                  </a:lnTo>
                  <a:lnTo>
                    <a:pt x="1762" y="386"/>
                  </a:lnTo>
                  <a:lnTo>
                    <a:pt x="1700" y="380"/>
                  </a:lnTo>
                  <a:lnTo>
                    <a:pt x="1642" y="368"/>
                  </a:lnTo>
                  <a:lnTo>
                    <a:pt x="1590" y="356"/>
                  </a:lnTo>
                  <a:lnTo>
                    <a:pt x="1540" y="340"/>
                  </a:lnTo>
                  <a:lnTo>
                    <a:pt x="1496" y="324"/>
                  </a:lnTo>
                  <a:lnTo>
                    <a:pt x="1458" y="304"/>
                  </a:lnTo>
                  <a:lnTo>
                    <a:pt x="1458" y="304"/>
                  </a:lnTo>
                  <a:lnTo>
                    <a:pt x="1440" y="292"/>
                  </a:lnTo>
                  <a:lnTo>
                    <a:pt x="1422" y="280"/>
                  </a:lnTo>
                  <a:lnTo>
                    <a:pt x="1408" y="268"/>
                  </a:lnTo>
                  <a:lnTo>
                    <a:pt x="1396" y="254"/>
                  </a:lnTo>
                  <a:lnTo>
                    <a:pt x="1386" y="240"/>
                  </a:lnTo>
                  <a:lnTo>
                    <a:pt x="1378" y="226"/>
                  </a:lnTo>
                  <a:lnTo>
                    <a:pt x="1374" y="212"/>
                  </a:lnTo>
                  <a:lnTo>
                    <a:pt x="1372" y="196"/>
                  </a:lnTo>
                  <a:lnTo>
                    <a:pt x="1372" y="196"/>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44" name="Freeform 43"/>
            <p:cNvSpPr>
              <a:spLocks noEditPoints="1"/>
            </p:cNvSpPr>
            <p:nvPr/>
          </p:nvSpPr>
          <p:spPr bwMode="auto">
            <a:xfrm>
              <a:off x="9132602" y="1621533"/>
              <a:ext cx="402483" cy="291432"/>
            </a:xfrm>
            <a:custGeom>
              <a:avLst/>
              <a:gdLst>
                <a:gd name="T0" fmla="*/ 2606 w 2624"/>
                <a:gd name="T1" fmla="*/ 672 h 1900"/>
                <a:gd name="T2" fmla="*/ 2394 w 2624"/>
                <a:gd name="T3" fmla="*/ 514 h 1900"/>
                <a:gd name="T4" fmla="*/ 2348 w 2624"/>
                <a:gd name="T5" fmla="*/ 452 h 1900"/>
                <a:gd name="T6" fmla="*/ 1776 w 2624"/>
                <a:gd name="T7" fmla="*/ 548 h 1900"/>
                <a:gd name="T8" fmla="*/ 1408 w 2624"/>
                <a:gd name="T9" fmla="*/ 428 h 1900"/>
                <a:gd name="T10" fmla="*/ 38 w 2624"/>
                <a:gd name="T11" fmla="*/ 940 h 1900"/>
                <a:gd name="T12" fmla="*/ 218 w 2624"/>
                <a:gd name="T13" fmla="*/ 1096 h 1900"/>
                <a:gd name="T14" fmla="*/ 28 w 2624"/>
                <a:gd name="T15" fmla="*/ 1274 h 1900"/>
                <a:gd name="T16" fmla="*/ 0 w 2624"/>
                <a:gd name="T17" fmla="*/ 1484 h 1900"/>
                <a:gd name="T18" fmla="*/ 1376 w 2624"/>
                <a:gd name="T19" fmla="*/ 1726 h 1900"/>
                <a:gd name="T20" fmla="*/ 1704 w 2624"/>
                <a:gd name="T21" fmla="*/ 1888 h 1900"/>
                <a:gd name="T22" fmla="*/ 2262 w 2624"/>
                <a:gd name="T23" fmla="*/ 1842 h 1900"/>
                <a:gd name="T24" fmla="*/ 2412 w 2624"/>
                <a:gd name="T25" fmla="*/ 1616 h 1900"/>
                <a:gd name="T26" fmla="*/ 2086 w 2624"/>
                <a:gd name="T27" fmla="*/ 1784 h 1900"/>
                <a:gd name="T28" fmla="*/ 1458 w 2624"/>
                <a:gd name="T29" fmla="*/ 1708 h 1900"/>
                <a:gd name="T30" fmla="*/ 1372 w 2624"/>
                <a:gd name="T31" fmla="*/ 1608 h 1900"/>
                <a:gd name="T32" fmla="*/ 1388 w 2624"/>
                <a:gd name="T33" fmla="*/ 1502 h 1900"/>
                <a:gd name="T34" fmla="*/ 1798 w 2624"/>
                <a:gd name="T35" fmla="*/ 1648 h 1900"/>
                <a:gd name="T36" fmla="*/ 2326 w 2624"/>
                <a:gd name="T37" fmla="*/ 1566 h 1900"/>
                <a:gd name="T38" fmla="*/ 2402 w 2624"/>
                <a:gd name="T39" fmla="*/ 1394 h 1900"/>
                <a:gd name="T40" fmla="*/ 1960 w 2624"/>
                <a:gd name="T41" fmla="*/ 1546 h 1900"/>
                <a:gd name="T42" fmla="*/ 1448 w 2624"/>
                <a:gd name="T43" fmla="*/ 1452 h 1900"/>
                <a:gd name="T44" fmla="*/ 504 w 2624"/>
                <a:gd name="T45" fmla="*/ 1324 h 1900"/>
                <a:gd name="T46" fmla="*/ 1392 w 2624"/>
                <a:gd name="T47" fmla="*/ 1260 h 1900"/>
                <a:gd name="T48" fmla="*/ 1800 w 2624"/>
                <a:gd name="T49" fmla="*/ 1400 h 1900"/>
                <a:gd name="T50" fmla="*/ 2280 w 2624"/>
                <a:gd name="T51" fmla="*/ 1338 h 1900"/>
                <a:gd name="T52" fmla="*/ 2610 w 2624"/>
                <a:gd name="T53" fmla="*/ 1124 h 1900"/>
                <a:gd name="T54" fmla="*/ 2600 w 2624"/>
                <a:gd name="T55" fmla="*/ 916 h 1900"/>
                <a:gd name="T56" fmla="*/ 1538 w 2624"/>
                <a:gd name="T57" fmla="*/ 604 h 1900"/>
                <a:gd name="T58" fmla="*/ 2122 w 2624"/>
                <a:gd name="T59" fmla="*/ 636 h 1900"/>
                <a:gd name="T60" fmla="*/ 2404 w 2624"/>
                <a:gd name="T61" fmla="*/ 568 h 1900"/>
                <a:gd name="T62" fmla="*/ 2328 w 2624"/>
                <a:gd name="T63" fmla="*/ 714 h 1900"/>
                <a:gd name="T64" fmla="*/ 1666 w 2624"/>
                <a:gd name="T65" fmla="*/ 782 h 1900"/>
                <a:gd name="T66" fmla="*/ 1386 w 2624"/>
                <a:gd name="T67" fmla="*/ 648 h 1900"/>
                <a:gd name="T68" fmla="*/ 1426 w 2624"/>
                <a:gd name="T69" fmla="*/ 794 h 1900"/>
                <a:gd name="T70" fmla="*/ 1894 w 2624"/>
                <a:gd name="T71" fmla="*/ 906 h 1900"/>
                <a:gd name="T72" fmla="*/ 2344 w 2624"/>
                <a:gd name="T73" fmla="*/ 808 h 1900"/>
                <a:gd name="T74" fmla="*/ 2404 w 2624"/>
                <a:gd name="T75" fmla="*/ 890 h 1900"/>
                <a:gd name="T76" fmla="*/ 2198 w 2624"/>
                <a:gd name="T77" fmla="*/ 1014 h 1900"/>
                <a:gd name="T78" fmla="*/ 1528 w 2624"/>
                <a:gd name="T79" fmla="*/ 994 h 1900"/>
                <a:gd name="T80" fmla="*/ 1372 w 2624"/>
                <a:gd name="T81" fmla="*/ 854 h 1900"/>
                <a:gd name="T82" fmla="*/ 1050 w 2624"/>
                <a:gd name="T83" fmla="*/ 1032 h 1900"/>
                <a:gd name="T84" fmla="*/ 732 w 2624"/>
                <a:gd name="T85" fmla="*/ 1002 h 1900"/>
                <a:gd name="T86" fmla="*/ 734 w 2624"/>
                <a:gd name="T87" fmla="*/ 902 h 1900"/>
                <a:gd name="T88" fmla="*/ 1156 w 2624"/>
                <a:gd name="T89" fmla="*/ 916 h 1900"/>
                <a:gd name="T90" fmla="*/ 2414 w 2624"/>
                <a:gd name="T91" fmla="*/ 1102 h 1900"/>
                <a:gd name="T92" fmla="*/ 2384 w 2624"/>
                <a:gd name="T93" fmla="*/ 1166 h 1900"/>
                <a:gd name="T94" fmla="*/ 2026 w 2624"/>
                <a:gd name="T95" fmla="*/ 1294 h 1900"/>
                <a:gd name="T96" fmla="*/ 1456 w 2624"/>
                <a:gd name="T97" fmla="*/ 1208 h 1900"/>
                <a:gd name="T98" fmla="*/ 1374 w 2624"/>
                <a:gd name="T99" fmla="*/ 1118 h 1900"/>
                <a:gd name="T100" fmla="*/ 1512 w 2624"/>
                <a:gd name="T101" fmla="*/ 1092 h 1900"/>
                <a:gd name="T102" fmla="*/ 2050 w 2624"/>
                <a:gd name="T103" fmla="*/ 1146 h 1900"/>
                <a:gd name="T104" fmla="*/ 2392 w 2624"/>
                <a:gd name="T105" fmla="*/ 1048 h 1900"/>
                <a:gd name="T106" fmla="*/ 1376 w 2624"/>
                <a:gd name="T107" fmla="*/ 176 h 1900"/>
                <a:gd name="T108" fmla="*/ 1738 w 2624"/>
                <a:gd name="T109" fmla="*/ 8 h 1900"/>
                <a:gd name="T110" fmla="*/ 2296 w 2624"/>
                <a:gd name="T111" fmla="*/ 72 h 1900"/>
                <a:gd name="T112" fmla="*/ 2402 w 2624"/>
                <a:gd name="T113" fmla="*/ 240 h 1900"/>
                <a:gd name="T114" fmla="*/ 1960 w 2624"/>
                <a:gd name="T115" fmla="*/ 392 h 1900"/>
                <a:gd name="T116" fmla="*/ 1422 w 2624"/>
                <a:gd name="T117" fmla="*/ 28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4" h="1900">
                  <a:moveTo>
                    <a:pt x="2618" y="872"/>
                  </a:moveTo>
                  <a:lnTo>
                    <a:pt x="2618" y="872"/>
                  </a:lnTo>
                  <a:lnTo>
                    <a:pt x="2616" y="864"/>
                  </a:lnTo>
                  <a:lnTo>
                    <a:pt x="2614" y="856"/>
                  </a:lnTo>
                  <a:lnTo>
                    <a:pt x="2608" y="842"/>
                  </a:lnTo>
                  <a:lnTo>
                    <a:pt x="2596" y="832"/>
                  </a:lnTo>
                  <a:lnTo>
                    <a:pt x="2588" y="826"/>
                  </a:lnTo>
                  <a:lnTo>
                    <a:pt x="2582" y="824"/>
                  </a:lnTo>
                  <a:lnTo>
                    <a:pt x="2412" y="766"/>
                  </a:lnTo>
                  <a:lnTo>
                    <a:pt x="2594" y="680"/>
                  </a:lnTo>
                  <a:lnTo>
                    <a:pt x="2594" y="680"/>
                  </a:lnTo>
                  <a:lnTo>
                    <a:pt x="2600" y="676"/>
                  </a:lnTo>
                  <a:lnTo>
                    <a:pt x="2606" y="672"/>
                  </a:lnTo>
                  <a:lnTo>
                    <a:pt x="2616" y="660"/>
                  </a:lnTo>
                  <a:lnTo>
                    <a:pt x="2624" y="644"/>
                  </a:lnTo>
                  <a:lnTo>
                    <a:pt x="2624" y="636"/>
                  </a:lnTo>
                  <a:lnTo>
                    <a:pt x="2624" y="628"/>
                  </a:lnTo>
                  <a:lnTo>
                    <a:pt x="2624" y="628"/>
                  </a:lnTo>
                  <a:lnTo>
                    <a:pt x="2624" y="620"/>
                  </a:lnTo>
                  <a:lnTo>
                    <a:pt x="2622" y="612"/>
                  </a:lnTo>
                  <a:lnTo>
                    <a:pt x="2614" y="598"/>
                  </a:lnTo>
                  <a:lnTo>
                    <a:pt x="2602" y="588"/>
                  </a:lnTo>
                  <a:lnTo>
                    <a:pt x="2596" y="584"/>
                  </a:lnTo>
                  <a:lnTo>
                    <a:pt x="2588" y="580"/>
                  </a:lnTo>
                  <a:lnTo>
                    <a:pt x="2394" y="514"/>
                  </a:lnTo>
                  <a:lnTo>
                    <a:pt x="2394" y="514"/>
                  </a:lnTo>
                  <a:lnTo>
                    <a:pt x="2402" y="500"/>
                  </a:lnTo>
                  <a:lnTo>
                    <a:pt x="2410" y="488"/>
                  </a:lnTo>
                  <a:lnTo>
                    <a:pt x="2412" y="474"/>
                  </a:lnTo>
                  <a:lnTo>
                    <a:pt x="2414" y="460"/>
                  </a:lnTo>
                  <a:lnTo>
                    <a:pt x="2414" y="356"/>
                  </a:lnTo>
                  <a:lnTo>
                    <a:pt x="2414" y="356"/>
                  </a:lnTo>
                  <a:lnTo>
                    <a:pt x="2412" y="372"/>
                  </a:lnTo>
                  <a:lnTo>
                    <a:pt x="2408" y="386"/>
                  </a:lnTo>
                  <a:lnTo>
                    <a:pt x="2402" y="400"/>
                  </a:lnTo>
                  <a:lnTo>
                    <a:pt x="2392" y="414"/>
                  </a:lnTo>
                  <a:lnTo>
                    <a:pt x="2380" y="428"/>
                  </a:lnTo>
                  <a:lnTo>
                    <a:pt x="2364" y="440"/>
                  </a:lnTo>
                  <a:lnTo>
                    <a:pt x="2348" y="452"/>
                  </a:lnTo>
                  <a:lnTo>
                    <a:pt x="2328" y="464"/>
                  </a:lnTo>
                  <a:lnTo>
                    <a:pt x="2328" y="464"/>
                  </a:lnTo>
                  <a:lnTo>
                    <a:pt x="2290" y="484"/>
                  </a:lnTo>
                  <a:lnTo>
                    <a:pt x="2246" y="500"/>
                  </a:lnTo>
                  <a:lnTo>
                    <a:pt x="2198" y="516"/>
                  </a:lnTo>
                  <a:lnTo>
                    <a:pt x="2144" y="530"/>
                  </a:lnTo>
                  <a:lnTo>
                    <a:pt x="2086" y="540"/>
                  </a:lnTo>
                  <a:lnTo>
                    <a:pt x="2026" y="548"/>
                  </a:lnTo>
                  <a:lnTo>
                    <a:pt x="1960" y="552"/>
                  </a:lnTo>
                  <a:lnTo>
                    <a:pt x="1894" y="554"/>
                  </a:lnTo>
                  <a:lnTo>
                    <a:pt x="1894" y="554"/>
                  </a:lnTo>
                  <a:lnTo>
                    <a:pt x="1834" y="552"/>
                  </a:lnTo>
                  <a:lnTo>
                    <a:pt x="1776" y="548"/>
                  </a:lnTo>
                  <a:lnTo>
                    <a:pt x="1720" y="542"/>
                  </a:lnTo>
                  <a:lnTo>
                    <a:pt x="1666" y="534"/>
                  </a:lnTo>
                  <a:lnTo>
                    <a:pt x="1616" y="524"/>
                  </a:lnTo>
                  <a:lnTo>
                    <a:pt x="1570" y="510"/>
                  </a:lnTo>
                  <a:lnTo>
                    <a:pt x="1528" y="496"/>
                  </a:lnTo>
                  <a:lnTo>
                    <a:pt x="1490" y="480"/>
                  </a:lnTo>
                  <a:lnTo>
                    <a:pt x="1490" y="480"/>
                  </a:lnTo>
                  <a:lnTo>
                    <a:pt x="1490" y="480"/>
                  </a:lnTo>
                  <a:lnTo>
                    <a:pt x="1458" y="464"/>
                  </a:lnTo>
                  <a:lnTo>
                    <a:pt x="1458" y="464"/>
                  </a:lnTo>
                  <a:lnTo>
                    <a:pt x="1440" y="452"/>
                  </a:lnTo>
                  <a:lnTo>
                    <a:pt x="1422" y="440"/>
                  </a:lnTo>
                  <a:lnTo>
                    <a:pt x="1408" y="428"/>
                  </a:lnTo>
                  <a:lnTo>
                    <a:pt x="1396" y="414"/>
                  </a:lnTo>
                  <a:lnTo>
                    <a:pt x="1386" y="400"/>
                  </a:lnTo>
                  <a:lnTo>
                    <a:pt x="1378" y="386"/>
                  </a:lnTo>
                  <a:lnTo>
                    <a:pt x="1374" y="372"/>
                  </a:lnTo>
                  <a:lnTo>
                    <a:pt x="1372" y="356"/>
                  </a:lnTo>
                  <a:lnTo>
                    <a:pt x="1372" y="356"/>
                  </a:lnTo>
                  <a:lnTo>
                    <a:pt x="1374" y="346"/>
                  </a:lnTo>
                  <a:lnTo>
                    <a:pt x="1376" y="334"/>
                  </a:lnTo>
                  <a:lnTo>
                    <a:pt x="1380" y="324"/>
                  </a:lnTo>
                  <a:lnTo>
                    <a:pt x="1386" y="314"/>
                  </a:lnTo>
                  <a:lnTo>
                    <a:pt x="44" y="936"/>
                  </a:lnTo>
                  <a:lnTo>
                    <a:pt x="44" y="936"/>
                  </a:lnTo>
                  <a:lnTo>
                    <a:pt x="38" y="940"/>
                  </a:lnTo>
                  <a:lnTo>
                    <a:pt x="30" y="944"/>
                  </a:lnTo>
                  <a:lnTo>
                    <a:pt x="20" y="958"/>
                  </a:lnTo>
                  <a:lnTo>
                    <a:pt x="14" y="972"/>
                  </a:lnTo>
                  <a:lnTo>
                    <a:pt x="14" y="980"/>
                  </a:lnTo>
                  <a:lnTo>
                    <a:pt x="12" y="988"/>
                  </a:lnTo>
                  <a:lnTo>
                    <a:pt x="12" y="988"/>
                  </a:lnTo>
                  <a:lnTo>
                    <a:pt x="14" y="996"/>
                  </a:lnTo>
                  <a:lnTo>
                    <a:pt x="16" y="1004"/>
                  </a:lnTo>
                  <a:lnTo>
                    <a:pt x="24" y="1018"/>
                  </a:lnTo>
                  <a:lnTo>
                    <a:pt x="36" y="1030"/>
                  </a:lnTo>
                  <a:lnTo>
                    <a:pt x="42" y="1034"/>
                  </a:lnTo>
                  <a:lnTo>
                    <a:pt x="50" y="1038"/>
                  </a:lnTo>
                  <a:lnTo>
                    <a:pt x="218" y="1096"/>
                  </a:lnTo>
                  <a:lnTo>
                    <a:pt x="38" y="1180"/>
                  </a:lnTo>
                  <a:lnTo>
                    <a:pt x="38" y="1180"/>
                  </a:lnTo>
                  <a:lnTo>
                    <a:pt x="30" y="1184"/>
                  </a:lnTo>
                  <a:lnTo>
                    <a:pt x="24" y="1188"/>
                  </a:lnTo>
                  <a:lnTo>
                    <a:pt x="14" y="1200"/>
                  </a:lnTo>
                  <a:lnTo>
                    <a:pt x="8" y="1216"/>
                  </a:lnTo>
                  <a:lnTo>
                    <a:pt x="6" y="1224"/>
                  </a:lnTo>
                  <a:lnTo>
                    <a:pt x="6" y="1232"/>
                  </a:lnTo>
                  <a:lnTo>
                    <a:pt x="6" y="1232"/>
                  </a:lnTo>
                  <a:lnTo>
                    <a:pt x="8" y="1240"/>
                  </a:lnTo>
                  <a:lnTo>
                    <a:pt x="10" y="1248"/>
                  </a:lnTo>
                  <a:lnTo>
                    <a:pt x="16" y="1262"/>
                  </a:lnTo>
                  <a:lnTo>
                    <a:pt x="28" y="1274"/>
                  </a:lnTo>
                  <a:lnTo>
                    <a:pt x="36" y="1278"/>
                  </a:lnTo>
                  <a:lnTo>
                    <a:pt x="42" y="1280"/>
                  </a:lnTo>
                  <a:lnTo>
                    <a:pt x="212" y="1340"/>
                  </a:lnTo>
                  <a:lnTo>
                    <a:pt x="30" y="1424"/>
                  </a:lnTo>
                  <a:lnTo>
                    <a:pt x="30" y="1424"/>
                  </a:lnTo>
                  <a:lnTo>
                    <a:pt x="24" y="1428"/>
                  </a:lnTo>
                  <a:lnTo>
                    <a:pt x="18" y="1432"/>
                  </a:lnTo>
                  <a:lnTo>
                    <a:pt x="8" y="1444"/>
                  </a:lnTo>
                  <a:lnTo>
                    <a:pt x="0" y="1460"/>
                  </a:lnTo>
                  <a:lnTo>
                    <a:pt x="0" y="1468"/>
                  </a:lnTo>
                  <a:lnTo>
                    <a:pt x="0" y="1476"/>
                  </a:lnTo>
                  <a:lnTo>
                    <a:pt x="0" y="1476"/>
                  </a:lnTo>
                  <a:lnTo>
                    <a:pt x="0" y="1484"/>
                  </a:lnTo>
                  <a:lnTo>
                    <a:pt x="2" y="1492"/>
                  </a:lnTo>
                  <a:lnTo>
                    <a:pt x="10" y="1506"/>
                  </a:lnTo>
                  <a:lnTo>
                    <a:pt x="22" y="1516"/>
                  </a:lnTo>
                  <a:lnTo>
                    <a:pt x="28" y="1522"/>
                  </a:lnTo>
                  <a:lnTo>
                    <a:pt x="36" y="1524"/>
                  </a:lnTo>
                  <a:lnTo>
                    <a:pt x="1034" y="1868"/>
                  </a:lnTo>
                  <a:lnTo>
                    <a:pt x="1034" y="1868"/>
                  </a:lnTo>
                  <a:lnTo>
                    <a:pt x="1042" y="1872"/>
                  </a:lnTo>
                  <a:lnTo>
                    <a:pt x="1052" y="1872"/>
                  </a:lnTo>
                  <a:lnTo>
                    <a:pt x="1052" y="1872"/>
                  </a:lnTo>
                  <a:lnTo>
                    <a:pt x="1064" y="1870"/>
                  </a:lnTo>
                  <a:lnTo>
                    <a:pt x="1074" y="1866"/>
                  </a:lnTo>
                  <a:lnTo>
                    <a:pt x="1376" y="1726"/>
                  </a:lnTo>
                  <a:lnTo>
                    <a:pt x="1376" y="1726"/>
                  </a:lnTo>
                  <a:lnTo>
                    <a:pt x="1384" y="1744"/>
                  </a:lnTo>
                  <a:lnTo>
                    <a:pt x="1396" y="1762"/>
                  </a:lnTo>
                  <a:lnTo>
                    <a:pt x="1412" y="1780"/>
                  </a:lnTo>
                  <a:lnTo>
                    <a:pt x="1432" y="1796"/>
                  </a:lnTo>
                  <a:lnTo>
                    <a:pt x="1456" y="1810"/>
                  </a:lnTo>
                  <a:lnTo>
                    <a:pt x="1484" y="1824"/>
                  </a:lnTo>
                  <a:lnTo>
                    <a:pt x="1514" y="1838"/>
                  </a:lnTo>
                  <a:lnTo>
                    <a:pt x="1546" y="1850"/>
                  </a:lnTo>
                  <a:lnTo>
                    <a:pt x="1582" y="1862"/>
                  </a:lnTo>
                  <a:lnTo>
                    <a:pt x="1620" y="1872"/>
                  </a:lnTo>
                  <a:lnTo>
                    <a:pt x="1662" y="1880"/>
                  </a:lnTo>
                  <a:lnTo>
                    <a:pt x="1704" y="1888"/>
                  </a:lnTo>
                  <a:lnTo>
                    <a:pt x="1750" y="1894"/>
                  </a:lnTo>
                  <a:lnTo>
                    <a:pt x="1796" y="1898"/>
                  </a:lnTo>
                  <a:lnTo>
                    <a:pt x="1844" y="1900"/>
                  </a:lnTo>
                  <a:lnTo>
                    <a:pt x="1894" y="1900"/>
                  </a:lnTo>
                  <a:lnTo>
                    <a:pt x="1894" y="1900"/>
                  </a:lnTo>
                  <a:lnTo>
                    <a:pt x="1946" y="1900"/>
                  </a:lnTo>
                  <a:lnTo>
                    <a:pt x="1998" y="1896"/>
                  </a:lnTo>
                  <a:lnTo>
                    <a:pt x="2048" y="1892"/>
                  </a:lnTo>
                  <a:lnTo>
                    <a:pt x="2096" y="1886"/>
                  </a:lnTo>
                  <a:lnTo>
                    <a:pt x="2142" y="1876"/>
                  </a:lnTo>
                  <a:lnTo>
                    <a:pt x="2184" y="1868"/>
                  </a:lnTo>
                  <a:lnTo>
                    <a:pt x="2224" y="1856"/>
                  </a:lnTo>
                  <a:lnTo>
                    <a:pt x="2262" y="1842"/>
                  </a:lnTo>
                  <a:lnTo>
                    <a:pt x="2296" y="1830"/>
                  </a:lnTo>
                  <a:lnTo>
                    <a:pt x="2326" y="1814"/>
                  </a:lnTo>
                  <a:lnTo>
                    <a:pt x="2352" y="1798"/>
                  </a:lnTo>
                  <a:lnTo>
                    <a:pt x="2374" y="1780"/>
                  </a:lnTo>
                  <a:lnTo>
                    <a:pt x="2390" y="1762"/>
                  </a:lnTo>
                  <a:lnTo>
                    <a:pt x="2404" y="1744"/>
                  </a:lnTo>
                  <a:lnTo>
                    <a:pt x="2408" y="1734"/>
                  </a:lnTo>
                  <a:lnTo>
                    <a:pt x="2412" y="1724"/>
                  </a:lnTo>
                  <a:lnTo>
                    <a:pt x="2414" y="1714"/>
                  </a:lnTo>
                  <a:lnTo>
                    <a:pt x="2414" y="1704"/>
                  </a:lnTo>
                  <a:lnTo>
                    <a:pt x="2414" y="1600"/>
                  </a:lnTo>
                  <a:lnTo>
                    <a:pt x="2414" y="1600"/>
                  </a:lnTo>
                  <a:lnTo>
                    <a:pt x="2412" y="1616"/>
                  </a:lnTo>
                  <a:lnTo>
                    <a:pt x="2408" y="1630"/>
                  </a:lnTo>
                  <a:lnTo>
                    <a:pt x="2402" y="1644"/>
                  </a:lnTo>
                  <a:lnTo>
                    <a:pt x="2392" y="1658"/>
                  </a:lnTo>
                  <a:lnTo>
                    <a:pt x="2380" y="1672"/>
                  </a:lnTo>
                  <a:lnTo>
                    <a:pt x="2364" y="1684"/>
                  </a:lnTo>
                  <a:lnTo>
                    <a:pt x="2348" y="1696"/>
                  </a:lnTo>
                  <a:lnTo>
                    <a:pt x="2328" y="1708"/>
                  </a:lnTo>
                  <a:lnTo>
                    <a:pt x="2328" y="1708"/>
                  </a:lnTo>
                  <a:lnTo>
                    <a:pt x="2290" y="1728"/>
                  </a:lnTo>
                  <a:lnTo>
                    <a:pt x="2246" y="1744"/>
                  </a:lnTo>
                  <a:lnTo>
                    <a:pt x="2198" y="1760"/>
                  </a:lnTo>
                  <a:lnTo>
                    <a:pt x="2144" y="1772"/>
                  </a:lnTo>
                  <a:lnTo>
                    <a:pt x="2086" y="1784"/>
                  </a:lnTo>
                  <a:lnTo>
                    <a:pt x="2026" y="1790"/>
                  </a:lnTo>
                  <a:lnTo>
                    <a:pt x="1960" y="1796"/>
                  </a:lnTo>
                  <a:lnTo>
                    <a:pt x="1894" y="1798"/>
                  </a:lnTo>
                  <a:lnTo>
                    <a:pt x="1894" y="1798"/>
                  </a:lnTo>
                  <a:lnTo>
                    <a:pt x="1826" y="1796"/>
                  </a:lnTo>
                  <a:lnTo>
                    <a:pt x="1762" y="1790"/>
                  </a:lnTo>
                  <a:lnTo>
                    <a:pt x="1700" y="1784"/>
                  </a:lnTo>
                  <a:lnTo>
                    <a:pt x="1642" y="1772"/>
                  </a:lnTo>
                  <a:lnTo>
                    <a:pt x="1590" y="1760"/>
                  </a:lnTo>
                  <a:lnTo>
                    <a:pt x="1540" y="1744"/>
                  </a:lnTo>
                  <a:lnTo>
                    <a:pt x="1496" y="1728"/>
                  </a:lnTo>
                  <a:lnTo>
                    <a:pt x="1458" y="1708"/>
                  </a:lnTo>
                  <a:lnTo>
                    <a:pt x="1458" y="1708"/>
                  </a:lnTo>
                  <a:lnTo>
                    <a:pt x="1442" y="1696"/>
                  </a:lnTo>
                  <a:lnTo>
                    <a:pt x="1442" y="1696"/>
                  </a:lnTo>
                  <a:lnTo>
                    <a:pt x="1442" y="1696"/>
                  </a:lnTo>
                  <a:lnTo>
                    <a:pt x="1414" y="1676"/>
                  </a:lnTo>
                  <a:lnTo>
                    <a:pt x="1404" y="1666"/>
                  </a:lnTo>
                  <a:lnTo>
                    <a:pt x="1394" y="1654"/>
                  </a:lnTo>
                  <a:lnTo>
                    <a:pt x="1386" y="1644"/>
                  </a:lnTo>
                  <a:lnTo>
                    <a:pt x="1380" y="1632"/>
                  </a:lnTo>
                  <a:lnTo>
                    <a:pt x="1376" y="1620"/>
                  </a:lnTo>
                  <a:lnTo>
                    <a:pt x="1374" y="1608"/>
                  </a:lnTo>
                  <a:lnTo>
                    <a:pt x="1374" y="1608"/>
                  </a:lnTo>
                  <a:lnTo>
                    <a:pt x="1372" y="1600"/>
                  </a:lnTo>
                  <a:lnTo>
                    <a:pt x="1372" y="1608"/>
                  </a:lnTo>
                  <a:lnTo>
                    <a:pt x="1048" y="1758"/>
                  </a:lnTo>
                  <a:lnTo>
                    <a:pt x="200" y="1466"/>
                  </a:lnTo>
                  <a:lnTo>
                    <a:pt x="360" y="1390"/>
                  </a:lnTo>
                  <a:lnTo>
                    <a:pt x="1040" y="1626"/>
                  </a:lnTo>
                  <a:lnTo>
                    <a:pt x="1040" y="1626"/>
                  </a:lnTo>
                  <a:lnTo>
                    <a:pt x="1050" y="1628"/>
                  </a:lnTo>
                  <a:lnTo>
                    <a:pt x="1058" y="1628"/>
                  </a:lnTo>
                  <a:lnTo>
                    <a:pt x="1058" y="1628"/>
                  </a:lnTo>
                  <a:lnTo>
                    <a:pt x="1070" y="1628"/>
                  </a:lnTo>
                  <a:lnTo>
                    <a:pt x="1082" y="1624"/>
                  </a:lnTo>
                  <a:lnTo>
                    <a:pt x="1380" y="1484"/>
                  </a:lnTo>
                  <a:lnTo>
                    <a:pt x="1380" y="1484"/>
                  </a:lnTo>
                  <a:lnTo>
                    <a:pt x="1388" y="1502"/>
                  </a:lnTo>
                  <a:lnTo>
                    <a:pt x="1402" y="1520"/>
                  </a:lnTo>
                  <a:lnTo>
                    <a:pt x="1418" y="1536"/>
                  </a:lnTo>
                  <a:lnTo>
                    <a:pt x="1440" y="1550"/>
                  </a:lnTo>
                  <a:lnTo>
                    <a:pt x="1464" y="1566"/>
                  </a:lnTo>
                  <a:lnTo>
                    <a:pt x="1490" y="1580"/>
                  </a:lnTo>
                  <a:lnTo>
                    <a:pt x="1520" y="1592"/>
                  </a:lnTo>
                  <a:lnTo>
                    <a:pt x="1554" y="1604"/>
                  </a:lnTo>
                  <a:lnTo>
                    <a:pt x="1588" y="1614"/>
                  </a:lnTo>
                  <a:lnTo>
                    <a:pt x="1626" y="1624"/>
                  </a:lnTo>
                  <a:lnTo>
                    <a:pt x="1666" y="1632"/>
                  </a:lnTo>
                  <a:lnTo>
                    <a:pt x="1708" y="1640"/>
                  </a:lnTo>
                  <a:lnTo>
                    <a:pt x="1752" y="1644"/>
                  </a:lnTo>
                  <a:lnTo>
                    <a:pt x="1798" y="1648"/>
                  </a:lnTo>
                  <a:lnTo>
                    <a:pt x="1846" y="1652"/>
                  </a:lnTo>
                  <a:lnTo>
                    <a:pt x="1894" y="1652"/>
                  </a:lnTo>
                  <a:lnTo>
                    <a:pt x="1894" y="1652"/>
                  </a:lnTo>
                  <a:lnTo>
                    <a:pt x="1946" y="1650"/>
                  </a:lnTo>
                  <a:lnTo>
                    <a:pt x="1998" y="1648"/>
                  </a:lnTo>
                  <a:lnTo>
                    <a:pt x="2048" y="1644"/>
                  </a:lnTo>
                  <a:lnTo>
                    <a:pt x="2096" y="1636"/>
                  </a:lnTo>
                  <a:lnTo>
                    <a:pt x="2142" y="1628"/>
                  </a:lnTo>
                  <a:lnTo>
                    <a:pt x="2184" y="1618"/>
                  </a:lnTo>
                  <a:lnTo>
                    <a:pt x="2224" y="1606"/>
                  </a:lnTo>
                  <a:lnTo>
                    <a:pt x="2262" y="1594"/>
                  </a:lnTo>
                  <a:lnTo>
                    <a:pt x="2296" y="1580"/>
                  </a:lnTo>
                  <a:lnTo>
                    <a:pt x="2326" y="1566"/>
                  </a:lnTo>
                  <a:lnTo>
                    <a:pt x="2352" y="1548"/>
                  </a:lnTo>
                  <a:lnTo>
                    <a:pt x="2374" y="1532"/>
                  </a:lnTo>
                  <a:lnTo>
                    <a:pt x="2390" y="1514"/>
                  </a:lnTo>
                  <a:lnTo>
                    <a:pt x="2404" y="1494"/>
                  </a:lnTo>
                  <a:lnTo>
                    <a:pt x="2408" y="1484"/>
                  </a:lnTo>
                  <a:lnTo>
                    <a:pt x="2412" y="1476"/>
                  </a:lnTo>
                  <a:lnTo>
                    <a:pt x="2414" y="1466"/>
                  </a:lnTo>
                  <a:lnTo>
                    <a:pt x="2414" y="1454"/>
                  </a:lnTo>
                  <a:lnTo>
                    <a:pt x="2414" y="1352"/>
                  </a:lnTo>
                  <a:lnTo>
                    <a:pt x="2414" y="1352"/>
                  </a:lnTo>
                  <a:lnTo>
                    <a:pt x="2412" y="1366"/>
                  </a:lnTo>
                  <a:lnTo>
                    <a:pt x="2408" y="1380"/>
                  </a:lnTo>
                  <a:lnTo>
                    <a:pt x="2402" y="1394"/>
                  </a:lnTo>
                  <a:lnTo>
                    <a:pt x="2392" y="1408"/>
                  </a:lnTo>
                  <a:lnTo>
                    <a:pt x="2380" y="1422"/>
                  </a:lnTo>
                  <a:lnTo>
                    <a:pt x="2364" y="1436"/>
                  </a:lnTo>
                  <a:lnTo>
                    <a:pt x="2348" y="1448"/>
                  </a:lnTo>
                  <a:lnTo>
                    <a:pt x="2328" y="1460"/>
                  </a:lnTo>
                  <a:lnTo>
                    <a:pt x="2328" y="1460"/>
                  </a:lnTo>
                  <a:lnTo>
                    <a:pt x="2290" y="1478"/>
                  </a:lnTo>
                  <a:lnTo>
                    <a:pt x="2246" y="1496"/>
                  </a:lnTo>
                  <a:lnTo>
                    <a:pt x="2198" y="1512"/>
                  </a:lnTo>
                  <a:lnTo>
                    <a:pt x="2144" y="1524"/>
                  </a:lnTo>
                  <a:lnTo>
                    <a:pt x="2086" y="1534"/>
                  </a:lnTo>
                  <a:lnTo>
                    <a:pt x="2026" y="1542"/>
                  </a:lnTo>
                  <a:lnTo>
                    <a:pt x="1960" y="1546"/>
                  </a:lnTo>
                  <a:lnTo>
                    <a:pt x="1894" y="1548"/>
                  </a:lnTo>
                  <a:lnTo>
                    <a:pt x="1894" y="1548"/>
                  </a:lnTo>
                  <a:lnTo>
                    <a:pt x="1826" y="1546"/>
                  </a:lnTo>
                  <a:lnTo>
                    <a:pt x="1762" y="1542"/>
                  </a:lnTo>
                  <a:lnTo>
                    <a:pt x="1700" y="1534"/>
                  </a:lnTo>
                  <a:lnTo>
                    <a:pt x="1642" y="1524"/>
                  </a:lnTo>
                  <a:lnTo>
                    <a:pt x="1590" y="1512"/>
                  </a:lnTo>
                  <a:lnTo>
                    <a:pt x="1540" y="1496"/>
                  </a:lnTo>
                  <a:lnTo>
                    <a:pt x="1496" y="1478"/>
                  </a:lnTo>
                  <a:lnTo>
                    <a:pt x="1458" y="1460"/>
                  </a:lnTo>
                  <a:lnTo>
                    <a:pt x="1458" y="1460"/>
                  </a:lnTo>
                  <a:lnTo>
                    <a:pt x="1448" y="1452"/>
                  </a:lnTo>
                  <a:lnTo>
                    <a:pt x="1448" y="1452"/>
                  </a:lnTo>
                  <a:lnTo>
                    <a:pt x="1420" y="1432"/>
                  </a:lnTo>
                  <a:lnTo>
                    <a:pt x="1410" y="1422"/>
                  </a:lnTo>
                  <a:lnTo>
                    <a:pt x="1400" y="1412"/>
                  </a:lnTo>
                  <a:lnTo>
                    <a:pt x="1390" y="1400"/>
                  </a:lnTo>
                  <a:lnTo>
                    <a:pt x="1384" y="1390"/>
                  </a:lnTo>
                  <a:lnTo>
                    <a:pt x="1380" y="1378"/>
                  </a:lnTo>
                  <a:lnTo>
                    <a:pt x="1376" y="1366"/>
                  </a:lnTo>
                  <a:lnTo>
                    <a:pt x="1376" y="1366"/>
                  </a:lnTo>
                  <a:lnTo>
                    <a:pt x="1374" y="1358"/>
                  </a:lnTo>
                  <a:lnTo>
                    <a:pt x="1372" y="1352"/>
                  </a:lnTo>
                  <a:lnTo>
                    <a:pt x="1372" y="1368"/>
                  </a:lnTo>
                  <a:lnTo>
                    <a:pt x="1056" y="1514"/>
                  </a:lnTo>
                  <a:lnTo>
                    <a:pt x="504" y="1324"/>
                  </a:lnTo>
                  <a:lnTo>
                    <a:pt x="354" y="1272"/>
                  </a:lnTo>
                  <a:lnTo>
                    <a:pt x="206" y="1222"/>
                  </a:lnTo>
                  <a:lnTo>
                    <a:pt x="368" y="1146"/>
                  </a:lnTo>
                  <a:lnTo>
                    <a:pt x="1048" y="1382"/>
                  </a:lnTo>
                  <a:lnTo>
                    <a:pt x="1048" y="1382"/>
                  </a:lnTo>
                  <a:lnTo>
                    <a:pt x="1056" y="1384"/>
                  </a:lnTo>
                  <a:lnTo>
                    <a:pt x="1066" y="1384"/>
                  </a:lnTo>
                  <a:lnTo>
                    <a:pt x="1066" y="1384"/>
                  </a:lnTo>
                  <a:lnTo>
                    <a:pt x="1078" y="1384"/>
                  </a:lnTo>
                  <a:lnTo>
                    <a:pt x="1088" y="1380"/>
                  </a:lnTo>
                  <a:lnTo>
                    <a:pt x="1382" y="1244"/>
                  </a:lnTo>
                  <a:lnTo>
                    <a:pt x="1382" y="1244"/>
                  </a:lnTo>
                  <a:lnTo>
                    <a:pt x="1392" y="1260"/>
                  </a:lnTo>
                  <a:lnTo>
                    <a:pt x="1406" y="1276"/>
                  </a:lnTo>
                  <a:lnTo>
                    <a:pt x="1424" y="1292"/>
                  </a:lnTo>
                  <a:lnTo>
                    <a:pt x="1446" y="1306"/>
                  </a:lnTo>
                  <a:lnTo>
                    <a:pt x="1470" y="1320"/>
                  </a:lnTo>
                  <a:lnTo>
                    <a:pt x="1498" y="1334"/>
                  </a:lnTo>
                  <a:lnTo>
                    <a:pt x="1528" y="1346"/>
                  </a:lnTo>
                  <a:lnTo>
                    <a:pt x="1560" y="1358"/>
                  </a:lnTo>
                  <a:lnTo>
                    <a:pt x="1594" y="1368"/>
                  </a:lnTo>
                  <a:lnTo>
                    <a:pt x="1632" y="1376"/>
                  </a:lnTo>
                  <a:lnTo>
                    <a:pt x="1672" y="1384"/>
                  </a:lnTo>
                  <a:lnTo>
                    <a:pt x="1712" y="1390"/>
                  </a:lnTo>
                  <a:lnTo>
                    <a:pt x="1756" y="1396"/>
                  </a:lnTo>
                  <a:lnTo>
                    <a:pt x="1800" y="1400"/>
                  </a:lnTo>
                  <a:lnTo>
                    <a:pt x="1846" y="1402"/>
                  </a:lnTo>
                  <a:lnTo>
                    <a:pt x="1894" y="1404"/>
                  </a:lnTo>
                  <a:lnTo>
                    <a:pt x="1894" y="1404"/>
                  </a:lnTo>
                  <a:lnTo>
                    <a:pt x="1940" y="1402"/>
                  </a:lnTo>
                  <a:lnTo>
                    <a:pt x="1984" y="1400"/>
                  </a:lnTo>
                  <a:lnTo>
                    <a:pt x="2026" y="1396"/>
                  </a:lnTo>
                  <a:lnTo>
                    <a:pt x="2068" y="1392"/>
                  </a:lnTo>
                  <a:lnTo>
                    <a:pt x="2108" y="1386"/>
                  </a:lnTo>
                  <a:lnTo>
                    <a:pt x="2148" y="1378"/>
                  </a:lnTo>
                  <a:lnTo>
                    <a:pt x="2184" y="1370"/>
                  </a:lnTo>
                  <a:lnTo>
                    <a:pt x="2218" y="1360"/>
                  </a:lnTo>
                  <a:lnTo>
                    <a:pt x="2250" y="1350"/>
                  </a:lnTo>
                  <a:lnTo>
                    <a:pt x="2280" y="1338"/>
                  </a:lnTo>
                  <a:lnTo>
                    <a:pt x="2308" y="1326"/>
                  </a:lnTo>
                  <a:lnTo>
                    <a:pt x="2332" y="1312"/>
                  </a:lnTo>
                  <a:lnTo>
                    <a:pt x="2354" y="1298"/>
                  </a:lnTo>
                  <a:lnTo>
                    <a:pt x="2372" y="1284"/>
                  </a:lnTo>
                  <a:lnTo>
                    <a:pt x="2388" y="1268"/>
                  </a:lnTo>
                  <a:lnTo>
                    <a:pt x="2400" y="1252"/>
                  </a:lnTo>
                  <a:lnTo>
                    <a:pt x="2580" y="1168"/>
                  </a:lnTo>
                  <a:lnTo>
                    <a:pt x="2580" y="1168"/>
                  </a:lnTo>
                  <a:lnTo>
                    <a:pt x="2586" y="1164"/>
                  </a:lnTo>
                  <a:lnTo>
                    <a:pt x="2594" y="1160"/>
                  </a:lnTo>
                  <a:lnTo>
                    <a:pt x="2604" y="1146"/>
                  </a:lnTo>
                  <a:lnTo>
                    <a:pt x="2610" y="1132"/>
                  </a:lnTo>
                  <a:lnTo>
                    <a:pt x="2610" y="1124"/>
                  </a:lnTo>
                  <a:lnTo>
                    <a:pt x="2612" y="1116"/>
                  </a:lnTo>
                  <a:lnTo>
                    <a:pt x="2612" y="1116"/>
                  </a:lnTo>
                  <a:lnTo>
                    <a:pt x="2610" y="1108"/>
                  </a:lnTo>
                  <a:lnTo>
                    <a:pt x="2608" y="1100"/>
                  </a:lnTo>
                  <a:lnTo>
                    <a:pt x="2600" y="1086"/>
                  </a:lnTo>
                  <a:lnTo>
                    <a:pt x="2588" y="1074"/>
                  </a:lnTo>
                  <a:lnTo>
                    <a:pt x="2582" y="1070"/>
                  </a:lnTo>
                  <a:lnTo>
                    <a:pt x="2574" y="1068"/>
                  </a:lnTo>
                  <a:lnTo>
                    <a:pt x="2406" y="1008"/>
                  </a:lnTo>
                  <a:lnTo>
                    <a:pt x="2586" y="924"/>
                  </a:lnTo>
                  <a:lnTo>
                    <a:pt x="2586" y="924"/>
                  </a:lnTo>
                  <a:lnTo>
                    <a:pt x="2594" y="920"/>
                  </a:lnTo>
                  <a:lnTo>
                    <a:pt x="2600" y="916"/>
                  </a:lnTo>
                  <a:lnTo>
                    <a:pt x="2610" y="904"/>
                  </a:lnTo>
                  <a:lnTo>
                    <a:pt x="2616" y="888"/>
                  </a:lnTo>
                  <a:lnTo>
                    <a:pt x="2618" y="880"/>
                  </a:lnTo>
                  <a:lnTo>
                    <a:pt x="2618" y="872"/>
                  </a:lnTo>
                  <a:lnTo>
                    <a:pt x="2618" y="872"/>
                  </a:lnTo>
                  <a:close/>
                  <a:moveTo>
                    <a:pt x="1410" y="532"/>
                  </a:moveTo>
                  <a:lnTo>
                    <a:pt x="1410" y="532"/>
                  </a:lnTo>
                  <a:lnTo>
                    <a:pt x="1426" y="546"/>
                  </a:lnTo>
                  <a:lnTo>
                    <a:pt x="1444" y="558"/>
                  </a:lnTo>
                  <a:lnTo>
                    <a:pt x="1464" y="572"/>
                  </a:lnTo>
                  <a:lnTo>
                    <a:pt x="1486" y="582"/>
                  </a:lnTo>
                  <a:lnTo>
                    <a:pt x="1512" y="594"/>
                  </a:lnTo>
                  <a:lnTo>
                    <a:pt x="1538" y="604"/>
                  </a:lnTo>
                  <a:lnTo>
                    <a:pt x="1568" y="614"/>
                  </a:lnTo>
                  <a:lnTo>
                    <a:pt x="1598" y="622"/>
                  </a:lnTo>
                  <a:lnTo>
                    <a:pt x="1630" y="630"/>
                  </a:lnTo>
                  <a:lnTo>
                    <a:pt x="1664" y="636"/>
                  </a:lnTo>
                  <a:lnTo>
                    <a:pt x="1736" y="648"/>
                  </a:lnTo>
                  <a:lnTo>
                    <a:pt x="1812" y="654"/>
                  </a:lnTo>
                  <a:lnTo>
                    <a:pt x="1852" y="656"/>
                  </a:lnTo>
                  <a:lnTo>
                    <a:pt x="1894" y="656"/>
                  </a:lnTo>
                  <a:lnTo>
                    <a:pt x="1894" y="656"/>
                  </a:lnTo>
                  <a:lnTo>
                    <a:pt x="1934" y="656"/>
                  </a:lnTo>
                  <a:lnTo>
                    <a:pt x="1974" y="654"/>
                  </a:lnTo>
                  <a:lnTo>
                    <a:pt x="2050" y="648"/>
                  </a:lnTo>
                  <a:lnTo>
                    <a:pt x="2122" y="636"/>
                  </a:lnTo>
                  <a:lnTo>
                    <a:pt x="2156" y="630"/>
                  </a:lnTo>
                  <a:lnTo>
                    <a:pt x="2190" y="622"/>
                  </a:lnTo>
                  <a:lnTo>
                    <a:pt x="2220" y="614"/>
                  </a:lnTo>
                  <a:lnTo>
                    <a:pt x="2248" y="604"/>
                  </a:lnTo>
                  <a:lnTo>
                    <a:pt x="2276" y="594"/>
                  </a:lnTo>
                  <a:lnTo>
                    <a:pt x="2300" y="582"/>
                  </a:lnTo>
                  <a:lnTo>
                    <a:pt x="2322" y="572"/>
                  </a:lnTo>
                  <a:lnTo>
                    <a:pt x="2344" y="558"/>
                  </a:lnTo>
                  <a:lnTo>
                    <a:pt x="2362" y="546"/>
                  </a:lnTo>
                  <a:lnTo>
                    <a:pt x="2378" y="532"/>
                  </a:lnTo>
                  <a:lnTo>
                    <a:pt x="2378" y="532"/>
                  </a:lnTo>
                  <a:lnTo>
                    <a:pt x="2392" y="550"/>
                  </a:lnTo>
                  <a:lnTo>
                    <a:pt x="2404" y="568"/>
                  </a:lnTo>
                  <a:lnTo>
                    <a:pt x="2412" y="586"/>
                  </a:lnTo>
                  <a:lnTo>
                    <a:pt x="2414" y="596"/>
                  </a:lnTo>
                  <a:lnTo>
                    <a:pt x="2414" y="606"/>
                  </a:lnTo>
                  <a:lnTo>
                    <a:pt x="2414" y="606"/>
                  </a:lnTo>
                  <a:lnTo>
                    <a:pt x="2412" y="620"/>
                  </a:lnTo>
                  <a:lnTo>
                    <a:pt x="2408" y="634"/>
                  </a:lnTo>
                  <a:lnTo>
                    <a:pt x="2402" y="648"/>
                  </a:lnTo>
                  <a:lnTo>
                    <a:pt x="2392" y="662"/>
                  </a:lnTo>
                  <a:lnTo>
                    <a:pt x="2380" y="676"/>
                  </a:lnTo>
                  <a:lnTo>
                    <a:pt x="2364" y="688"/>
                  </a:lnTo>
                  <a:lnTo>
                    <a:pt x="2348" y="702"/>
                  </a:lnTo>
                  <a:lnTo>
                    <a:pt x="2328" y="714"/>
                  </a:lnTo>
                  <a:lnTo>
                    <a:pt x="2328" y="714"/>
                  </a:lnTo>
                  <a:lnTo>
                    <a:pt x="2290" y="732"/>
                  </a:lnTo>
                  <a:lnTo>
                    <a:pt x="2246" y="750"/>
                  </a:lnTo>
                  <a:lnTo>
                    <a:pt x="2198" y="764"/>
                  </a:lnTo>
                  <a:lnTo>
                    <a:pt x="2144" y="778"/>
                  </a:lnTo>
                  <a:lnTo>
                    <a:pt x="2086" y="788"/>
                  </a:lnTo>
                  <a:lnTo>
                    <a:pt x="2026" y="796"/>
                  </a:lnTo>
                  <a:lnTo>
                    <a:pt x="1960" y="800"/>
                  </a:lnTo>
                  <a:lnTo>
                    <a:pt x="1894" y="802"/>
                  </a:lnTo>
                  <a:lnTo>
                    <a:pt x="1894" y="802"/>
                  </a:lnTo>
                  <a:lnTo>
                    <a:pt x="1834" y="800"/>
                  </a:lnTo>
                  <a:lnTo>
                    <a:pt x="1776" y="796"/>
                  </a:lnTo>
                  <a:lnTo>
                    <a:pt x="1720" y="790"/>
                  </a:lnTo>
                  <a:lnTo>
                    <a:pt x="1666" y="782"/>
                  </a:lnTo>
                  <a:lnTo>
                    <a:pt x="1616" y="772"/>
                  </a:lnTo>
                  <a:lnTo>
                    <a:pt x="1570" y="760"/>
                  </a:lnTo>
                  <a:lnTo>
                    <a:pt x="1528" y="746"/>
                  </a:lnTo>
                  <a:lnTo>
                    <a:pt x="1490" y="730"/>
                  </a:lnTo>
                  <a:lnTo>
                    <a:pt x="1490" y="730"/>
                  </a:lnTo>
                  <a:lnTo>
                    <a:pt x="1490" y="730"/>
                  </a:lnTo>
                  <a:lnTo>
                    <a:pt x="1458" y="714"/>
                  </a:lnTo>
                  <a:lnTo>
                    <a:pt x="1458" y="714"/>
                  </a:lnTo>
                  <a:lnTo>
                    <a:pt x="1440" y="702"/>
                  </a:lnTo>
                  <a:lnTo>
                    <a:pt x="1422" y="688"/>
                  </a:lnTo>
                  <a:lnTo>
                    <a:pt x="1408" y="676"/>
                  </a:lnTo>
                  <a:lnTo>
                    <a:pt x="1396" y="662"/>
                  </a:lnTo>
                  <a:lnTo>
                    <a:pt x="1386" y="648"/>
                  </a:lnTo>
                  <a:lnTo>
                    <a:pt x="1378" y="634"/>
                  </a:lnTo>
                  <a:lnTo>
                    <a:pt x="1374" y="620"/>
                  </a:lnTo>
                  <a:lnTo>
                    <a:pt x="1372" y="606"/>
                  </a:lnTo>
                  <a:lnTo>
                    <a:pt x="1372" y="606"/>
                  </a:lnTo>
                  <a:lnTo>
                    <a:pt x="1374" y="596"/>
                  </a:lnTo>
                  <a:lnTo>
                    <a:pt x="1376" y="586"/>
                  </a:lnTo>
                  <a:lnTo>
                    <a:pt x="1382" y="568"/>
                  </a:lnTo>
                  <a:lnTo>
                    <a:pt x="1394" y="550"/>
                  </a:lnTo>
                  <a:lnTo>
                    <a:pt x="1410" y="532"/>
                  </a:lnTo>
                  <a:lnTo>
                    <a:pt x="1410" y="532"/>
                  </a:lnTo>
                  <a:close/>
                  <a:moveTo>
                    <a:pt x="1410" y="782"/>
                  </a:moveTo>
                  <a:lnTo>
                    <a:pt x="1410" y="782"/>
                  </a:lnTo>
                  <a:lnTo>
                    <a:pt x="1426" y="794"/>
                  </a:lnTo>
                  <a:lnTo>
                    <a:pt x="1444" y="808"/>
                  </a:lnTo>
                  <a:lnTo>
                    <a:pt x="1464" y="820"/>
                  </a:lnTo>
                  <a:lnTo>
                    <a:pt x="1486" y="832"/>
                  </a:lnTo>
                  <a:lnTo>
                    <a:pt x="1512" y="842"/>
                  </a:lnTo>
                  <a:lnTo>
                    <a:pt x="1538" y="852"/>
                  </a:lnTo>
                  <a:lnTo>
                    <a:pt x="1568" y="862"/>
                  </a:lnTo>
                  <a:lnTo>
                    <a:pt x="1598" y="870"/>
                  </a:lnTo>
                  <a:lnTo>
                    <a:pt x="1630" y="878"/>
                  </a:lnTo>
                  <a:lnTo>
                    <a:pt x="1664" y="886"/>
                  </a:lnTo>
                  <a:lnTo>
                    <a:pt x="1736" y="896"/>
                  </a:lnTo>
                  <a:lnTo>
                    <a:pt x="1812" y="904"/>
                  </a:lnTo>
                  <a:lnTo>
                    <a:pt x="1852" y="906"/>
                  </a:lnTo>
                  <a:lnTo>
                    <a:pt x="1894" y="906"/>
                  </a:lnTo>
                  <a:lnTo>
                    <a:pt x="1894" y="906"/>
                  </a:lnTo>
                  <a:lnTo>
                    <a:pt x="1934" y="906"/>
                  </a:lnTo>
                  <a:lnTo>
                    <a:pt x="1974" y="904"/>
                  </a:lnTo>
                  <a:lnTo>
                    <a:pt x="2050" y="896"/>
                  </a:lnTo>
                  <a:lnTo>
                    <a:pt x="2122" y="886"/>
                  </a:lnTo>
                  <a:lnTo>
                    <a:pt x="2156" y="878"/>
                  </a:lnTo>
                  <a:lnTo>
                    <a:pt x="2190" y="870"/>
                  </a:lnTo>
                  <a:lnTo>
                    <a:pt x="2220" y="862"/>
                  </a:lnTo>
                  <a:lnTo>
                    <a:pt x="2248" y="852"/>
                  </a:lnTo>
                  <a:lnTo>
                    <a:pt x="2276" y="842"/>
                  </a:lnTo>
                  <a:lnTo>
                    <a:pt x="2300" y="832"/>
                  </a:lnTo>
                  <a:lnTo>
                    <a:pt x="2322" y="820"/>
                  </a:lnTo>
                  <a:lnTo>
                    <a:pt x="2344" y="808"/>
                  </a:lnTo>
                  <a:lnTo>
                    <a:pt x="2362" y="794"/>
                  </a:lnTo>
                  <a:lnTo>
                    <a:pt x="2378" y="782"/>
                  </a:lnTo>
                  <a:lnTo>
                    <a:pt x="2378" y="782"/>
                  </a:lnTo>
                  <a:lnTo>
                    <a:pt x="2392" y="798"/>
                  </a:lnTo>
                  <a:lnTo>
                    <a:pt x="2404" y="816"/>
                  </a:lnTo>
                  <a:lnTo>
                    <a:pt x="2412" y="834"/>
                  </a:lnTo>
                  <a:lnTo>
                    <a:pt x="2414" y="844"/>
                  </a:lnTo>
                  <a:lnTo>
                    <a:pt x="2414" y="854"/>
                  </a:lnTo>
                  <a:lnTo>
                    <a:pt x="2414" y="854"/>
                  </a:lnTo>
                  <a:lnTo>
                    <a:pt x="2414" y="862"/>
                  </a:lnTo>
                  <a:lnTo>
                    <a:pt x="2412" y="872"/>
                  </a:lnTo>
                  <a:lnTo>
                    <a:pt x="2404" y="890"/>
                  </a:lnTo>
                  <a:lnTo>
                    <a:pt x="2404" y="890"/>
                  </a:lnTo>
                  <a:lnTo>
                    <a:pt x="2396" y="904"/>
                  </a:lnTo>
                  <a:lnTo>
                    <a:pt x="2382" y="920"/>
                  </a:lnTo>
                  <a:lnTo>
                    <a:pt x="2382" y="920"/>
                  </a:lnTo>
                  <a:lnTo>
                    <a:pt x="2370" y="932"/>
                  </a:lnTo>
                  <a:lnTo>
                    <a:pt x="2370" y="932"/>
                  </a:lnTo>
                  <a:lnTo>
                    <a:pt x="2360" y="942"/>
                  </a:lnTo>
                  <a:lnTo>
                    <a:pt x="2360" y="942"/>
                  </a:lnTo>
                  <a:lnTo>
                    <a:pt x="2344" y="952"/>
                  </a:lnTo>
                  <a:lnTo>
                    <a:pt x="2328" y="962"/>
                  </a:lnTo>
                  <a:lnTo>
                    <a:pt x="2328" y="962"/>
                  </a:lnTo>
                  <a:lnTo>
                    <a:pt x="2290" y="982"/>
                  </a:lnTo>
                  <a:lnTo>
                    <a:pt x="2246" y="998"/>
                  </a:lnTo>
                  <a:lnTo>
                    <a:pt x="2198" y="1014"/>
                  </a:lnTo>
                  <a:lnTo>
                    <a:pt x="2144" y="1026"/>
                  </a:lnTo>
                  <a:lnTo>
                    <a:pt x="2086" y="1036"/>
                  </a:lnTo>
                  <a:lnTo>
                    <a:pt x="2026" y="1044"/>
                  </a:lnTo>
                  <a:lnTo>
                    <a:pt x="1960" y="1050"/>
                  </a:lnTo>
                  <a:lnTo>
                    <a:pt x="1894" y="1050"/>
                  </a:lnTo>
                  <a:lnTo>
                    <a:pt x="1894" y="1050"/>
                  </a:lnTo>
                  <a:lnTo>
                    <a:pt x="1834" y="1050"/>
                  </a:lnTo>
                  <a:lnTo>
                    <a:pt x="1776" y="1046"/>
                  </a:lnTo>
                  <a:lnTo>
                    <a:pt x="1720" y="1040"/>
                  </a:lnTo>
                  <a:lnTo>
                    <a:pt x="1666" y="1032"/>
                  </a:lnTo>
                  <a:lnTo>
                    <a:pt x="1616" y="1020"/>
                  </a:lnTo>
                  <a:lnTo>
                    <a:pt x="1570" y="1008"/>
                  </a:lnTo>
                  <a:lnTo>
                    <a:pt x="1528" y="994"/>
                  </a:lnTo>
                  <a:lnTo>
                    <a:pt x="1490" y="978"/>
                  </a:lnTo>
                  <a:lnTo>
                    <a:pt x="1490" y="978"/>
                  </a:lnTo>
                  <a:lnTo>
                    <a:pt x="1490" y="978"/>
                  </a:lnTo>
                  <a:lnTo>
                    <a:pt x="1458" y="962"/>
                  </a:lnTo>
                  <a:lnTo>
                    <a:pt x="1458" y="962"/>
                  </a:lnTo>
                  <a:lnTo>
                    <a:pt x="1440" y="950"/>
                  </a:lnTo>
                  <a:lnTo>
                    <a:pt x="1422" y="938"/>
                  </a:lnTo>
                  <a:lnTo>
                    <a:pt x="1408" y="924"/>
                  </a:lnTo>
                  <a:lnTo>
                    <a:pt x="1396" y="912"/>
                  </a:lnTo>
                  <a:lnTo>
                    <a:pt x="1386" y="898"/>
                  </a:lnTo>
                  <a:lnTo>
                    <a:pt x="1378" y="884"/>
                  </a:lnTo>
                  <a:lnTo>
                    <a:pt x="1374" y="868"/>
                  </a:lnTo>
                  <a:lnTo>
                    <a:pt x="1372" y="854"/>
                  </a:lnTo>
                  <a:lnTo>
                    <a:pt x="1372" y="854"/>
                  </a:lnTo>
                  <a:lnTo>
                    <a:pt x="1374" y="844"/>
                  </a:lnTo>
                  <a:lnTo>
                    <a:pt x="1376" y="834"/>
                  </a:lnTo>
                  <a:lnTo>
                    <a:pt x="1382" y="816"/>
                  </a:lnTo>
                  <a:lnTo>
                    <a:pt x="1394" y="798"/>
                  </a:lnTo>
                  <a:lnTo>
                    <a:pt x="1410" y="782"/>
                  </a:lnTo>
                  <a:lnTo>
                    <a:pt x="1410" y="782"/>
                  </a:lnTo>
                  <a:close/>
                  <a:moveTo>
                    <a:pt x="1134" y="1002"/>
                  </a:moveTo>
                  <a:lnTo>
                    <a:pt x="1134" y="1002"/>
                  </a:lnTo>
                  <a:lnTo>
                    <a:pt x="1116" y="1012"/>
                  </a:lnTo>
                  <a:lnTo>
                    <a:pt x="1096" y="1020"/>
                  </a:lnTo>
                  <a:lnTo>
                    <a:pt x="1074" y="1026"/>
                  </a:lnTo>
                  <a:lnTo>
                    <a:pt x="1050" y="1032"/>
                  </a:lnTo>
                  <a:lnTo>
                    <a:pt x="1022" y="1036"/>
                  </a:lnTo>
                  <a:lnTo>
                    <a:pt x="994" y="1040"/>
                  </a:lnTo>
                  <a:lnTo>
                    <a:pt x="964" y="1042"/>
                  </a:lnTo>
                  <a:lnTo>
                    <a:pt x="934" y="1044"/>
                  </a:lnTo>
                  <a:lnTo>
                    <a:pt x="934" y="1044"/>
                  </a:lnTo>
                  <a:lnTo>
                    <a:pt x="902" y="1042"/>
                  </a:lnTo>
                  <a:lnTo>
                    <a:pt x="872" y="1040"/>
                  </a:lnTo>
                  <a:lnTo>
                    <a:pt x="844" y="1036"/>
                  </a:lnTo>
                  <a:lnTo>
                    <a:pt x="818" y="1032"/>
                  </a:lnTo>
                  <a:lnTo>
                    <a:pt x="792" y="1026"/>
                  </a:lnTo>
                  <a:lnTo>
                    <a:pt x="770" y="1020"/>
                  </a:lnTo>
                  <a:lnTo>
                    <a:pt x="750" y="1012"/>
                  </a:lnTo>
                  <a:lnTo>
                    <a:pt x="732" y="1002"/>
                  </a:lnTo>
                  <a:lnTo>
                    <a:pt x="732" y="1002"/>
                  </a:lnTo>
                  <a:lnTo>
                    <a:pt x="716" y="992"/>
                  </a:lnTo>
                  <a:lnTo>
                    <a:pt x="702" y="978"/>
                  </a:lnTo>
                  <a:lnTo>
                    <a:pt x="696" y="966"/>
                  </a:lnTo>
                  <a:lnTo>
                    <a:pt x="694" y="960"/>
                  </a:lnTo>
                  <a:lnTo>
                    <a:pt x="692" y="952"/>
                  </a:lnTo>
                  <a:lnTo>
                    <a:pt x="692" y="952"/>
                  </a:lnTo>
                  <a:lnTo>
                    <a:pt x="694" y="942"/>
                  </a:lnTo>
                  <a:lnTo>
                    <a:pt x="698" y="934"/>
                  </a:lnTo>
                  <a:lnTo>
                    <a:pt x="704" y="926"/>
                  </a:lnTo>
                  <a:lnTo>
                    <a:pt x="712" y="916"/>
                  </a:lnTo>
                  <a:lnTo>
                    <a:pt x="722" y="908"/>
                  </a:lnTo>
                  <a:lnTo>
                    <a:pt x="734" y="902"/>
                  </a:lnTo>
                  <a:lnTo>
                    <a:pt x="762" y="888"/>
                  </a:lnTo>
                  <a:lnTo>
                    <a:pt x="798" y="876"/>
                  </a:lnTo>
                  <a:lnTo>
                    <a:pt x="840" y="868"/>
                  </a:lnTo>
                  <a:lnTo>
                    <a:pt x="884" y="864"/>
                  </a:lnTo>
                  <a:lnTo>
                    <a:pt x="934" y="862"/>
                  </a:lnTo>
                  <a:lnTo>
                    <a:pt x="934" y="862"/>
                  </a:lnTo>
                  <a:lnTo>
                    <a:pt x="982" y="864"/>
                  </a:lnTo>
                  <a:lnTo>
                    <a:pt x="1028" y="868"/>
                  </a:lnTo>
                  <a:lnTo>
                    <a:pt x="1068" y="876"/>
                  </a:lnTo>
                  <a:lnTo>
                    <a:pt x="1104" y="888"/>
                  </a:lnTo>
                  <a:lnTo>
                    <a:pt x="1132" y="902"/>
                  </a:lnTo>
                  <a:lnTo>
                    <a:pt x="1144" y="908"/>
                  </a:lnTo>
                  <a:lnTo>
                    <a:pt x="1156" y="916"/>
                  </a:lnTo>
                  <a:lnTo>
                    <a:pt x="1164" y="926"/>
                  </a:lnTo>
                  <a:lnTo>
                    <a:pt x="1170" y="934"/>
                  </a:lnTo>
                  <a:lnTo>
                    <a:pt x="1172" y="942"/>
                  </a:lnTo>
                  <a:lnTo>
                    <a:pt x="1174" y="952"/>
                  </a:lnTo>
                  <a:lnTo>
                    <a:pt x="1174" y="952"/>
                  </a:lnTo>
                  <a:lnTo>
                    <a:pt x="1174" y="960"/>
                  </a:lnTo>
                  <a:lnTo>
                    <a:pt x="1172" y="966"/>
                  </a:lnTo>
                  <a:lnTo>
                    <a:pt x="1164" y="978"/>
                  </a:lnTo>
                  <a:lnTo>
                    <a:pt x="1152" y="992"/>
                  </a:lnTo>
                  <a:lnTo>
                    <a:pt x="1134" y="1002"/>
                  </a:lnTo>
                  <a:lnTo>
                    <a:pt x="1134" y="1002"/>
                  </a:lnTo>
                  <a:close/>
                  <a:moveTo>
                    <a:pt x="2414" y="1102"/>
                  </a:moveTo>
                  <a:lnTo>
                    <a:pt x="2414" y="1102"/>
                  </a:lnTo>
                  <a:lnTo>
                    <a:pt x="2412" y="1114"/>
                  </a:lnTo>
                  <a:lnTo>
                    <a:pt x="2410" y="1126"/>
                  </a:lnTo>
                  <a:lnTo>
                    <a:pt x="2410" y="1126"/>
                  </a:lnTo>
                  <a:lnTo>
                    <a:pt x="2410" y="1126"/>
                  </a:lnTo>
                  <a:lnTo>
                    <a:pt x="2410" y="1126"/>
                  </a:lnTo>
                  <a:lnTo>
                    <a:pt x="2410" y="1126"/>
                  </a:lnTo>
                  <a:lnTo>
                    <a:pt x="2410" y="1126"/>
                  </a:lnTo>
                  <a:lnTo>
                    <a:pt x="2402" y="1144"/>
                  </a:lnTo>
                  <a:lnTo>
                    <a:pt x="2402" y="1144"/>
                  </a:lnTo>
                  <a:lnTo>
                    <a:pt x="2396" y="1152"/>
                  </a:lnTo>
                  <a:lnTo>
                    <a:pt x="2396" y="1152"/>
                  </a:lnTo>
                  <a:lnTo>
                    <a:pt x="2384" y="1166"/>
                  </a:lnTo>
                  <a:lnTo>
                    <a:pt x="2384" y="1166"/>
                  </a:lnTo>
                  <a:lnTo>
                    <a:pt x="2372" y="1178"/>
                  </a:lnTo>
                  <a:lnTo>
                    <a:pt x="2372" y="1178"/>
                  </a:lnTo>
                  <a:lnTo>
                    <a:pt x="2360" y="1190"/>
                  </a:lnTo>
                  <a:lnTo>
                    <a:pt x="2360" y="1190"/>
                  </a:lnTo>
                  <a:lnTo>
                    <a:pt x="2346" y="1200"/>
                  </a:lnTo>
                  <a:lnTo>
                    <a:pt x="2328" y="1210"/>
                  </a:lnTo>
                  <a:lnTo>
                    <a:pt x="2328" y="1210"/>
                  </a:lnTo>
                  <a:lnTo>
                    <a:pt x="2290" y="1230"/>
                  </a:lnTo>
                  <a:lnTo>
                    <a:pt x="2246" y="1248"/>
                  </a:lnTo>
                  <a:lnTo>
                    <a:pt x="2198" y="1262"/>
                  </a:lnTo>
                  <a:lnTo>
                    <a:pt x="2144" y="1276"/>
                  </a:lnTo>
                  <a:lnTo>
                    <a:pt x="2086" y="1286"/>
                  </a:lnTo>
                  <a:lnTo>
                    <a:pt x="2026" y="1294"/>
                  </a:lnTo>
                  <a:lnTo>
                    <a:pt x="1960" y="1298"/>
                  </a:lnTo>
                  <a:lnTo>
                    <a:pt x="1894" y="1300"/>
                  </a:lnTo>
                  <a:lnTo>
                    <a:pt x="1894" y="1300"/>
                  </a:lnTo>
                  <a:lnTo>
                    <a:pt x="1826" y="1298"/>
                  </a:lnTo>
                  <a:lnTo>
                    <a:pt x="1762" y="1294"/>
                  </a:lnTo>
                  <a:lnTo>
                    <a:pt x="1700" y="1286"/>
                  </a:lnTo>
                  <a:lnTo>
                    <a:pt x="1642" y="1276"/>
                  </a:lnTo>
                  <a:lnTo>
                    <a:pt x="1590" y="1262"/>
                  </a:lnTo>
                  <a:lnTo>
                    <a:pt x="1540" y="1248"/>
                  </a:lnTo>
                  <a:lnTo>
                    <a:pt x="1496" y="1230"/>
                  </a:lnTo>
                  <a:lnTo>
                    <a:pt x="1458" y="1210"/>
                  </a:lnTo>
                  <a:lnTo>
                    <a:pt x="1458" y="1210"/>
                  </a:lnTo>
                  <a:lnTo>
                    <a:pt x="1456" y="1208"/>
                  </a:lnTo>
                  <a:lnTo>
                    <a:pt x="1456" y="1208"/>
                  </a:lnTo>
                  <a:lnTo>
                    <a:pt x="1456" y="1208"/>
                  </a:lnTo>
                  <a:lnTo>
                    <a:pt x="1438" y="1198"/>
                  </a:lnTo>
                  <a:lnTo>
                    <a:pt x="1420" y="1184"/>
                  </a:lnTo>
                  <a:lnTo>
                    <a:pt x="1406" y="1172"/>
                  </a:lnTo>
                  <a:lnTo>
                    <a:pt x="1394" y="1160"/>
                  </a:lnTo>
                  <a:lnTo>
                    <a:pt x="1394" y="1160"/>
                  </a:lnTo>
                  <a:lnTo>
                    <a:pt x="1392" y="1154"/>
                  </a:lnTo>
                  <a:lnTo>
                    <a:pt x="1392" y="1154"/>
                  </a:lnTo>
                  <a:lnTo>
                    <a:pt x="1384" y="1144"/>
                  </a:lnTo>
                  <a:lnTo>
                    <a:pt x="1378" y="1132"/>
                  </a:lnTo>
                  <a:lnTo>
                    <a:pt x="1378" y="1132"/>
                  </a:lnTo>
                  <a:lnTo>
                    <a:pt x="1374" y="1118"/>
                  </a:lnTo>
                  <a:lnTo>
                    <a:pt x="1372" y="1102"/>
                  </a:lnTo>
                  <a:lnTo>
                    <a:pt x="1372" y="1102"/>
                  </a:lnTo>
                  <a:lnTo>
                    <a:pt x="1374" y="1094"/>
                  </a:lnTo>
                  <a:lnTo>
                    <a:pt x="1376" y="1084"/>
                  </a:lnTo>
                  <a:lnTo>
                    <a:pt x="1382" y="1066"/>
                  </a:lnTo>
                  <a:lnTo>
                    <a:pt x="1394" y="1048"/>
                  </a:lnTo>
                  <a:lnTo>
                    <a:pt x="1410" y="1030"/>
                  </a:lnTo>
                  <a:lnTo>
                    <a:pt x="1410" y="1030"/>
                  </a:lnTo>
                  <a:lnTo>
                    <a:pt x="1426" y="1044"/>
                  </a:lnTo>
                  <a:lnTo>
                    <a:pt x="1444" y="1056"/>
                  </a:lnTo>
                  <a:lnTo>
                    <a:pt x="1464" y="1068"/>
                  </a:lnTo>
                  <a:lnTo>
                    <a:pt x="1486" y="1080"/>
                  </a:lnTo>
                  <a:lnTo>
                    <a:pt x="1512" y="1092"/>
                  </a:lnTo>
                  <a:lnTo>
                    <a:pt x="1538" y="1102"/>
                  </a:lnTo>
                  <a:lnTo>
                    <a:pt x="1568" y="1110"/>
                  </a:lnTo>
                  <a:lnTo>
                    <a:pt x="1598" y="1120"/>
                  </a:lnTo>
                  <a:lnTo>
                    <a:pt x="1630" y="1128"/>
                  </a:lnTo>
                  <a:lnTo>
                    <a:pt x="1664" y="1134"/>
                  </a:lnTo>
                  <a:lnTo>
                    <a:pt x="1736" y="1146"/>
                  </a:lnTo>
                  <a:lnTo>
                    <a:pt x="1812" y="1152"/>
                  </a:lnTo>
                  <a:lnTo>
                    <a:pt x="1852" y="1154"/>
                  </a:lnTo>
                  <a:lnTo>
                    <a:pt x="1894" y="1154"/>
                  </a:lnTo>
                  <a:lnTo>
                    <a:pt x="1894" y="1154"/>
                  </a:lnTo>
                  <a:lnTo>
                    <a:pt x="1934" y="1154"/>
                  </a:lnTo>
                  <a:lnTo>
                    <a:pt x="1974" y="1152"/>
                  </a:lnTo>
                  <a:lnTo>
                    <a:pt x="2050" y="1146"/>
                  </a:lnTo>
                  <a:lnTo>
                    <a:pt x="2122" y="1134"/>
                  </a:lnTo>
                  <a:lnTo>
                    <a:pt x="2156" y="1128"/>
                  </a:lnTo>
                  <a:lnTo>
                    <a:pt x="2190" y="1120"/>
                  </a:lnTo>
                  <a:lnTo>
                    <a:pt x="2220" y="1110"/>
                  </a:lnTo>
                  <a:lnTo>
                    <a:pt x="2248" y="1102"/>
                  </a:lnTo>
                  <a:lnTo>
                    <a:pt x="2276" y="1092"/>
                  </a:lnTo>
                  <a:lnTo>
                    <a:pt x="2300" y="1080"/>
                  </a:lnTo>
                  <a:lnTo>
                    <a:pt x="2322" y="1068"/>
                  </a:lnTo>
                  <a:lnTo>
                    <a:pt x="2344" y="1056"/>
                  </a:lnTo>
                  <a:lnTo>
                    <a:pt x="2362" y="1044"/>
                  </a:lnTo>
                  <a:lnTo>
                    <a:pt x="2378" y="1030"/>
                  </a:lnTo>
                  <a:lnTo>
                    <a:pt x="2378" y="1030"/>
                  </a:lnTo>
                  <a:lnTo>
                    <a:pt x="2392" y="1048"/>
                  </a:lnTo>
                  <a:lnTo>
                    <a:pt x="2404" y="1066"/>
                  </a:lnTo>
                  <a:lnTo>
                    <a:pt x="2412" y="1084"/>
                  </a:lnTo>
                  <a:lnTo>
                    <a:pt x="2414" y="1094"/>
                  </a:lnTo>
                  <a:lnTo>
                    <a:pt x="2414" y="1102"/>
                  </a:lnTo>
                  <a:lnTo>
                    <a:pt x="2414" y="1102"/>
                  </a:lnTo>
                  <a:close/>
                  <a:moveTo>
                    <a:pt x="2414" y="884"/>
                  </a:moveTo>
                  <a:lnTo>
                    <a:pt x="2414" y="882"/>
                  </a:lnTo>
                  <a:lnTo>
                    <a:pt x="2418" y="882"/>
                  </a:lnTo>
                  <a:lnTo>
                    <a:pt x="2414" y="884"/>
                  </a:lnTo>
                  <a:close/>
                  <a:moveTo>
                    <a:pt x="1372" y="196"/>
                  </a:moveTo>
                  <a:lnTo>
                    <a:pt x="1372" y="196"/>
                  </a:lnTo>
                  <a:lnTo>
                    <a:pt x="1374" y="186"/>
                  </a:lnTo>
                  <a:lnTo>
                    <a:pt x="1376" y="176"/>
                  </a:lnTo>
                  <a:lnTo>
                    <a:pt x="1378" y="166"/>
                  </a:lnTo>
                  <a:lnTo>
                    <a:pt x="1384" y="156"/>
                  </a:lnTo>
                  <a:lnTo>
                    <a:pt x="1396" y="138"/>
                  </a:lnTo>
                  <a:lnTo>
                    <a:pt x="1414" y="120"/>
                  </a:lnTo>
                  <a:lnTo>
                    <a:pt x="1436" y="102"/>
                  </a:lnTo>
                  <a:lnTo>
                    <a:pt x="1462" y="86"/>
                  </a:lnTo>
                  <a:lnTo>
                    <a:pt x="1492" y="72"/>
                  </a:lnTo>
                  <a:lnTo>
                    <a:pt x="1526" y="58"/>
                  </a:lnTo>
                  <a:lnTo>
                    <a:pt x="1562" y="44"/>
                  </a:lnTo>
                  <a:lnTo>
                    <a:pt x="1602" y="32"/>
                  </a:lnTo>
                  <a:lnTo>
                    <a:pt x="1646" y="24"/>
                  </a:lnTo>
                  <a:lnTo>
                    <a:pt x="1690" y="14"/>
                  </a:lnTo>
                  <a:lnTo>
                    <a:pt x="1738" y="8"/>
                  </a:lnTo>
                  <a:lnTo>
                    <a:pt x="1788" y="4"/>
                  </a:lnTo>
                  <a:lnTo>
                    <a:pt x="1840" y="0"/>
                  </a:lnTo>
                  <a:lnTo>
                    <a:pt x="1894" y="0"/>
                  </a:lnTo>
                  <a:lnTo>
                    <a:pt x="1894" y="0"/>
                  </a:lnTo>
                  <a:lnTo>
                    <a:pt x="1946" y="0"/>
                  </a:lnTo>
                  <a:lnTo>
                    <a:pt x="1998" y="4"/>
                  </a:lnTo>
                  <a:lnTo>
                    <a:pt x="2048" y="8"/>
                  </a:lnTo>
                  <a:lnTo>
                    <a:pt x="2096" y="14"/>
                  </a:lnTo>
                  <a:lnTo>
                    <a:pt x="2142" y="24"/>
                  </a:lnTo>
                  <a:lnTo>
                    <a:pt x="2184" y="32"/>
                  </a:lnTo>
                  <a:lnTo>
                    <a:pt x="2224" y="44"/>
                  </a:lnTo>
                  <a:lnTo>
                    <a:pt x="2262" y="58"/>
                  </a:lnTo>
                  <a:lnTo>
                    <a:pt x="2296" y="72"/>
                  </a:lnTo>
                  <a:lnTo>
                    <a:pt x="2326" y="86"/>
                  </a:lnTo>
                  <a:lnTo>
                    <a:pt x="2352" y="102"/>
                  </a:lnTo>
                  <a:lnTo>
                    <a:pt x="2374" y="120"/>
                  </a:lnTo>
                  <a:lnTo>
                    <a:pt x="2390" y="138"/>
                  </a:lnTo>
                  <a:lnTo>
                    <a:pt x="2404" y="156"/>
                  </a:lnTo>
                  <a:lnTo>
                    <a:pt x="2408" y="166"/>
                  </a:lnTo>
                  <a:lnTo>
                    <a:pt x="2412" y="176"/>
                  </a:lnTo>
                  <a:lnTo>
                    <a:pt x="2414" y="186"/>
                  </a:lnTo>
                  <a:lnTo>
                    <a:pt x="2414" y="196"/>
                  </a:lnTo>
                  <a:lnTo>
                    <a:pt x="2414" y="196"/>
                  </a:lnTo>
                  <a:lnTo>
                    <a:pt x="2412" y="212"/>
                  </a:lnTo>
                  <a:lnTo>
                    <a:pt x="2408" y="226"/>
                  </a:lnTo>
                  <a:lnTo>
                    <a:pt x="2402" y="240"/>
                  </a:lnTo>
                  <a:lnTo>
                    <a:pt x="2392" y="254"/>
                  </a:lnTo>
                  <a:lnTo>
                    <a:pt x="2380" y="268"/>
                  </a:lnTo>
                  <a:lnTo>
                    <a:pt x="2364" y="280"/>
                  </a:lnTo>
                  <a:lnTo>
                    <a:pt x="2348" y="292"/>
                  </a:lnTo>
                  <a:lnTo>
                    <a:pt x="2328" y="304"/>
                  </a:lnTo>
                  <a:lnTo>
                    <a:pt x="2328" y="304"/>
                  </a:lnTo>
                  <a:lnTo>
                    <a:pt x="2290" y="324"/>
                  </a:lnTo>
                  <a:lnTo>
                    <a:pt x="2246" y="340"/>
                  </a:lnTo>
                  <a:lnTo>
                    <a:pt x="2198" y="356"/>
                  </a:lnTo>
                  <a:lnTo>
                    <a:pt x="2144" y="368"/>
                  </a:lnTo>
                  <a:lnTo>
                    <a:pt x="2086" y="380"/>
                  </a:lnTo>
                  <a:lnTo>
                    <a:pt x="2026" y="386"/>
                  </a:lnTo>
                  <a:lnTo>
                    <a:pt x="1960" y="392"/>
                  </a:lnTo>
                  <a:lnTo>
                    <a:pt x="1894" y="394"/>
                  </a:lnTo>
                  <a:lnTo>
                    <a:pt x="1894" y="394"/>
                  </a:lnTo>
                  <a:lnTo>
                    <a:pt x="1826" y="392"/>
                  </a:lnTo>
                  <a:lnTo>
                    <a:pt x="1762" y="386"/>
                  </a:lnTo>
                  <a:lnTo>
                    <a:pt x="1700" y="380"/>
                  </a:lnTo>
                  <a:lnTo>
                    <a:pt x="1642" y="368"/>
                  </a:lnTo>
                  <a:lnTo>
                    <a:pt x="1590" y="356"/>
                  </a:lnTo>
                  <a:lnTo>
                    <a:pt x="1540" y="340"/>
                  </a:lnTo>
                  <a:lnTo>
                    <a:pt x="1496" y="324"/>
                  </a:lnTo>
                  <a:lnTo>
                    <a:pt x="1458" y="304"/>
                  </a:lnTo>
                  <a:lnTo>
                    <a:pt x="1458" y="304"/>
                  </a:lnTo>
                  <a:lnTo>
                    <a:pt x="1440" y="292"/>
                  </a:lnTo>
                  <a:lnTo>
                    <a:pt x="1422" y="280"/>
                  </a:lnTo>
                  <a:lnTo>
                    <a:pt x="1408" y="268"/>
                  </a:lnTo>
                  <a:lnTo>
                    <a:pt x="1396" y="254"/>
                  </a:lnTo>
                  <a:lnTo>
                    <a:pt x="1386" y="240"/>
                  </a:lnTo>
                  <a:lnTo>
                    <a:pt x="1378" y="226"/>
                  </a:lnTo>
                  <a:lnTo>
                    <a:pt x="1374" y="212"/>
                  </a:lnTo>
                  <a:lnTo>
                    <a:pt x="1372" y="196"/>
                  </a:lnTo>
                  <a:lnTo>
                    <a:pt x="1372" y="196"/>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50" name="Freeform 43"/>
            <p:cNvSpPr>
              <a:spLocks noEditPoints="1"/>
            </p:cNvSpPr>
            <p:nvPr/>
          </p:nvSpPr>
          <p:spPr bwMode="auto">
            <a:xfrm>
              <a:off x="5533485" y="3649935"/>
              <a:ext cx="300943" cy="217908"/>
            </a:xfrm>
            <a:custGeom>
              <a:avLst/>
              <a:gdLst>
                <a:gd name="T0" fmla="*/ 2606 w 2624"/>
                <a:gd name="T1" fmla="*/ 672 h 1900"/>
                <a:gd name="T2" fmla="*/ 2394 w 2624"/>
                <a:gd name="T3" fmla="*/ 514 h 1900"/>
                <a:gd name="T4" fmla="*/ 2348 w 2624"/>
                <a:gd name="T5" fmla="*/ 452 h 1900"/>
                <a:gd name="T6" fmla="*/ 1776 w 2624"/>
                <a:gd name="T7" fmla="*/ 548 h 1900"/>
                <a:gd name="T8" fmla="*/ 1408 w 2624"/>
                <a:gd name="T9" fmla="*/ 428 h 1900"/>
                <a:gd name="T10" fmla="*/ 38 w 2624"/>
                <a:gd name="T11" fmla="*/ 940 h 1900"/>
                <a:gd name="T12" fmla="*/ 218 w 2624"/>
                <a:gd name="T13" fmla="*/ 1096 h 1900"/>
                <a:gd name="T14" fmla="*/ 28 w 2624"/>
                <a:gd name="T15" fmla="*/ 1274 h 1900"/>
                <a:gd name="T16" fmla="*/ 0 w 2624"/>
                <a:gd name="T17" fmla="*/ 1484 h 1900"/>
                <a:gd name="T18" fmla="*/ 1376 w 2624"/>
                <a:gd name="T19" fmla="*/ 1726 h 1900"/>
                <a:gd name="T20" fmla="*/ 1704 w 2624"/>
                <a:gd name="T21" fmla="*/ 1888 h 1900"/>
                <a:gd name="T22" fmla="*/ 2262 w 2624"/>
                <a:gd name="T23" fmla="*/ 1842 h 1900"/>
                <a:gd name="T24" fmla="*/ 2412 w 2624"/>
                <a:gd name="T25" fmla="*/ 1616 h 1900"/>
                <a:gd name="T26" fmla="*/ 2086 w 2624"/>
                <a:gd name="T27" fmla="*/ 1784 h 1900"/>
                <a:gd name="T28" fmla="*/ 1458 w 2624"/>
                <a:gd name="T29" fmla="*/ 1708 h 1900"/>
                <a:gd name="T30" fmla="*/ 1372 w 2624"/>
                <a:gd name="T31" fmla="*/ 1608 h 1900"/>
                <a:gd name="T32" fmla="*/ 1388 w 2624"/>
                <a:gd name="T33" fmla="*/ 1502 h 1900"/>
                <a:gd name="T34" fmla="*/ 1798 w 2624"/>
                <a:gd name="T35" fmla="*/ 1648 h 1900"/>
                <a:gd name="T36" fmla="*/ 2326 w 2624"/>
                <a:gd name="T37" fmla="*/ 1566 h 1900"/>
                <a:gd name="T38" fmla="*/ 2402 w 2624"/>
                <a:gd name="T39" fmla="*/ 1394 h 1900"/>
                <a:gd name="T40" fmla="*/ 1960 w 2624"/>
                <a:gd name="T41" fmla="*/ 1546 h 1900"/>
                <a:gd name="T42" fmla="*/ 1448 w 2624"/>
                <a:gd name="T43" fmla="*/ 1452 h 1900"/>
                <a:gd name="T44" fmla="*/ 504 w 2624"/>
                <a:gd name="T45" fmla="*/ 1324 h 1900"/>
                <a:gd name="T46" fmla="*/ 1392 w 2624"/>
                <a:gd name="T47" fmla="*/ 1260 h 1900"/>
                <a:gd name="T48" fmla="*/ 1800 w 2624"/>
                <a:gd name="T49" fmla="*/ 1400 h 1900"/>
                <a:gd name="T50" fmla="*/ 2280 w 2624"/>
                <a:gd name="T51" fmla="*/ 1338 h 1900"/>
                <a:gd name="T52" fmla="*/ 2610 w 2624"/>
                <a:gd name="T53" fmla="*/ 1124 h 1900"/>
                <a:gd name="T54" fmla="*/ 2600 w 2624"/>
                <a:gd name="T55" fmla="*/ 916 h 1900"/>
                <a:gd name="T56" fmla="*/ 1538 w 2624"/>
                <a:gd name="T57" fmla="*/ 604 h 1900"/>
                <a:gd name="T58" fmla="*/ 2122 w 2624"/>
                <a:gd name="T59" fmla="*/ 636 h 1900"/>
                <a:gd name="T60" fmla="*/ 2404 w 2624"/>
                <a:gd name="T61" fmla="*/ 568 h 1900"/>
                <a:gd name="T62" fmla="*/ 2328 w 2624"/>
                <a:gd name="T63" fmla="*/ 714 h 1900"/>
                <a:gd name="T64" fmla="*/ 1666 w 2624"/>
                <a:gd name="T65" fmla="*/ 782 h 1900"/>
                <a:gd name="T66" fmla="*/ 1386 w 2624"/>
                <a:gd name="T67" fmla="*/ 648 h 1900"/>
                <a:gd name="T68" fmla="*/ 1426 w 2624"/>
                <a:gd name="T69" fmla="*/ 794 h 1900"/>
                <a:gd name="T70" fmla="*/ 1894 w 2624"/>
                <a:gd name="T71" fmla="*/ 906 h 1900"/>
                <a:gd name="T72" fmla="*/ 2344 w 2624"/>
                <a:gd name="T73" fmla="*/ 808 h 1900"/>
                <a:gd name="T74" fmla="*/ 2404 w 2624"/>
                <a:gd name="T75" fmla="*/ 890 h 1900"/>
                <a:gd name="T76" fmla="*/ 2198 w 2624"/>
                <a:gd name="T77" fmla="*/ 1014 h 1900"/>
                <a:gd name="T78" fmla="*/ 1528 w 2624"/>
                <a:gd name="T79" fmla="*/ 994 h 1900"/>
                <a:gd name="T80" fmla="*/ 1372 w 2624"/>
                <a:gd name="T81" fmla="*/ 854 h 1900"/>
                <a:gd name="T82" fmla="*/ 1050 w 2624"/>
                <a:gd name="T83" fmla="*/ 1032 h 1900"/>
                <a:gd name="T84" fmla="*/ 732 w 2624"/>
                <a:gd name="T85" fmla="*/ 1002 h 1900"/>
                <a:gd name="T86" fmla="*/ 734 w 2624"/>
                <a:gd name="T87" fmla="*/ 902 h 1900"/>
                <a:gd name="T88" fmla="*/ 1156 w 2624"/>
                <a:gd name="T89" fmla="*/ 916 h 1900"/>
                <a:gd name="T90" fmla="*/ 2414 w 2624"/>
                <a:gd name="T91" fmla="*/ 1102 h 1900"/>
                <a:gd name="T92" fmla="*/ 2384 w 2624"/>
                <a:gd name="T93" fmla="*/ 1166 h 1900"/>
                <a:gd name="T94" fmla="*/ 2026 w 2624"/>
                <a:gd name="T95" fmla="*/ 1294 h 1900"/>
                <a:gd name="T96" fmla="*/ 1456 w 2624"/>
                <a:gd name="T97" fmla="*/ 1208 h 1900"/>
                <a:gd name="T98" fmla="*/ 1374 w 2624"/>
                <a:gd name="T99" fmla="*/ 1118 h 1900"/>
                <a:gd name="T100" fmla="*/ 1512 w 2624"/>
                <a:gd name="T101" fmla="*/ 1092 h 1900"/>
                <a:gd name="T102" fmla="*/ 2050 w 2624"/>
                <a:gd name="T103" fmla="*/ 1146 h 1900"/>
                <a:gd name="T104" fmla="*/ 2392 w 2624"/>
                <a:gd name="T105" fmla="*/ 1048 h 1900"/>
                <a:gd name="T106" fmla="*/ 1376 w 2624"/>
                <a:gd name="T107" fmla="*/ 176 h 1900"/>
                <a:gd name="T108" fmla="*/ 1738 w 2624"/>
                <a:gd name="T109" fmla="*/ 8 h 1900"/>
                <a:gd name="T110" fmla="*/ 2296 w 2624"/>
                <a:gd name="T111" fmla="*/ 72 h 1900"/>
                <a:gd name="T112" fmla="*/ 2402 w 2624"/>
                <a:gd name="T113" fmla="*/ 240 h 1900"/>
                <a:gd name="T114" fmla="*/ 1960 w 2624"/>
                <a:gd name="T115" fmla="*/ 392 h 1900"/>
                <a:gd name="T116" fmla="*/ 1422 w 2624"/>
                <a:gd name="T117" fmla="*/ 28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4" h="1900">
                  <a:moveTo>
                    <a:pt x="2618" y="872"/>
                  </a:moveTo>
                  <a:lnTo>
                    <a:pt x="2618" y="872"/>
                  </a:lnTo>
                  <a:lnTo>
                    <a:pt x="2616" y="864"/>
                  </a:lnTo>
                  <a:lnTo>
                    <a:pt x="2614" y="856"/>
                  </a:lnTo>
                  <a:lnTo>
                    <a:pt x="2608" y="842"/>
                  </a:lnTo>
                  <a:lnTo>
                    <a:pt x="2596" y="832"/>
                  </a:lnTo>
                  <a:lnTo>
                    <a:pt x="2588" y="826"/>
                  </a:lnTo>
                  <a:lnTo>
                    <a:pt x="2582" y="824"/>
                  </a:lnTo>
                  <a:lnTo>
                    <a:pt x="2412" y="766"/>
                  </a:lnTo>
                  <a:lnTo>
                    <a:pt x="2594" y="680"/>
                  </a:lnTo>
                  <a:lnTo>
                    <a:pt x="2594" y="680"/>
                  </a:lnTo>
                  <a:lnTo>
                    <a:pt x="2600" y="676"/>
                  </a:lnTo>
                  <a:lnTo>
                    <a:pt x="2606" y="672"/>
                  </a:lnTo>
                  <a:lnTo>
                    <a:pt x="2616" y="660"/>
                  </a:lnTo>
                  <a:lnTo>
                    <a:pt x="2624" y="644"/>
                  </a:lnTo>
                  <a:lnTo>
                    <a:pt x="2624" y="636"/>
                  </a:lnTo>
                  <a:lnTo>
                    <a:pt x="2624" y="628"/>
                  </a:lnTo>
                  <a:lnTo>
                    <a:pt x="2624" y="628"/>
                  </a:lnTo>
                  <a:lnTo>
                    <a:pt x="2624" y="620"/>
                  </a:lnTo>
                  <a:lnTo>
                    <a:pt x="2622" y="612"/>
                  </a:lnTo>
                  <a:lnTo>
                    <a:pt x="2614" y="598"/>
                  </a:lnTo>
                  <a:lnTo>
                    <a:pt x="2602" y="588"/>
                  </a:lnTo>
                  <a:lnTo>
                    <a:pt x="2596" y="584"/>
                  </a:lnTo>
                  <a:lnTo>
                    <a:pt x="2588" y="580"/>
                  </a:lnTo>
                  <a:lnTo>
                    <a:pt x="2394" y="514"/>
                  </a:lnTo>
                  <a:lnTo>
                    <a:pt x="2394" y="514"/>
                  </a:lnTo>
                  <a:lnTo>
                    <a:pt x="2402" y="500"/>
                  </a:lnTo>
                  <a:lnTo>
                    <a:pt x="2410" y="488"/>
                  </a:lnTo>
                  <a:lnTo>
                    <a:pt x="2412" y="474"/>
                  </a:lnTo>
                  <a:lnTo>
                    <a:pt x="2414" y="460"/>
                  </a:lnTo>
                  <a:lnTo>
                    <a:pt x="2414" y="356"/>
                  </a:lnTo>
                  <a:lnTo>
                    <a:pt x="2414" y="356"/>
                  </a:lnTo>
                  <a:lnTo>
                    <a:pt x="2412" y="372"/>
                  </a:lnTo>
                  <a:lnTo>
                    <a:pt x="2408" y="386"/>
                  </a:lnTo>
                  <a:lnTo>
                    <a:pt x="2402" y="400"/>
                  </a:lnTo>
                  <a:lnTo>
                    <a:pt x="2392" y="414"/>
                  </a:lnTo>
                  <a:lnTo>
                    <a:pt x="2380" y="428"/>
                  </a:lnTo>
                  <a:lnTo>
                    <a:pt x="2364" y="440"/>
                  </a:lnTo>
                  <a:lnTo>
                    <a:pt x="2348" y="452"/>
                  </a:lnTo>
                  <a:lnTo>
                    <a:pt x="2328" y="464"/>
                  </a:lnTo>
                  <a:lnTo>
                    <a:pt x="2328" y="464"/>
                  </a:lnTo>
                  <a:lnTo>
                    <a:pt x="2290" y="484"/>
                  </a:lnTo>
                  <a:lnTo>
                    <a:pt x="2246" y="500"/>
                  </a:lnTo>
                  <a:lnTo>
                    <a:pt x="2198" y="516"/>
                  </a:lnTo>
                  <a:lnTo>
                    <a:pt x="2144" y="530"/>
                  </a:lnTo>
                  <a:lnTo>
                    <a:pt x="2086" y="540"/>
                  </a:lnTo>
                  <a:lnTo>
                    <a:pt x="2026" y="548"/>
                  </a:lnTo>
                  <a:lnTo>
                    <a:pt x="1960" y="552"/>
                  </a:lnTo>
                  <a:lnTo>
                    <a:pt x="1894" y="554"/>
                  </a:lnTo>
                  <a:lnTo>
                    <a:pt x="1894" y="554"/>
                  </a:lnTo>
                  <a:lnTo>
                    <a:pt x="1834" y="552"/>
                  </a:lnTo>
                  <a:lnTo>
                    <a:pt x="1776" y="548"/>
                  </a:lnTo>
                  <a:lnTo>
                    <a:pt x="1720" y="542"/>
                  </a:lnTo>
                  <a:lnTo>
                    <a:pt x="1666" y="534"/>
                  </a:lnTo>
                  <a:lnTo>
                    <a:pt x="1616" y="524"/>
                  </a:lnTo>
                  <a:lnTo>
                    <a:pt x="1570" y="510"/>
                  </a:lnTo>
                  <a:lnTo>
                    <a:pt x="1528" y="496"/>
                  </a:lnTo>
                  <a:lnTo>
                    <a:pt x="1490" y="480"/>
                  </a:lnTo>
                  <a:lnTo>
                    <a:pt x="1490" y="480"/>
                  </a:lnTo>
                  <a:lnTo>
                    <a:pt x="1490" y="480"/>
                  </a:lnTo>
                  <a:lnTo>
                    <a:pt x="1458" y="464"/>
                  </a:lnTo>
                  <a:lnTo>
                    <a:pt x="1458" y="464"/>
                  </a:lnTo>
                  <a:lnTo>
                    <a:pt x="1440" y="452"/>
                  </a:lnTo>
                  <a:lnTo>
                    <a:pt x="1422" y="440"/>
                  </a:lnTo>
                  <a:lnTo>
                    <a:pt x="1408" y="428"/>
                  </a:lnTo>
                  <a:lnTo>
                    <a:pt x="1396" y="414"/>
                  </a:lnTo>
                  <a:lnTo>
                    <a:pt x="1386" y="400"/>
                  </a:lnTo>
                  <a:lnTo>
                    <a:pt x="1378" y="386"/>
                  </a:lnTo>
                  <a:lnTo>
                    <a:pt x="1374" y="372"/>
                  </a:lnTo>
                  <a:lnTo>
                    <a:pt x="1372" y="356"/>
                  </a:lnTo>
                  <a:lnTo>
                    <a:pt x="1372" y="356"/>
                  </a:lnTo>
                  <a:lnTo>
                    <a:pt x="1374" y="346"/>
                  </a:lnTo>
                  <a:lnTo>
                    <a:pt x="1376" y="334"/>
                  </a:lnTo>
                  <a:lnTo>
                    <a:pt x="1380" y="324"/>
                  </a:lnTo>
                  <a:lnTo>
                    <a:pt x="1386" y="314"/>
                  </a:lnTo>
                  <a:lnTo>
                    <a:pt x="44" y="936"/>
                  </a:lnTo>
                  <a:lnTo>
                    <a:pt x="44" y="936"/>
                  </a:lnTo>
                  <a:lnTo>
                    <a:pt x="38" y="940"/>
                  </a:lnTo>
                  <a:lnTo>
                    <a:pt x="30" y="944"/>
                  </a:lnTo>
                  <a:lnTo>
                    <a:pt x="20" y="958"/>
                  </a:lnTo>
                  <a:lnTo>
                    <a:pt x="14" y="972"/>
                  </a:lnTo>
                  <a:lnTo>
                    <a:pt x="14" y="980"/>
                  </a:lnTo>
                  <a:lnTo>
                    <a:pt x="12" y="988"/>
                  </a:lnTo>
                  <a:lnTo>
                    <a:pt x="12" y="988"/>
                  </a:lnTo>
                  <a:lnTo>
                    <a:pt x="14" y="996"/>
                  </a:lnTo>
                  <a:lnTo>
                    <a:pt x="16" y="1004"/>
                  </a:lnTo>
                  <a:lnTo>
                    <a:pt x="24" y="1018"/>
                  </a:lnTo>
                  <a:lnTo>
                    <a:pt x="36" y="1030"/>
                  </a:lnTo>
                  <a:lnTo>
                    <a:pt x="42" y="1034"/>
                  </a:lnTo>
                  <a:lnTo>
                    <a:pt x="50" y="1038"/>
                  </a:lnTo>
                  <a:lnTo>
                    <a:pt x="218" y="1096"/>
                  </a:lnTo>
                  <a:lnTo>
                    <a:pt x="38" y="1180"/>
                  </a:lnTo>
                  <a:lnTo>
                    <a:pt x="38" y="1180"/>
                  </a:lnTo>
                  <a:lnTo>
                    <a:pt x="30" y="1184"/>
                  </a:lnTo>
                  <a:lnTo>
                    <a:pt x="24" y="1188"/>
                  </a:lnTo>
                  <a:lnTo>
                    <a:pt x="14" y="1200"/>
                  </a:lnTo>
                  <a:lnTo>
                    <a:pt x="8" y="1216"/>
                  </a:lnTo>
                  <a:lnTo>
                    <a:pt x="6" y="1224"/>
                  </a:lnTo>
                  <a:lnTo>
                    <a:pt x="6" y="1232"/>
                  </a:lnTo>
                  <a:lnTo>
                    <a:pt x="6" y="1232"/>
                  </a:lnTo>
                  <a:lnTo>
                    <a:pt x="8" y="1240"/>
                  </a:lnTo>
                  <a:lnTo>
                    <a:pt x="10" y="1248"/>
                  </a:lnTo>
                  <a:lnTo>
                    <a:pt x="16" y="1262"/>
                  </a:lnTo>
                  <a:lnTo>
                    <a:pt x="28" y="1274"/>
                  </a:lnTo>
                  <a:lnTo>
                    <a:pt x="36" y="1278"/>
                  </a:lnTo>
                  <a:lnTo>
                    <a:pt x="42" y="1280"/>
                  </a:lnTo>
                  <a:lnTo>
                    <a:pt x="212" y="1340"/>
                  </a:lnTo>
                  <a:lnTo>
                    <a:pt x="30" y="1424"/>
                  </a:lnTo>
                  <a:lnTo>
                    <a:pt x="30" y="1424"/>
                  </a:lnTo>
                  <a:lnTo>
                    <a:pt x="24" y="1428"/>
                  </a:lnTo>
                  <a:lnTo>
                    <a:pt x="18" y="1432"/>
                  </a:lnTo>
                  <a:lnTo>
                    <a:pt x="8" y="1444"/>
                  </a:lnTo>
                  <a:lnTo>
                    <a:pt x="0" y="1460"/>
                  </a:lnTo>
                  <a:lnTo>
                    <a:pt x="0" y="1468"/>
                  </a:lnTo>
                  <a:lnTo>
                    <a:pt x="0" y="1476"/>
                  </a:lnTo>
                  <a:lnTo>
                    <a:pt x="0" y="1476"/>
                  </a:lnTo>
                  <a:lnTo>
                    <a:pt x="0" y="1484"/>
                  </a:lnTo>
                  <a:lnTo>
                    <a:pt x="2" y="1492"/>
                  </a:lnTo>
                  <a:lnTo>
                    <a:pt x="10" y="1506"/>
                  </a:lnTo>
                  <a:lnTo>
                    <a:pt x="22" y="1516"/>
                  </a:lnTo>
                  <a:lnTo>
                    <a:pt x="28" y="1522"/>
                  </a:lnTo>
                  <a:lnTo>
                    <a:pt x="36" y="1524"/>
                  </a:lnTo>
                  <a:lnTo>
                    <a:pt x="1034" y="1868"/>
                  </a:lnTo>
                  <a:lnTo>
                    <a:pt x="1034" y="1868"/>
                  </a:lnTo>
                  <a:lnTo>
                    <a:pt x="1042" y="1872"/>
                  </a:lnTo>
                  <a:lnTo>
                    <a:pt x="1052" y="1872"/>
                  </a:lnTo>
                  <a:lnTo>
                    <a:pt x="1052" y="1872"/>
                  </a:lnTo>
                  <a:lnTo>
                    <a:pt x="1064" y="1870"/>
                  </a:lnTo>
                  <a:lnTo>
                    <a:pt x="1074" y="1866"/>
                  </a:lnTo>
                  <a:lnTo>
                    <a:pt x="1376" y="1726"/>
                  </a:lnTo>
                  <a:lnTo>
                    <a:pt x="1376" y="1726"/>
                  </a:lnTo>
                  <a:lnTo>
                    <a:pt x="1384" y="1744"/>
                  </a:lnTo>
                  <a:lnTo>
                    <a:pt x="1396" y="1762"/>
                  </a:lnTo>
                  <a:lnTo>
                    <a:pt x="1412" y="1780"/>
                  </a:lnTo>
                  <a:lnTo>
                    <a:pt x="1432" y="1796"/>
                  </a:lnTo>
                  <a:lnTo>
                    <a:pt x="1456" y="1810"/>
                  </a:lnTo>
                  <a:lnTo>
                    <a:pt x="1484" y="1824"/>
                  </a:lnTo>
                  <a:lnTo>
                    <a:pt x="1514" y="1838"/>
                  </a:lnTo>
                  <a:lnTo>
                    <a:pt x="1546" y="1850"/>
                  </a:lnTo>
                  <a:lnTo>
                    <a:pt x="1582" y="1862"/>
                  </a:lnTo>
                  <a:lnTo>
                    <a:pt x="1620" y="1872"/>
                  </a:lnTo>
                  <a:lnTo>
                    <a:pt x="1662" y="1880"/>
                  </a:lnTo>
                  <a:lnTo>
                    <a:pt x="1704" y="1888"/>
                  </a:lnTo>
                  <a:lnTo>
                    <a:pt x="1750" y="1894"/>
                  </a:lnTo>
                  <a:lnTo>
                    <a:pt x="1796" y="1898"/>
                  </a:lnTo>
                  <a:lnTo>
                    <a:pt x="1844" y="1900"/>
                  </a:lnTo>
                  <a:lnTo>
                    <a:pt x="1894" y="1900"/>
                  </a:lnTo>
                  <a:lnTo>
                    <a:pt x="1894" y="1900"/>
                  </a:lnTo>
                  <a:lnTo>
                    <a:pt x="1946" y="1900"/>
                  </a:lnTo>
                  <a:lnTo>
                    <a:pt x="1998" y="1896"/>
                  </a:lnTo>
                  <a:lnTo>
                    <a:pt x="2048" y="1892"/>
                  </a:lnTo>
                  <a:lnTo>
                    <a:pt x="2096" y="1886"/>
                  </a:lnTo>
                  <a:lnTo>
                    <a:pt x="2142" y="1876"/>
                  </a:lnTo>
                  <a:lnTo>
                    <a:pt x="2184" y="1868"/>
                  </a:lnTo>
                  <a:lnTo>
                    <a:pt x="2224" y="1856"/>
                  </a:lnTo>
                  <a:lnTo>
                    <a:pt x="2262" y="1842"/>
                  </a:lnTo>
                  <a:lnTo>
                    <a:pt x="2296" y="1830"/>
                  </a:lnTo>
                  <a:lnTo>
                    <a:pt x="2326" y="1814"/>
                  </a:lnTo>
                  <a:lnTo>
                    <a:pt x="2352" y="1798"/>
                  </a:lnTo>
                  <a:lnTo>
                    <a:pt x="2374" y="1780"/>
                  </a:lnTo>
                  <a:lnTo>
                    <a:pt x="2390" y="1762"/>
                  </a:lnTo>
                  <a:lnTo>
                    <a:pt x="2404" y="1744"/>
                  </a:lnTo>
                  <a:lnTo>
                    <a:pt x="2408" y="1734"/>
                  </a:lnTo>
                  <a:lnTo>
                    <a:pt x="2412" y="1724"/>
                  </a:lnTo>
                  <a:lnTo>
                    <a:pt x="2414" y="1714"/>
                  </a:lnTo>
                  <a:lnTo>
                    <a:pt x="2414" y="1704"/>
                  </a:lnTo>
                  <a:lnTo>
                    <a:pt x="2414" y="1600"/>
                  </a:lnTo>
                  <a:lnTo>
                    <a:pt x="2414" y="1600"/>
                  </a:lnTo>
                  <a:lnTo>
                    <a:pt x="2412" y="1616"/>
                  </a:lnTo>
                  <a:lnTo>
                    <a:pt x="2408" y="1630"/>
                  </a:lnTo>
                  <a:lnTo>
                    <a:pt x="2402" y="1644"/>
                  </a:lnTo>
                  <a:lnTo>
                    <a:pt x="2392" y="1658"/>
                  </a:lnTo>
                  <a:lnTo>
                    <a:pt x="2380" y="1672"/>
                  </a:lnTo>
                  <a:lnTo>
                    <a:pt x="2364" y="1684"/>
                  </a:lnTo>
                  <a:lnTo>
                    <a:pt x="2348" y="1696"/>
                  </a:lnTo>
                  <a:lnTo>
                    <a:pt x="2328" y="1708"/>
                  </a:lnTo>
                  <a:lnTo>
                    <a:pt x="2328" y="1708"/>
                  </a:lnTo>
                  <a:lnTo>
                    <a:pt x="2290" y="1728"/>
                  </a:lnTo>
                  <a:lnTo>
                    <a:pt x="2246" y="1744"/>
                  </a:lnTo>
                  <a:lnTo>
                    <a:pt x="2198" y="1760"/>
                  </a:lnTo>
                  <a:lnTo>
                    <a:pt x="2144" y="1772"/>
                  </a:lnTo>
                  <a:lnTo>
                    <a:pt x="2086" y="1784"/>
                  </a:lnTo>
                  <a:lnTo>
                    <a:pt x="2026" y="1790"/>
                  </a:lnTo>
                  <a:lnTo>
                    <a:pt x="1960" y="1796"/>
                  </a:lnTo>
                  <a:lnTo>
                    <a:pt x="1894" y="1798"/>
                  </a:lnTo>
                  <a:lnTo>
                    <a:pt x="1894" y="1798"/>
                  </a:lnTo>
                  <a:lnTo>
                    <a:pt x="1826" y="1796"/>
                  </a:lnTo>
                  <a:lnTo>
                    <a:pt x="1762" y="1790"/>
                  </a:lnTo>
                  <a:lnTo>
                    <a:pt x="1700" y="1784"/>
                  </a:lnTo>
                  <a:lnTo>
                    <a:pt x="1642" y="1772"/>
                  </a:lnTo>
                  <a:lnTo>
                    <a:pt x="1590" y="1760"/>
                  </a:lnTo>
                  <a:lnTo>
                    <a:pt x="1540" y="1744"/>
                  </a:lnTo>
                  <a:lnTo>
                    <a:pt x="1496" y="1728"/>
                  </a:lnTo>
                  <a:lnTo>
                    <a:pt x="1458" y="1708"/>
                  </a:lnTo>
                  <a:lnTo>
                    <a:pt x="1458" y="1708"/>
                  </a:lnTo>
                  <a:lnTo>
                    <a:pt x="1442" y="1696"/>
                  </a:lnTo>
                  <a:lnTo>
                    <a:pt x="1442" y="1696"/>
                  </a:lnTo>
                  <a:lnTo>
                    <a:pt x="1442" y="1696"/>
                  </a:lnTo>
                  <a:lnTo>
                    <a:pt x="1414" y="1676"/>
                  </a:lnTo>
                  <a:lnTo>
                    <a:pt x="1404" y="1666"/>
                  </a:lnTo>
                  <a:lnTo>
                    <a:pt x="1394" y="1654"/>
                  </a:lnTo>
                  <a:lnTo>
                    <a:pt x="1386" y="1644"/>
                  </a:lnTo>
                  <a:lnTo>
                    <a:pt x="1380" y="1632"/>
                  </a:lnTo>
                  <a:lnTo>
                    <a:pt x="1376" y="1620"/>
                  </a:lnTo>
                  <a:lnTo>
                    <a:pt x="1374" y="1608"/>
                  </a:lnTo>
                  <a:lnTo>
                    <a:pt x="1374" y="1608"/>
                  </a:lnTo>
                  <a:lnTo>
                    <a:pt x="1372" y="1600"/>
                  </a:lnTo>
                  <a:lnTo>
                    <a:pt x="1372" y="1608"/>
                  </a:lnTo>
                  <a:lnTo>
                    <a:pt x="1048" y="1758"/>
                  </a:lnTo>
                  <a:lnTo>
                    <a:pt x="200" y="1466"/>
                  </a:lnTo>
                  <a:lnTo>
                    <a:pt x="360" y="1390"/>
                  </a:lnTo>
                  <a:lnTo>
                    <a:pt x="1040" y="1626"/>
                  </a:lnTo>
                  <a:lnTo>
                    <a:pt x="1040" y="1626"/>
                  </a:lnTo>
                  <a:lnTo>
                    <a:pt x="1050" y="1628"/>
                  </a:lnTo>
                  <a:lnTo>
                    <a:pt x="1058" y="1628"/>
                  </a:lnTo>
                  <a:lnTo>
                    <a:pt x="1058" y="1628"/>
                  </a:lnTo>
                  <a:lnTo>
                    <a:pt x="1070" y="1628"/>
                  </a:lnTo>
                  <a:lnTo>
                    <a:pt x="1082" y="1624"/>
                  </a:lnTo>
                  <a:lnTo>
                    <a:pt x="1380" y="1484"/>
                  </a:lnTo>
                  <a:lnTo>
                    <a:pt x="1380" y="1484"/>
                  </a:lnTo>
                  <a:lnTo>
                    <a:pt x="1388" y="1502"/>
                  </a:lnTo>
                  <a:lnTo>
                    <a:pt x="1402" y="1520"/>
                  </a:lnTo>
                  <a:lnTo>
                    <a:pt x="1418" y="1536"/>
                  </a:lnTo>
                  <a:lnTo>
                    <a:pt x="1440" y="1550"/>
                  </a:lnTo>
                  <a:lnTo>
                    <a:pt x="1464" y="1566"/>
                  </a:lnTo>
                  <a:lnTo>
                    <a:pt x="1490" y="1580"/>
                  </a:lnTo>
                  <a:lnTo>
                    <a:pt x="1520" y="1592"/>
                  </a:lnTo>
                  <a:lnTo>
                    <a:pt x="1554" y="1604"/>
                  </a:lnTo>
                  <a:lnTo>
                    <a:pt x="1588" y="1614"/>
                  </a:lnTo>
                  <a:lnTo>
                    <a:pt x="1626" y="1624"/>
                  </a:lnTo>
                  <a:lnTo>
                    <a:pt x="1666" y="1632"/>
                  </a:lnTo>
                  <a:lnTo>
                    <a:pt x="1708" y="1640"/>
                  </a:lnTo>
                  <a:lnTo>
                    <a:pt x="1752" y="1644"/>
                  </a:lnTo>
                  <a:lnTo>
                    <a:pt x="1798" y="1648"/>
                  </a:lnTo>
                  <a:lnTo>
                    <a:pt x="1846" y="1652"/>
                  </a:lnTo>
                  <a:lnTo>
                    <a:pt x="1894" y="1652"/>
                  </a:lnTo>
                  <a:lnTo>
                    <a:pt x="1894" y="1652"/>
                  </a:lnTo>
                  <a:lnTo>
                    <a:pt x="1946" y="1650"/>
                  </a:lnTo>
                  <a:lnTo>
                    <a:pt x="1998" y="1648"/>
                  </a:lnTo>
                  <a:lnTo>
                    <a:pt x="2048" y="1644"/>
                  </a:lnTo>
                  <a:lnTo>
                    <a:pt x="2096" y="1636"/>
                  </a:lnTo>
                  <a:lnTo>
                    <a:pt x="2142" y="1628"/>
                  </a:lnTo>
                  <a:lnTo>
                    <a:pt x="2184" y="1618"/>
                  </a:lnTo>
                  <a:lnTo>
                    <a:pt x="2224" y="1606"/>
                  </a:lnTo>
                  <a:lnTo>
                    <a:pt x="2262" y="1594"/>
                  </a:lnTo>
                  <a:lnTo>
                    <a:pt x="2296" y="1580"/>
                  </a:lnTo>
                  <a:lnTo>
                    <a:pt x="2326" y="1566"/>
                  </a:lnTo>
                  <a:lnTo>
                    <a:pt x="2352" y="1548"/>
                  </a:lnTo>
                  <a:lnTo>
                    <a:pt x="2374" y="1532"/>
                  </a:lnTo>
                  <a:lnTo>
                    <a:pt x="2390" y="1514"/>
                  </a:lnTo>
                  <a:lnTo>
                    <a:pt x="2404" y="1494"/>
                  </a:lnTo>
                  <a:lnTo>
                    <a:pt x="2408" y="1484"/>
                  </a:lnTo>
                  <a:lnTo>
                    <a:pt x="2412" y="1476"/>
                  </a:lnTo>
                  <a:lnTo>
                    <a:pt x="2414" y="1466"/>
                  </a:lnTo>
                  <a:lnTo>
                    <a:pt x="2414" y="1454"/>
                  </a:lnTo>
                  <a:lnTo>
                    <a:pt x="2414" y="1352"/>
                  </a:lnTo>
                  <a:lnTo>
                    <a:pt x="2414" y="1352"/>
                  </a:lnTo>
                  <a:lnTo>
                    <a:pt x="2412" y="1366"/>
                  </a:lnTo>
                  <a:lnTo>
                    <a:pt x="2408" y="1380"/>
                  </a:lnTo>
                  <a:lnTo>
                    <a:pt x="2402" y="1394"/>
                  </a:lnTo>
                  <a:lnTo>
                    <a:pt x="2392" y="1408"/>
                  </a:lnTo>
                  <a:lnTo>
                    <a:pt x="2380" y="1422"/>
                  </a:lnTo>
                  <a:lnTo>
                    <a:pt x="2364" y="1436"/>
                  </a:lnTo>
                  <a:lnTo>
                    <a:pt x="2348" y="1448"/>
                  </a:lnTo>
                  <a:lnTo>
                    <a:pt x="2328" y="1460"/>
                  </a:lnTo>
                  <a:lnTo>
                    <a:pt x="2328" y="1460"/>
                  </a:lnTo>
                  <a:lnTo>
                    <a:pt x="2290" y="1478"/>
                  </a:lnTo>
                  <a:lnTo>
                    <a:pt x="2246" y="1496"/>
                  </a:lnTo>
                  <a:lnTo>
                    <a:pt x="2198" y="1512"/>
                  </a:lnTo>
                  <a:lnTo>
                    <a:pt x="2144" y="1524"/>
                  </a:lnTo>
                  <a:lnTo>
                    <a:pt x="2086" y="1534"/>
                  </a:lnTo>
                  <a:lnTo>
                    <a:pt x="2026" y="1542"/>
                  </a:lnTo>
                  <a:lnTo>
                    <a:pt x="1960" y="1546"/>
                  </a:lnTo>
                  <a:lnTo>
                    <a:pt x="1894" y="1548"/>
                  </a:lnTo>
                  <a:lnTo>
                    <a:pt x="1894" y="1548"/>
                  </a:lnTo>
                  <a:lnTo>
                    <a:pt x="1826" y="1546"/>
                  </a:lnTo>
                  <a:lnTo>
                    <a:pt x="1762" y="1542"/>
                  </a:lnTo>
                  <a:lnTo>
                    <a:pt x="1700" y="1534"/>
                  </a:lnTo>
                  <a:lnTo>
                    <a:pt x="1642" y="1524"/>
                  </a:lnTo>
                  <a:lnTo>
                    <a:pt x="1590" y="1512"/>
                  </a:lnTo>
                  <a:lnTo>
                    <a:pt x="1540" y="1496"/>
                  </a:lnTo>
                  <a:lnTo>
                    <a:pt x="1496" y="1478"/>
                  </a:lnTo>
                  <a:lnTo>
                    <a:pt x="1458" y="1460"/>
                  </a:lnTo>
                  <a:lnTo>
                    <a:pt x="1458" y="1460"/>
                  </a:lnTo>
                  <a:lnTo>
                    <a:pt x="1448" y="1452"/>
                  </a:lnTo>
                  <a:lnTo>
                    <a:pt x="1448" y="1452"/>
                  </a:lnTo>
                  <a:lnTo>
                    <a:pt x="1420" y="1432"/>
                  </a:lnTo>
                  <a:lnTo>
                    <a:pt x="1410" y="1422"/>
                  </a:lnTo>
                  <a:lnTo>
                    <a:pt x="1400" y="1412"/>
                  </a:lnTo>
                  <a:lnTo>
                    <a:pt x="1390" y="1400"/>
                  </a:lnTo>
                  <a:lnTo>
                    <a:pt x="1384" y="1390"/>
                  </a:lnTo>
                  <a:lnTo>
                    <a:pt x="1380" y="1378"/>
                  </a:lnTo>
                  <a:lnTo>
                    <a:pt x="1376" y="1366"/>
                  </a:lnTo>
                  <a:lnTo>
                    <a:pt x="1376" y="1366"/>
                  </a:lnTo>
                  <a:lnTo>
                    <a:pt x="1374" y="1358"/>
                  </a:lnTo>
                  <a:lnTo>
                    <a:pt x="1372" y="1352"/>
                  </a:lnTo>
                  <a:lnTo>
                    <a:pt x="1372" y="1368"/>
                  </a:lnTo>
                  <a:lnTo>
                    <a:pt x="1056" y="1514"/>
                  </a:lnTo>
                  <a:lnTo>
                    <a:pt x="504" y="1324"/>
                  </a:lnTo>
                  <a:lnTo>
                    <a:pt x="354" y="1272"/>
                  </a:lnTo>
                  <a:lnTo>
                    <a:pt x="206" y="1222"/>
                  </a:lnTo>
                  <a:lnTo>
                    <a:pt x="368" y="1146"/>
                  </a:lnTo>
                  <a:lnTo>
                    <a:pt x="1048" y="1382"/>
                  </a:lnTo>
                  <a:lnTo>
                    <a:pt x="1048" y="1382"/>
                  </a:lnTo>
                  <a:lnTo>
                    <a:pt x="1056" y="1384"/>
                  </a:lnTo>
                  <a:lnTo>
                    <a:pt x="1066" y="1384"/>
                  </a:lnTo>
                  <a:lnTo>
                    <a:pt x="1066" y="1384"/>
                  </a:lnTo>
                  <a:lnTo>
                    <a:pt x="1078" y="1384"/>
                  </a:lnTo>
                  <a:lnTo>
                    <a:pt x="1088" y="1380"/>
                  </a:lnTo>
                  <a:lnTo>
                    <a:pt x="1382" y="1244"/>
                  </a:lnTo>
                  <a:lnTo>
                    <a:pt x="1382" y="1244"/>
                  </a:lnTo>
                  <a:lnTo>
                    <a:pt x="1392" y="1260"/>
                  </a:lnTo>
                  <a:lnTo>
                    <a:pt x="1406" y="1276"/>
                  </a:lnTo>
                  <a:lnTo>
                    <a:pt x="1424" y="1292"/>
                  </a:lnTo>
                  <a:lnTo>
                    <a:pt x="1446" y="1306"/>
                  </a:lnTo>
                  <a:lnTo>
                    <a:pt x="1470" y="1320"/>
                  </a:lnTo>
                  <a:lnTo>
                    <a:pt x="1498" y="1334"/>
                  </a:lnTo>
                  <a:lnTo>
                    <a:pt x="1528" y="1346"/>
                  </a:lnTo>
                  <a:lnTo>
                    <a:pt x="1560" y="1358"/>
                  </a:lnTo>
                  <a:lnTo>
                    <a:pt x="1594" y="1368"/>
                  </a:lnTo>
                  <a:lnTo>
                    <a:pt x="1632" y="1376"/>
                  </a:lnTo>
                  <a:lnTo>
                    <a:pt x="1672" y="1384"/>
                  </a:lnTo>
                  <a:lnTo>
                    <a:pt x="1712" y="1390"/>
                  </a:lnTo>
                  <a:lnTo>
                    <a:pt x="1756" y="1396"/>
                  </a:lnTo>
                  <a:lnTo>
                    <a:pt x="1800" y="1400"/>
                  </a:lnTo>
                  <a:lnTo>
                    <a:pt x="1846" y="1402"/>
                  </a:lnTo>
                  <a:lnTo>
                    <a:pt x="1894" y="1404"/>
                  </a:lnTo>
                  <a:lnTo>
                    <a:pt x="1894" y="1404"/>
                  </a:lnTo>
                  <a:lnTo>
                    <a:pt x="1940" y="1402"/>
                  </a:lnTo>
                  <a:lnTo>
                    <a:pt x="1984" y="1400"/>
                  </a:lnTo>
                  <a:lnTo>
                    <a:pt x="2026" y="1396"/>
                  </a:lnTo>
                  <a:lnTo>
                    <a:pt x="2068" y="1392"/>
                  </a:lnTo>
                  <a:lnTo>
                    <a:pt x="2108" y="1386"/>
                  </a:lnTo>
                  <a:lnTo>
                    <a:pt x="2148" y="1378"/>
                  </a:lnTo>
                  <a:lnTo>
                    <a:pt x="2184" y="1370"/>
                  </a:lnTo>
                  <a:lnTo>
                    <a:pt x="2218" y="1360"/>
                  </a:lnTo>
                  <a:lnTo>
                    <a:pt x="2250" y="1350"/>
                  </a:lnTo>
                  <a:lnTo>
                    <a:pt x="2280" y="1338"/>
                  </a:lnTo>
                  <a:lnTo>
                    <a:pt x="2308" y="1326"/>
                  </a:lnTo>
                  <a:lnTo>
                    <a:pt x="2332" y="1312"/>
                  </a:lnTo>
                  <a:lnTo>
                    <a:pt x="2354" y="1298"/>
                  </a:lnTo>
                  <a:lnTo>
                    <a:pt x="2372" y="1284"/>
                  </a:lnTo>
                  <a:lnTo>
                    <a:pt x="2388" y="1268"/>
                  </a:lnTo>
                  <a:lnTo>
                    <a:pt x="2400" y="1252"/>
                  </a:lnTo>
                  <a:lnTo>
                    <a:pt x="2580" y="1168"/>
                  </a:lnTo>
                  <a:lnTo>
                    <a:pt x="2580" y="1168"/>
                  </a:lnTo>
                  <a:lnTo>
                    <a:pt x="2586" y="1164"/>
                  </a:lnTo>
                  <a:lnTo>
                    <a:pt x="2594" y="1160"/>
                  </a:lnTo>
                  <a:lnTo>
                    <a:pt x="2604" y="1146"/>
                  </a:lnTo>
                  <a:lnTo>
                    <a:pt x="2610" y="1132"/>
                  </a:lnTo>
                  <a:lnTo>
                    <a:pt x="2610" y="1124"/>
                  </a:lnTo>
                  <a:lnTo>
                    <a:pt x="2612" y="1116"/>
                  </a:lnTo>
                  <a:lnTo>
                    <a:pt x="2612" y="1116"/>
                  </a:lnTo>
                  <a:lnTo>
                    <a:pt x="2610" y="1108"/>
                  </a:lnTo>
                  <a:lnTo>
                    <a:pt x="2608" y="1100"/>
                  </a:lnTo>
                  <a:lnTo>
                    <a:pt x="2600" y="1086"/>
                  </a:lnTo>
                  <a:lnTo>
                    <a:pt x="2588" y="1074"/>
                  </a:lnTo>
                  <a:lnTo>
                    <a:pt x="2582" y="1070"/>
                  </a:lnTo>
                  <a:lnTo>
                    <a:pt x="2574" y="1068"/>
                  </a:lnTo>
                  <a:lnTo>
                    <a:pt x="2406" y="1008"/>
                  </a:lnTo>
                  <a:lnTo>
                    <a:pt x="2586" y="924"/>
                  </a:lnTo>
                  <a:lnTo>
                    <a:pt x="2586" y="924"/>
                  </a:lnTo>
                  <a:lnTo>
                    <a:pt x="2594" y="920"/>
                  </a:lnTo>
                  <a:lnTo>
                    <a:pt x="2600" y="916"/>
                  </a:lnTo>
                  <a:lnTo>
                    <a:pt x="2610" y="904"/>
                  </a:lnTo>
                  <a:lnTo>
                    <a:pt x="2616" y="888"/>
                  </a:lnTo>
                  <a:lnTo>
                    <a:pt x="2618" y="880"/>
                  </a:lnTo>
                  <a:lnTo>
                    <a:pt x="2618" y="872"/>
                  </a:lnTo>
                  <a:lnTo>
                    <a:pt x="2618" y="872"/>
                  </a:lnTo>
                  <a:close/>
                  <a:moveTo>
                    <a:pt x="1410" y="532"/>
                  </a:moveTo>
                  <a:lnTo>
                    <a:pt x="1410" y="532"/>
                  </a:lnTo>
                  <a:lnTo>
                    <a:pt x="1426" y="546"/>
                  </a:lnTo>
                  <a:lnTo>
                    <a:pt x="1444" y="558"/>
                  </a:lnTo>
                  <a:lnTo>
                    <a:pt x="1464" y="572"/>
                  </a:lnTo>
                  <a:lnTo>
                    <a:pt x="1486" y="582"/>
                  </a:lnTo>
                  <a:lnTo>
                    <a:pt x="1512" y="594"/>
                  </a:lnTo>
                  <a:lnTo>
                    <a:pt x="1538" y="604"/>
                  </a:lnTo>
                  <a:lnTo>
                    <a:pt x="1568" y="614"/>
                  </a:lnTo>
                  <a:lnTo>
                    <a:pt x="1598" y="622"/>
                  </a:lnTo>
                  <a:lnTo>
                    <a:pt x="1630" y="630"/>
                  </a:lnTo>
                  <a:lnTo>
                    <a:pt x="1664" y="636"/>
                  </a:lnTo>
                  <a:lnTo>
                    <a:pt x="1736" y="648"/>
                  </a:lnTo>
                  <a:lnTo>
                    <a:pt x="1812" y="654"/>
                  </a:lnTo>
                  <a:lnTo>
                    <a:pt x="1852" y="656"/>
                  </a:lnTo>
                  <a:lnTo>
                    <a:pt x="1894" y="656"/>
                  </a:lnTo>
                  <a:lnTo>
                    <a:pt x="1894" y="656"/>
                  </a:lnTo>
                  <a:lnTo>
                    <a:pt x="1934" y="656"/>
                  </a:lnTo>
                  <a:lnTo>
                    <a:pt x="1974" y="654"/>
                  </a:lnTo>
                  <a:lnTo>
                    <a:pt x="2050" y="648"/>
                  </a:lnTo>
                  <a:lnTo>
                    <a:pt x="2122" y="636"/>
                  </a:lnTo>
                  <a:lnTo>
                    <a:pt x="2156" y="630"/>
                  </a:lnTo>
                  <a:lnTo>
                    <a:pt x="2190" y="622"/>
                  </a:lnTo>
                  <a:lnTo>
                    <a:pt x="2220" y="614"/>
                  </a:lnTo>
                  <a:lnTo>
                    <a:pt x="2248" y="604"/>
                  </a:lnTo>
                  <a:lnTo>
                    <a:pt x="2276" y="594"/>
                  </a:lnTo>
                  <a:lnTo>
                    <a:pt x="2300" y="582"/>
                  </a:lnTo>
                  <a:lnTo>
                    <a:pt x="2322" y="572"/>
                  </a:lnTo>
                  <a:lnTo>
                    <a:pt x="2344" y="558"/>
                  </a:lnTo>
                  <a:lnTo>
                    <a:pt x="2362" y="546"/>
                  </a:lnTo>
                  <a:lnTo>
                    <a:pt x="2378" y="532"/>
                  </a:lnTo>
                  <a:lnTo>
                    <a:pt x="2378" y="532"/>
                  </a:lnTo>
                  <a:lnTo>
                    <a:pt x="2392" y="550"/>
                  </a:lnTo>
                  <a:lnTo>
                    <a:pt x="2404" y="568"/>
                  </a:lnTo>
                  <a:lnTo>
                    <a:pt x="2412" y="586"/>
                  </a:lnTo>
                  <a:lnTo>
                    <a:pt x="2414" y="596"/>
                  </a:lnTo>
                  <a:lnTo>
                    <a:pt x="2414" y="606"/>
                  </a:lnTo>
                  <a:lnTo>
                    <a:pt x="2414" y="606"/>
                  </a:lnTo>
                  <a:lnTo>
                    <a:pt x="2412" y="620"/>
                  </a:lnTo>
                  <a:lnTo>
                    <a:pt x="2408" y="634"/>
                  </a:lnTo>
                  <a:lnTo>
                    <a:pt x="2402" y="648"/>
                  </a:lnTo>
                  <a:lnTo>
                    <a:pt x="2392" y="662"/>
                  </a:lnTo>
                  <a:lnTo>
                    <a:pt x="2380" y="676"/>
                  </a:lnTo>
                  <a:lnTo>
                    <a:pt x="2364" y="688"/>
                  </a:lnTo>
                  <a:lnTo>
                    <a:pt x="2348" y="702"/>
                  </a:lnTo>
                  <a:lnTo>
                    <a:pt x="2328" y="714"/>
                  </a:lnTo>
                  <a:lnTo>
                    <a:pt x="2328" y="714"/>
                  </a:lnTo>
                  <a:lnTo>
                    <a:pt x="2290" y="732"/>
                  </a:lnTo>
                  <a:lnTo>
                    <a:pt x="2246" y="750"/>
                  </a:lnTo>
                  <a:lnTo>
                    <a:pt x="2198" y="764"/>
                  </a:lnTo>
                  <a:lnTo>
                    <a:pt x="2144" y="778"/>
                  </a:lnTo>
                  <a:lnTo>
                    <a:pt x="2086" y="788"/>
                  </a:lnTo>
                  <a:lnTo>
                    <a:pt x="2026" y="796"/>
                  </a:lnTo>
                  <a:lnTo>
                    <a:pt x="1960" y="800"/>
                  </a:lnTo>
                  <a:lnTo>
                    <a:pt x="1894" y="802"/>
                  </a:lnTo>
                  <a:lnTo>
                    <a:pt x="1894" y="802"/>
                  </a:lnTo>
                  <a:lnTo>
                    <a:pt x="1834" y="800"/>
                  </a:lnTo>
                  <a:lnTo>
                    <a:pt x="1776" y="796"/>
                  </a:lnTo>
                  <a:lnTo>
                    <a:pt x="1720" y="790"/>
                  </a:lnTo>
                  <a:lnTo>
                    <a:pt x="1666" y="782"/>
                  </a:lnTo>
                  <a:lnTo>
                    <a:pt x="1616" y="772"/>
                  </a:lnTo>
                  <a:lnTo>
                    <a:pt x="1570" y="760"/>
                  </a:lnTo>
                  <a:lnTo>
                    <a:pt x="1528" y="746"/>
                  </a:lnTo>
                  <a:lnTo>
                    <a:pt x="1490" y="730"/>
                  </a:lnTo>
                  <a:lnTo>
                    <a:pt x="1490" y="730"/>
                  </a:lnTo>
                  <a:lnTo>
                    <a:pt x="1490" y="730"/>
                  </a:lnTo>
                  <a:lnTo>
                    <a:pt x="1458" y="714"/>
                  </a:lnTo>
                  <a:lnTo>
                    <a:pt x="1458" y="714"/>
                  </a:lnTo>
                  <a:lnTo>
                    <a:pt x="1440" y="702"/>
                  </a:lnTo>
                  <a:lnTo>
                    <a:pt x="1422" y="688"/>
                  </a:lnTo>
                  <a:lnTo>
                    <a:pt x="1408" y="676"/>
                  </a:lnTo>
                  <a:lnTo>
                    <a:pt x="1396" y="662"/>
                  </a:lnTo>
                  <a:lnTo>
                    <a:pt x="1386" y="648"/>
                  </a:lnTo>
                  <a:lnTo>
                    <a:pt x="1378" y="634"/>
                  </a:lnTo>
                  <a:lnTo>
                    <a:pt x="1374" y="620"/>
                  </a:lnTo>
                  <a:lnTo>
                    <a:pt x="1372" y="606"/>
                  </a:lnTo>
                  <a:lnTo>
                    <a:pt x="1372" y="606"/>
                  </a:lnTo>
                  <a:lnTo>
                    <a:pt x="1374" y="596"/>
                  </a:lnTo>
                  <a:lnTo>
                    <a:pt x="1376" y="586"/>
                  </a:lnTo>
                  <a:lnTo>
                    <a:pt x="1382" y="568"/>
                  </a:lnTo>
                  <a:lnTo>
                    <a:pt x="1394" y="550"/>
                  </a:lnTo>
                  <a:lnTo>
                    <a:pt x="1410" y="532"/>
                  </a:lnTo>
                  <a:lnTo>
                    <a:pt x="1410" y="532"/>
                  </a:lnTo>
                  <a:close/>
                  <a:moveTo>
                    <a:pt x="1410" y="782"/>
                  </a:moveTo>
                  <a:lnTo>
                    <a:pt x="1410" y="782"/>
                  </a:lnTo>
                  <a:lnTo>
                    <a:pt x="1426" y="794"/>
                  </a:lnTo>
                  <a:lnTo>
                    <a:pt x="1444" y="808"/>
                  </a:lnTo>
                  <a:lnTo>
                    <a:pt x="1464" y="820"/>
                  </a:lnTo>
                  <a:lnTo>
                    <a:pt x="1486" y="832"/>
                  </a:lnTo>
                  <a:lnTo>
                    <a:pt x="1512" y="842"/>
                  </a:lnTo>
                  <a:lnTo>
                    <a:pt x="1538" y="852"/>
                  </a:lnTo>
                  <a:lnTo>
                    <a:pt x="1568" y="862"/>
                  </a:lnTo>
                  <a:lnTo>
                    <a:pt x="1598" y="870"/>
                  </a:lnTo>
                  <a:lnTo>
                    <a:pt x="1630" y="878"/>
                  </a:lnTo>
                  <a:lnTo>
                    <a:pt x="1664" y="886"/>
                  </a:lnTo>
                  <a:lnTo>
                    <a:pt x="1736" y="896"/>
                  </a:lnTo>
                  <a:lnTo>
                    <a:pt x="1812" y="904"/>
                  </a:lnTo>
                  <a:lnTo>
                    <a:pt x="1852" y="906"/>
                  </a:lnTo>
                  <a:lnTo>
                    <a:pt x="1894" y="906"/>
                  </a:lnTo>
                  <a:lnTo>
                    <a:pt x="1894" y="906"/>
                  </a:lnTo>
                  <a:lnTo>
                    <a:pt x="1934" y="906"/>
                  </a:lnTo>
                  <a:lnTo>
                    <a:pt x="1974" y="904"/>
                  </a:lnTo>
                  <a:lnTo>
                    <a:pt x="2050" y="896"/>
                  </a:lnTo>
                  <a:lnTo>
                    <a:pt x="2122" y="886"/>
                  </a:lnTo>
                  <a:lnTo>
                    <a:pt x="2156" y="878"/>
                  </a:lnTo>
                  <a:lnTo>
                    <a:pt x="2190" y="870"/>
                  </a:lnTo>
                  <a:lnTo>
                    <a:pt x="2220" y="862"/>
                  </a:lnTo>
                  <a:lnTo>
                    <a:pt x="2248" y="852"/>
                  </a:lnTo>
                  <a:lnTo>
                    <a:pt x="2276" y="842"/>
                  </a:lnTo>
                  <a:lnTo>
                    <a:pt x="2300" y="832"/>
                  </a:lnTo>
                  <a:lnTo>
                    <a:pt x="2322" y="820"/>
                  </a:lnTo>
                  <a:lnTo>
                    <a:pt x="2344" y="808"/>
                  </a:lnTo>
                  <a:lnTo>
                    <a:pt x="2362" y="794"/>
                  </a:lnTo>
                  <a:lnTo>
                    <a:pt x="2378" y="782"/>
                  </a:lnTo>
                  <a:lnTo>
                    <a:pt x="2378" y="782"/>
                  </a:lnTo>
                  <a:lnTo>
                    <a:pt x="2392" y="798"/>
                  </a:lnTo>
                  <a:lnTo>
                    <a:pt x="2404" y="816"/>
                  </a:lnTo>
                  <a:lnTo>
                    <a:pt x="2412" y="834"/>
                  </a:lnTo>
                  <a:lnTo>
                    <a:pt x="2414" y="844"/>
                  </a:lnTo>
                  <a:lnTo>
                    <a:pt x="2414" y="854"/>
                  </a:lnTo>
                  <a:lnTo>
                    <a:pt x="2414" y="854"/>
                  </a:lnTo>
                  <a:lnTo>
                    <a:pt x="2414" y="862"/>
                  </a:lnTo>
                  <a:lnTo>
                    <a:pt x="2412" y="872"/>
                  </a:lnTo>
                  <a:lnTo>
                    <a:pt x="2404" y="890"/>
                  </a:lnTo>
                  <a:lnTo>
                    <a:pt x="2404" y="890"/>
                  </a:lnTo>
                  <a:lnTo>
                    <a:pt x="2396" y="904"/>
                  </a:lnTo>
                  <a:lnTo>
                    <a:pt x="2382" y="920"/>
                  </a:lnTo>
                  <a:lnTo>
                    <a:pt x="2382" y="920"/>
                  </a:lnTo>
                  <a:lnTo>
                    <a:pt x="2370" y="932"/>
                  </a:lnTo>
                  <a:lnTo>
                    <a:pt x="2370" y="932"/>
                  </a:lnTo>
                  <a:lnTo>
                    <a:pt x="2360" y="942"/>
                  </a:lnTo>
                  <a:lnTo>
                    <a:pt x="2360" y="942"/>
                  </a:lnTo>
                  <a:lnTo>
                    <a:pt x="2344" y="952"/>
                  </a:lnTo>
                  <a:lnTo>
                    <a:pt x="2328" y="962"/>
                  </a:lnTo>
                  <a:lnTo>
                    <a:pt x="2328" y="962"/>
                  </a:lnTo>
                  <a:lnTo>
                    <a:pt x="2290" y="982"/>
                  </a:lnTo>
                  <a:lnTo>
                    <a:pt x="2246" y="998"/>
                  </a:lnTo>
                  <a:lnTo>
                    <a:pt x="2198" y="1014"/>
                  </a:lnTo>
                  <a:lnTo>
                    <a:pt x="2144" y="1026"/>
                  </a:lnTo>
                  <a:lnTo>
                    <a:pt x="2086" y="1036"/>
                  </a:lnTo>
                  <a:lnTo>
                    <a:pt x="2026" y="1044"/>
                  </a:lnTo>
                  <a:lnTo>
                    <a:pt x="1960" y="1050"/>
                  </a:lnTo>
                  <a:lnTo>
                    <a:pt x="1894" y="1050"/>
                  </a:lnTo>
                  <a:lnTo>
                    <a:pt x="1894" y="1050"/>
                  </a:lnTo>
                  <a:lnTo>
                    <a:pt x="1834" y="1050"/>
                  </a:lnTo>
                  <a:lnTo>
                    <a:pt x="1776" y="1046"/>
                  </a:lnTo>
                  <a:lnTo>
                    <a:pt x="1720" y="1040"/>
                  </a:lnTo>
                  <a:lnTo>
                    <a:pt x="1666" y="1032"/>
                  </a:lnTo>
                  <a:lnTo>
                    <a:pt x="1616" y="1020"/>
                  </a:lnTo>
                  <a:lnTo>
                    <a:pt x="1570" y="1008"/>
                  </a:lnTo>
                  <a:lnTo>
                    <a:pt x="1528" y="994"/>
                  </a:lnTo>
                  <a:lnTo>
                    <a:pt x="1490" y="978"/>
                  </a:lnTo>
                  <a:lnTo>
                    <a:pt x="1490" y="978"/>
                  </a:lnTo>
                  <a:lnTo>
                    <a:pt x="1490" y="978"/>
                  </a:lnTo>
                  <a:lnTo>
                    <a:pt x="1458" y="962"/>
                  </a:lnTo>
                  <a:lnTo>
                    <a:pt x="1458" y="962"/>
                  </a:lnTo>
                  <a:lnTo>
                    <a:pt x="1440" y="950"/>
                  </a:lnTo>
                  <a:lnTo>
                    <a:pt x="1422" y="938"/>
                  </a:lnTo>
                  <a:lnTo>
                    <a:pt x="1408" y="924"/>
                  </a:lnTo>
                  <a:lnTo>
                    <a:pt x="1396" y="912"/>
                  </a:lnTo>
                  <a:lnTo>
                    <a:pt x="1386" y="898"/>
                  </a:lnTo>
                  <a:lnTo>
                    <a:pt x="1378" y="884"/>
                  </a:lnTo>
                  <a:lnTo>
                    <a:pt x="1374" y="868"/>
                  </a:lnTo>
                  <a:lnTo>
                    <a:pt x="1372" y="854"/>
                  </a:lnTo>
                  <a:lnTo>
                    <a:pt x="1372" y="854"/>
                  </a:lnTo>
                  <a:lnTo>
                    <a:pt x="1374" y="844"/>
                  </a:lnTo>
                  <a:lnTo>
                    <a:pt x="1376" y="834"/>
                  </a:lnTo>
                  <a:lnTo>
                    <a:pt x="1382" y="816"/>
                  </a:lnTo>
                  <a:lnTo>
                    <a:pt x="1394" y="798"/>
                  </a:lnTo>
                  <a:lnTo>
                    <a:pt x="1410" y="782"/>
                  </a:lnTo>
                  <a:lnTo>
                    <a:pt x="1410" y="782"/>
                  </a:lnTo>
                  <a:close/>
                  <a:moveTo>
                    <a:pt x="1134" y="1002"/>
                  </a:moveTo>
                  <a:lnTo>
                    <a:pt x="1134" y="1002"/>
                  </a:lnTo>
                  <a:lnTo>
                    <a:pt x="1116" y="1012"/>
                  </a:lnTo>
                  <a:lnTo>
                    <a:pt x="1096" y="1020"/>
                  </a:lnTo>
                  <a:lnTo>
                    <a:pt x="1074" y="1026"/>
                  </a:lnTo>
                  <a:lnTo>
                    <a:pt x="1050" y="1032"/>
                  </a:lnTo>
                  <a:lnTo>
                    <a:pt x="1022" y="1036"/>
                  </a:lnTo>
                  <a:lnTo>
                    <a:pt x="994" y="1040"/>
                  </a:lnTo>
                  <a:lnTo>
                    <a:pt x="964" y="1042"/>
                  </a:lnTo>
                  <a:lnTo>
                    <a:pt x="934" y="1044"/>
                  </a:lnTo>
                  <a:lnTo>
                    <a:pt x="934" y="1044"/>
                  </a:lnTo>
                  <a:lnTo>
                    <a:pt x="902" y="1042"/>
                  </a:lnTo>
                  <a:lnTo>
                    <a:pt x="872" y="1040"/>
                  </a:lnTo>
                  <a:lnTo>
                    <a:pt x="844" y="1036"/>
                  </a:lnTo>
                  <a:lnTo>
                    <a:pt x="818" y="1032"/>
                  </a:lnTo>
                  <a:lnTo>
                    <a:pt x="792" y="1026"/>
                  </a:lnTo>
                  <a:lnTo>
                    <a:pt x="770" y="1020"/>
                  </a:lnTo>
                  <a:lnTo>
                    <a:pt x="750" y="1012"/>
                  </a:lnTo>
                  <a:lnTo>
                    <a:pt x="732" y="1002"/>
                  </a:lnTo>
                  <a:lnTo>
                    <a:pt x="732" y="1002"/>
                  </a:lnTo>
                  <a:lnTo>
                    <a:pt x="716" y="992"/>
                  </a:lnTo>
                  <a:lnTo>
                    <a:pt x="702" y="978"/>
                  </a:lnTo>
                  <a:lnTo>
                    <a:pt x="696" y="966"/>
                  </a:lnTo>
                  <a:lnTo>
                    <a:pt x="694" y="960"/>
                  </a:lnTo>
                  <a:lnTo>
                    <a:pt x="692" y="952"/>
                  </a:lnTo>
                  <a:lnTo>
                    <a:pt x="692" y="952"/>
                  </a:lnTo>
                  <a:lnTo>
                    <a:pt x="694" y="942"/>
                  </a:lnTo>
                  <a:lnTo>
                    <a:pt x="698" y="934"/>
                  </a:lnTo>
                  <a:lnTo>
                    <a:pt x="704" y="926"/>
                  </a:lnTo>
                  <a:lnTo>
                    <a:pt x="712" y="916"/>
                  </a:lnTo>
                  <a:lnTo>
                    <a:pt x="722" y="908"/>
                  </a:lnTo>
                  <a:lnTo>
                    <a:pt x="734" y="902"/>
                  </a:lnTo>
                  <a:lnTo>
                    <a:pt x="762" y="888"/>
                  </a:lnTo>
                  <a:lnTo>
                    <a:pt x="798" y="876"/>
                  </a:lnTo>
                  <a:lnTo>
                    <a:pt x="840" y="868"/>
                  </a:lnTo>
                  <a:lnTo>
                    <a:pt x="884" y="864"/>
                  </a:lnTo>
                  <a:lnTo>
                    <a:pt x="934" y="862"/>
                  </a:lnTo>
                  <a:lnTo>
                    <a:pt x="934" y="862"/>
                  </a:lnTo>
                  <a:lnTo>
                    <a:pt x="982" y="864"/>
                  </a:lnTo>
                  <a:lnTo>
                    <a:pt x="1028" y="868"/>
                  </a:lnTo>
                  <a:lnTo>
                    <a:pt x="1068" y="876"/>
                  </a:lnTo>
                  <a:lnTo>
                    <a:pt x="1104" y="888"/>
                  </a:lnTo>
                  <a:lnTo>
                    <a:pt x="1132" y="902"/>
                  </a:lnTo>
                  <a:lnTo>
                    <a:pt x="1144" y="908"/>
                  </a:lnTo>
                  <a:lnTo>
                    <a:pt x="1156" y="916"/>
                  </a:lnTo>
                  <a:lnTo>
                    <a:pt x="1164" y="926"/>
                  </a:lnTo>
                  <a:lnTo>
                    <a:pt x="1170" y="934"/>
                  </a:lnTo>
                  <a:lnTo>
                    <a:pt x="1172" y="942"/>
                  </a:lnTo>
                  <a:lnTo>
                    <a:pt x="1174" y="952"/>
                  </a:lnTo>
                  <a:lnTo>
                    <a:pt x="1174" y="952"/>
                  </a:lnTo>
                  <a:lnTo>
                    <a:pt x="1174" y="960"/>
                  </a:lnTo>
                  <a:lnTo>
                    <a:pt x="1172" y="966"/>
                  </a:lnTo>
                  <a:lnTo>
                    <a:pt x="1164" y="978"/>
                  </a:lnTo>
                  <a:lnTo>
                    <a:pt x="1152" y="992"/>
                  </a:lnTo>
                  <a:lnTo>
                    <a:pt x="1134" y="1002"/>
                  </a:lnTo>
                  <a:lnTo>
                    <a:pt x="1134" y="1002"/>
                  </a:lnTo>
                  <a:close/>
                  <a:moveTo>
                    <a:pt x="2414" y="1102"/>
                  </a:moveTo>
                  <a:lnTo>
                    <a:pt x="2414" y="1102"/>
                  </a:lnTo>
                  <a:lnTo>
                    <a:pt x="2412" y="1114"/>
                  </a:lnTo>
                  <a:lnTo>
                    <a:pt x="2410" y="1126"/>
                  </a:lnTo>
                  <a:lnTo>
                    <a:pt x="2410" y="1126"/>
                  </a:lnTo>
                  <a:lnTo>
                    <a:pt x="2410" y="1126"/>
                  </a:lnTo>
                  <a:lnTo>
                    <a:pt x="2410" y="1126"/>
                  </a:lnTo>
                  <a:lnTo>
                    <a:pt x="2410" y="1126"/>
                  </a:lnTo>
                  <a:lnTo>
                    <a:pt x="2410" y="1126"/>
                  </a:lnTo>
                  <a:lnTo>
                    <a:pt x="2402" y="1144"/>
                  </a:lnTo>
                  <a:lnTo>
                    <a:pt x="2402" y="1144"/>
                  </a:lnTo>
                  <a:lnTo>
                    <a:pt x="2396" y="1152"/>
                  </a:lnTo>
                  <a:lnTo>
                    <a:pt x="2396" y="1152"/>
                  </a:lnTo>
                  <a:lnTo>
                    <a:pt x="2384" y="1166"/>
                  </a:lnTo>
                  <a:lnTo>
                    <a:pt x="2384" y="1166"/>
                  </a:lnTo>
                  <a:lnTo>
                    <a:pt x="2372" y="1178"/>
                  </a:lnTo>
                  <a:lnTo>
                    <a:pt x="2372" y="1178"/>
                  </a:lnTo>
                  <a:lnTo>
                    <a:pt x="2360" y="1190"/>
                  </a:lnTo>
                  <a:lnTo>
                    <a:pt x="2360" y="1190"/>
                  </a:lnTo>
                  <a:lnTo>
                    <a:pt x="2346" y="1200"/>
                  </a:lnTo>
                  <a:lnTo>
                    <a:pt x="2328" y="1210"/>
                  </a:lnTo>
                  <a:lnTo>
                    <a:pt x="2328" y="1210"/>
                  </a:lnTo>
                  <a:lnTo>
                    <a:pt x="2290" y="1230"/>
                  </a:lnTo>
                  <a:lnTo>
                    <a:pt x="2246" y="1248"/>
                  </a:lnTo>
                  <a:lnTo>
                    <a:pt x="2198" y="1262"/>
                  </a:lnTo>
                  <a:lnTo>
                    <a:pt x="2144" y="1276"/>
                  </a:lnTo>
                  <a:lnTo>
                    <a:pt x="2086" y="1286"/>
                  </a:lnTo>
                  <a:lnTo>
                    <a:pt x="2026" y="1294"/>
                  </a:lnTo>
                  <a:lnTo>
                    <a:pt x="1960" y="1298"/>
                  </a:lnTo>
                  <a:lnTo>
                    <a:pt x="1894" y="1300"/>
                  </a:lnTo>
                  <a:lnTo>
                    <a:pt x="1894" y="1300"/>
                  </a:lnTo>
                  <a:lnTo>
                    <a:pt x="1826" y="1298"/>
                  </a:lnTo>
                  <a:lnTo>
                    <a:pt x="1762" y="1294"/>
                  </a:lnTo>
                  <a:lnTo>
                    <a:pt x="1700" y="1286"/>
                  </a:lnTo>
                  <a:lnTo>
                    <a:pt x="1642" y="1276"/>
                  </a:lnTo>
                  <a:lnTo>
                    <a:pt x="1590" y="1262"/>
                  </a:lnTo>
                  <a:lnTo>
                    <a:pt x="1540" y="1248"/>
                  </a:lnTo>
                  <a:lnTo>
                    <a:pt x="1496" y="1230"/>
                  </a:lnTo>
                  <a:lnTo>
                    <a:pt x="1458" y="1210"/>
                  </a:lnTo>
                  <a:lnTo>
                    <a:pt x="1458" y="1210"/>
                  </a:lnTo>
                  <a:lnTo>
                    <a:pt x="1456" y="1208"/>
                  </a:lnTo>
                  <a:lnTo>
                    <a:pt x="1456" y="1208"/>
                  </a:lnTo>
                  <a:lnTo>
                    <a:pt x="1456" y="1208"/>
                  </a:lnTo>
                  <a:lnTo>
                    <a:pt x="1438" y="1198"/>
                  </a:lnTo>
                  <a:lnTo>
                    <a:pt x="1420" y="1184"/>
                  </a:lnTo>
                  <a:lnTo>
                    <a:pt x="1406" y="1172"/>
                  </a:lnTo>
                  <a:lnTo>
                    <a:pt x="1394" y="1160"/>
                  </a:lnTo>
                  <a:lnTo>
                    <a:pt x="1394" y="1160"/>
                  </a:lnTo>
                  <a:lnTo>
                    <a:pt x="1392" y="1154"/>
                  </a:lnTo>
                  <a:lnTo>
                    <a:pt x="1392" y="1154"/>
                  </a:lnTo>
                  <a:lnTo>
                    <a:pt x="1384" y="1144"/>
                  </a:lnTo>
                  <a:lnTo>
                    <a:pt x="1378" y="1132"/>
                  </a:lnTo>
                  <a:lnTo>
                    <a:pt x="1378" y="1132"/>
                  </a:lnTo>
                  <a:lnTo>
                    <a:pt x="1374" y="1118"/>
                  </a:lnTo>
                  <a:lnTo>
                    <a:pt x="1372" y="1102"/>
                  </a:lnTo>
                  <a:lnTo>
                    <a:pt x="1372" y="1102"/>
                  </a:lnTo>
                  <a:lnTo>
                    <a:pt x="1374" y="1094"/>
                  </a:lnTo>
                  <a:lnTo>
                    <a:pt x="1376" y="1084"/>
                  </a:lnTo>
                  <a:lnTo>
                    <a:pt x="1382" y="1066"/>
                  </a:lnTo>
                  <a:lnTo>
                    <a:pt x="1394" y="1048"/>
                  </a:lnTo>
                  <a:lnTo>
                    <a:pt x="1410" y="1030"/>
                  </a:lnTo>
                  <a:lnTo>
                    <a:pt x="1410" y="1030"/>
                  </a:lnTo>
                  <a:lnTo>
                    <a:pt x="1426" y="1044"/>
                  </a:lnTo>
                  <a:lnTo>
                    <a:pt x="1444" y="1056"/>
                  </a:lnTo>
                  <a:lnTo>
                    <a:pt x="1464" y="1068"/>
                  </a:lnTo>
                  <a:lnTo>
                    <a:pt x="1486" y="1080"/>
                  </a:lnTo>
                  <a:lnTo>
                    <a:pt x="1512" y="1092"/>
                  </a:lnTo>
                  <a:lnTo>
                    <a:pt x="1538" y="1102"/>
                  </a:lnTo>
                  <a:lnTo>
                    <a:pt x="1568" y="1110"/>
                  </a:lnTo>
                  <a:lnTo>
                    <a:pt x="1598" y="1120"/>
                  </a:lnTo>
                  <a:lnTo>
                    <a:pt x="1630" y="1128"/>
                  </a:lnTo>
                  <a:lnTo>
                    <a:pt x="1664" y="1134"/>
                  </a:lnTo>
                  <a:lnTo>
                    <a:pt x="1736" y="1146"/>
                  </a:lnTo>
                  <a:lnTo>
                    <a:pt x="1812" y="1152"/>
                  </a:lnTo>
                  <a:lnTo>
                    <a:pt x="1852" y="1154"/>
                  </a:lnTo>
                  <a:lnTo>
                    <a:pt x="1894" y="1154"/>
                  </a:lnTo>
                  <a:lnTo>
                    <a:pt x="1894" y="1154"/>
                  </a:lnTo>
                  <a:lnTo>
                    <a:pt x="1934" y="1154"/>
                  </a:lnTo>
                  <a:lnTo>
                    <a:pt x="1974" y="1152"/>
                  </a:lnTo>
                  <a:lnTo>
                    <a:pt x="2050" y="1146"/>
                  </a:lnTo>
                  <a:lnTo>
                    <a:pt x="2122" y="1134"/>
                  </a:lnTo>
                  <a:lnTo>
                    <a:pt x="2156" y="1128"/>
                  </a:lnTo>
                  <a:lnTo>
                    <a:pt x="2190" y="1120"/>
                  </a:lnTo>
                  <a:lnTo>
                    <a:pt x="2220" y="1110"/>
                  </a:lnTo>
                  <a:lnTo>
                    <a:pt x="2248" y="1102"/>
                  </a:lnTo>
                  <a:lnTo>
                    <a:pt x="2276" y="1092"/>
                  </a:lnTo>
                  <a:lnTo>
                    <a:pt x="2300" y="1080"/>
                  </a:lnTo>
                  <a:lnTo>
                    <a:pt x="2322" y="1068"/>
                  </a:lnTo>
                  <a:lnTo>
                    <a:pt x="2344" y="1056"/>
                  </a:lnTo>
                  <a:lnTo>
                    <a:pt x="2362" y="1044"/>
                  </a:lnTo>
                  <a:lnTo>
                    <a:pt x="2378" y="1030"/>
                  </a:lnTo>
                  <a:lnTo>
                    <a:pt x="2378" y="1030"/>
                  </a:lnTo>
                  <a:lnTo>
                    <a:pt x="2392" y="1048"/>
                  </a:lnTo>
                  <a:lnTo>
                    <a:pt x="2404" y="1066"/>
                  </a:lnTo>
                  <a:lnTo>
                    <a:pt x="2412" y="1084"/>
                  </a:lnTo>
                  <a:lnTo>
                    <a:pt x="2414" y="1094"/>
                  </a:lnTo>
                  <a:lnTo>
                    <a:pt x="2414" y="1102"/>
                  </a:lnTo>
                  <a:lnTo>
                    <a:pt x="2414" y="1102"/>
                  </a:lnTo>
                  <a:close/>
                  <a:moveTo>
                    <a:pt x="2414" y="884"/>
                  </a:moveTo>
                  <a:lnTo>
                    <a:pt x="2414" y="882"/>
                  </a:lnTo>
                  <a:lnTo>
                    <a:pt x="2418" y="882"/>
                  </a:lnTo>
                  <a:lnTo>
                    <a:pt x="2414" y="884"/>
                  </a:lnTo>
                  <a:close/>
                  <a:moveTo>
                    <a:pt x="1372" y="196"/>
                  </a:moveTo>
                  <a:lnTo>
                    <a:pt x="1372" y="196"/>
                  </a:lnTo>
                  <a:lnTo>
                    <a:pt x="1374" y="186"/>
                  </a:lnTo>
                  <a:lnTo>
                    <a:pt x="1376" y="176"/>
                  </a:lnTo>
                  <a:lnTo>
                    <a:pt x="1378" y="166"/>
                  </a:lnTo>
                  <a:lnTo>
                    <a:pt x="1384" y="156"/>
                  </a:lnTo>
                  <a:lnTo>
                    <a:pt x="1396" y="138"/>
                  </a:lnTo>
                  <a:lnTo>
                    <a:pt x="1414" y="120"/>
                  </a:lnTo>
                  <a:lnTo>
                    <a:pt x="1436" y="102"/>
                  </a:lnTo>
                  <a:lnTo>
                    <a:pt x="1462" y="86"/>
                  </a:lnTo>
                  <a:lnTo>
                    <a:pt x="1492" y="72"/>
                  </a:lnTo>
                  <a:lnTo>
                    <a:pt x="1526" y="58"/>
                  </a:lnTo>
                  <a:lnTo>
                    <a:pt x="1562" y="44"/>
                  </a:lnTo>
                  <a:lnTo>
                    <a:pt x="1602" y="32"/>
                  </a:lnTo>
                  <a:lnTo>
                    <a:pt x="1646" y="24"/>
                  </a:lnTo>
                  <a:lnTo>
                    <a:pt x="1690" y="14"/>
                  </a:lnTo>
                  <a:lnTo>
                    <a:pt x="1738" y="8"/>
                  </a:lnTo>
                  <a:lnTo>
                    <a:pt x="1788" y="4"/>
                  </a:lnTo>
                  <a:lnTo>
                    <a:pt x="1840" y="0"/>
                  </a:lnTo>
                  <a:lnTo>
                    <a:pt x="1894" y="0"/>
                  </a:lnTo>
                  <a:lnTo>
                    <a:pt x="1894" y="0"/>
                  </a:lnTo>
                  <a:lnTo>
                    <a:pt x="1946" y="0"/>
                  </a:lnTo>
                  <a:lnTo>
                    <a:pt x="1998" y="4"/>
                  </a:lnTo>
                  <a:lnTo>
                    <a:pt x="2048" y="8"/>
                  </a:lnTo>
                  <a:lnTo>
                    <a:pt x="2096" y="14"/>
                  </a:lnTo>
                  <a:lnTo>
                    <a:pt x="2142" y="24"/>
                  </a:lnTo>
                  <a:lnTo>
                    <a:pt x="2184" y="32"/>
                  </a:lnTo>
                  <a:lnTo>
                    <a:pt x="2224" y="44"/>
                  </a:lnTo>
                  <a:lnTo>
                    <a:pt x="2262" y="58"/>
                  </a:lnTo>
                  <a:lnTo>
                    <a:pt x="2296" y="72"/>
                  </a:lnTo>
                  <a:lnTo>
                    <a:pt x="2326" y="86"/>
                  </a:lnTo>
                  <a:lnTo>
                    <a:pt x="2352" y="102"/>
                  </a:lnTo>
                  <a:lnTo>
                    <a:pt x="2374" y="120"/>
                  </a:lnTo>
                  <a:lnTo>
                    <a:pt x="2390" y="138"/>
                  </a:lnTo>
                  <a:lnTo>
                    <a:pt x="2404" y="156"/>
                  </a:lnTo>
                  <a:lnTo>
                    <a:pt x="2408" y="166"/>
                  </a:lnTo>
                  <a:lnTo>
                    <a:pt x="2412" y="176"/>
                  </a:lnTo>
                  <a:lnTo>
                    <a:pt x="2414" y="186"/>
                  </a:lnTo>
                  <a:lnTo>
                    <a:pt x="2414" y="196"/>
                  </a:lnTo>
                  <a:lnTo>
                    <a:pt x="2414" y="196"/>
                  </a:lnTo>
                  <a:lnTo>
                    <a:pt x="2412" y="212"/>
                  </a:lnTo>
                  <a:lnTo>
                    <a:pt x="2408" y="226"/>
                  </a:lnTo>
                  <a:lnTo>
                    <a:pt x="2402" y="240"/>
                  </a:lnTo>
                  <a:lnTo>
                    <a:pt x="2392" y="254"/>
                  </a:lnTo>
                  <a:lnTo>
                    <a:pt x="2380" y="268"/>
                  </a:lnTo>
                  <a:lnTo>
                    <a:pt x="2364" y="280"/>
                  </a:lnTo>
                  <a:lnTo>
                    <a:pt x="2348" y="292"/>
                  </a:lnTo>
                  <a:lnTo>
                    <a:pt x="2328" y="304"/>
                  </a:lnTo>
                  <a:lnTo>
                    <a:pt x="2328" y="304"/>
                  </a:lnTo>
                  <a:lnTo>
                    <a:pt x="2290" y="324"/>
                  </a:lnTo>
                  <a:lnTo>
                    <a:pt x="2246" y="340"/>
                  </a:lnTo>
                  <a:lnTo>
                    <a:pt x="2198" y="356"/>
                  </a:lnTo>
                  <a:lnTo>
                    <a:pt x="2144" y="368"/>
                  </a:lnTo>
                  <a:lnTo>
                    <a:pt x="2086" y="380"/>
                  </a:lnTo>
                  <a:lnTo>
                    <a:pt x="2026" y="386"/>
                  </a:lnTo>
                  <a:lnTo>
                    <a:pt x="1960" y="392"/>
                  </a:lnTo>
                  <a:lnTo>
                    <a:pt x="1894" y="394"/>
                  </a:lnTo>
                  <a:lnTo>
                    <a:pt x="1894" y="394"/>
                  </a:lnTo>
                  <a:lnTo>
                    <a:pt x="1826" y="392"/>
                  </a:lnTo>
                  <a:lnTo>
                    <a:pt x="1762" y="386"/>
                  </a:lnTo>
                  <a:lnTo>
                    <a:pt x="1700" y="380"/>
                  </a:lnTo>
                  <a:lnTo>
                    <a:pt x="1642" y="368"/>
                  </a:lnTo>
                  <a:lnTo>
                    <a:pt x="1590" y="356"/>
                  </a:lnTo>
                  <a:lnTo>
                    <a:pt x="1540" y="340"/>
                  </a:lnTo>
                  <a:lnTo>
                    <a:pt x="1496" y="324"/>
                  </a:lnTo>
                  <a:lnTo>
                    <a:pt x="1458" y="304"/>
                  </a:lnTo>
                  <a:lnTo>
                    <a:pt x="1458" y="304"/>
                  </a:lnTo>
                  <a:lnTo>
                    <a:pt x="1440" y="292"/>
                  </a:lnTo>
                  <a:lnTo>
                    <a:pt x="1422" y="280"/>
                  </a:lnTo>
                  <a:lnTo>
                    <a:pt x="1408" y="268"/>
                  </a:lnTo>
                  <a:lnTo>
                    <a:pt x="1396" y="254"/>
                  </a:lnTo>
                  <a:lnTo>
                    <a:pt x="1386" y="240"/>
                  </a:lnTo>
                  <a:lnTo>
                    <a:pt x="1378" y="226"/>
                  </a:lnTo>
                  <a:lnTo>
                    <a:pt x="1374" y="212"/>
                  </a:lnTo>
                  <a:lnTo>
                    <a:pt x="1372" y="196"/>
                  </a:lnTo>
                  <a:lnTo>
                    <a:pt x="1372" y="196"/>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51" name="Freeform 85"/>
            <p:cNvSpPr>
              <a:spLocks noEditPoints="1"/>
            </p:cNvSpPr>
            <p:nvPr/>
          </p:nvSpPr>
          <p:spPr bwMode="auto">
            <a:xfrm>
              <a:off x="8144265" y="1580771"/>
              <a:ext cx="175336" cy="235644"/>
            </a:xfrm>
            <a:custGeom>
              <a:avLst/>
              <a:gdLst>
                <a:gd name="T0" fmla="*/ 1298 w 1756"/>
                <a:gd name="T1" fmla="*/ 1576 h 2360"/>
                <a:gd name="T2" fmla="*/ 1234 w 1756"/>
                <a:gd name="T3" fmla="*/ 1730 h 2360"/>
                <a:gd name="T4" fmla="*/ 1118 w 1756"/>
                <a:gd name="T5" fmla="*/ 1846 h 2360"/>
                <a:gd name="T6" fmla="*/ 964 w 1756"/>
                <a:gd name="T7" fmla="*/ 1910 h 2360"/>
                <a:gd name="T8" fmla="*/ 842 w 1756"/>
                <a:gd name="T9" fmla="*/ 1918 h 2360"/>
                <a:gd name="T10" fmla="*/ 708 w 1756"/>
                <a:gd name="T11" fmla="*/ 1884 h 2360"/>
                <a:gd name="T12" fmla="*/ 594 w 1756"/>
                <a:gd name="T13" fmla="*/ 1810 h 2360"/>
                <a:gd name="T14" fmla="*/ 508 w 1756"/>
                <a:gd name="T15" fmla="*/ 1706 h 2360"/>
                <a:gd name="T16" fmla="*/ 878 w 1756"/>
                <a:gd name="T17" fmla="*/ 1612 h 2360"/>
                <a:gd name="T18" fmla="*/ 1000 w 1756"/>
                <a:gd name="T19" fmla="*/ 1078 h 2360"/>
                <a:gd name="T20" fmla="*/ 1124 w 1756"/>
                <a:gd name="T21" fmla="*/ 1138 h 2360"/>
                <a:gd name="T22" fmla="*/ 1220 w 1756"/>
                <a:gd name="T23" fmla="*/ 1232 h 2360"/>
                <a:gd name="T24" fmla="*/ 1284 w 1756"/>
                <a:gd name="T25" fmla="*/ 1352 h 2360"/>
                <a:gd name="T26" fmla="*/ 1308 w 1756"/>
                <a:gd name="T27" fmla="*/ 1490 h 2360"/>
                <a:gd name="T28" fmla="*/ 1756 w 1756"/>
                <a:gd name="T29" fmla="*/ 2238 h 2360"/>
                <a:gd name="T30" fmla="*/ 1746 w 1756"/>
                <a:gd name="T31" fmla="*/ 2286 h 2360"/>
                <a:gd name="T32" fmla="*/ 1682 w 1756"/>
                <a:gd name="T33" fmla="*/ 2352 h 2360"/>
                <a:gd name="T34" fmla="*/ 1634 w 1756"/>
                <a:gd name="T35" fmla="*/ 2360 h 2360"/>
                <a:gd name="T36" fmla="*/ 98 w 1756"/>
                <a:gd name="T37" fmla="*/ 2358 h 2360"/>
                <a:gd name="T38" fmla="*/ 36 w 1756"/>
                <a:gd name="T39" fmla="*/ 2326 h 2360"/>
                <a:gd name="T40" fmla="*/ 2 w 1756"/>
                <a:gd name="T41" fmla="*/ 2264 h 2360"/>
                <a:gd name="T42" fmla="*/ 0 w 1756"/>
                <a:gd name="T43" fmla="*/ 122 h 2360"/>
                <a:gd name="T44" fmla="*/ 10 w 1756"/>
                <a:gd name="T45" fmla="*/ 74 h 2360"/>
                <a:gd name="T46" fmla="*/ 74 w 1756"/>
                <a:gd name="T47" fmla="*/ 10 h 2360"/>
                <a:gd name="T48" fmla="*/ 122 w 1756"/>
                <a:gd name="T49" fmla="*/ 0 h 2360"/>
                <a:gd name="T50" fmla="*/ 1756 w 1756"/>
                <a:gd name="T51" fmla="*/ 624 h 2360"/>
                <a:gd name="T52" fmla="*/ 754 w 1756"/>
                <a:gd name="T53" fmla="*/ 814 h 2360"/>
                <a:gd name="T54" fmla="*/ 642 w 1756"/>
                <a:gd name="T55" fmla="*/ 826 h 2360"/>
                <a:gd name="T56" fmla="*/ 540 w 1756"/>
                <a:gd name="T57" fmla="*/ 858 h 2360"/>
                <a:gd name="T58" fmla="*/ 446 w 1756"/>
                <a:gd name="T59" fmla="*/ 908 h 2360"/>
                <a:gd name="T60" fmla="*/ 364 w 1756"/>
                <a:gd name="T61" fmla="*/ 976 h 2360"/>
                <a:gd name="T62" fmla="*/ 296 w 1756"/>
                <a:gd name="T63" fmla="*/ 1058 h 2360"/>
                <a:gd name="T64" fmla="*/ 246 w 1756"/>
                <a:gd name="T65" fmla="*/ 1152 h 2360"/>
                <a:gd name="T66" fmla="*/ 214 w 1756"/>
                <a:gd name="T67" fmla="*/ 1254 h 2360"/>
                <a:gd name="T68" fmla="*/ 202 w 1756"/>
                <a:gd name="T69" fmla="*/ 1366 h 2360"/>
                <a:gd name="T70" fmla="*/ 1430 w 1756"/>
                <a:gd name="T71" fmla="*/ 1462 h 2360"/>
                <a:gd name="T72" fmla="*/ 1412 w 1756"/>
                <a:gd name="T73" fmla="*/ 1352 h 2360"/>
                <a:gd name="T74" fmla="*/ 1376 w 1756"/>
                <a:gd name="T75" fmla="*/ 1252 h 2360"/>
                <a:gd name="T76" fmla="*/ 1320 w 1756"/>
                <a:gd name="T77" fmla="*/ 1160 h 2360"/>
                <a:gd name="T78" fmla="*/ 1250 w 1756"/>
                <a:gd name="T79" fmla="*/ 1082 h 2360"/>
                <a:gd name="T80" fmla="*/ 1164 w 1756"/>
                <a:gd name="T81" fmla="*/ 1018 h 2360"/>
                <a:gd name="T82" fmla="*/ 1068 w 1756"/>
                <a:gd name="T83" fmla="*/ 972 h 2360"/>
                <a:gd name="T84" fmla="*/ 962 w 1756"/>
                <a:gd name="T85" fmla="*/ 946 h 2360"/>
                <a:gd name="T86" fmla="*/ 878 w 1756"/>
                <a:gd name="T87" fmla="*/ 1490 h 2360"/>
                <a:gd name="T88" fmla="*/ 330 w 1756"/>
                <a:gd name="T89" fmla="*/ 1546 h 2360"/>
                <a:gd name="T90" fmla="*/ 352 w 1756"/>
                <a:gd name="T91" fmla="*/ 1654 h 2360"/>
                <a:gd name="T92" fmla="*/ 394 w 1756"/>
                <a:gd name="T93" fmla="*/ 1754 h 2360"/>
                <a:gd name="T94" fmla="*/ 452 w 1756"/>
                <a:gd name="T95" fmla="*/ 1840 h 2360"/>
                <a:gd name="T96" fmla="*/ 528 w 1756"/>
                <a:gd name="T97" fmla="*/ 1916 h 2360"/>
                <a:gd name="T98" fmla="*/ 616 w 1756"/>
                <a:gd name="T99" fmla="*/ 1976 h 2360"/>
                <a:gd name="T100" fmla="*/ 714 w 1756"/>
                <a:gd name="T101" fmla="*/ 2016 h 2360"/>
                <a:gd name="T102" fmla="*/ 822 w 1756"/>
                <a:gd name="T103" fmla="*/ 2038 h 2360"/>
                <a:gd name="T104" fmla="*/ 906 w 1756"/>
                <a:gd name="T105" fmla="*/ 2040 h 2360"/>
                <a:gd name="T106" fmla="*/ 1016 w 1756"/>
                <a:gd name="T107" fmla="*/ 2024 h 2360"/>
                <a:gd name="T108" fmla="*/ 1118 w 1756"/>
                <a:gd name="T109" fmla="*/ 1988 h 2360"/>
                <a:gd name="T110" fmla="*/ 1208 w 1756"/>
                <a:gd name="T111" fmla="*/ 1932 h 2360"/>
                <a:gd name="T112" fmla="*/ 1286 w 1756"/>
                <a:gd name="T113" fmla="*/ 1860 h 2360"/>
                <a:gd name="T114" fmla="*/ 1350 w 1756"/>
                <a:gd name="T115" fmla="*/ 1776 h 2360"/>
                <a:gd name="T116" fmla="*/ 1396 w 1756"/>
                <a:gd name="T117" fmla="*/ 1680 h 2360"/>
                <a:gd name="T118" fmla="*/ 1424 w 1756"/>
                <a:gd name="T119" fmla="*/ 1574 h 2360"/>
                <a:gd name="T120" fmla="*/ 1430 w 1756"/>
                <a:gd name="T121" fmla="*/ 1490 h 2360"/>
                <a:gd name="T122" fmla="*/ 1254 w 1756"/>
                <a:gd name="T123" fmla="*/ 320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6" h="2360">
                  <a:moveTo>
                    <a:pt x="1308" y="1490"/>
                  </a:moveTo>
                  <a:lnTo>
                    <a:pt x="1308" y="1490"/>
                  </a:lnTo>
                  <a:lnTo>
                    <a:pt x="1306" y="1534"/>
                  </a:lnTo>
                  <a:lnTo>
                    <a:pt x="1298" y="1576"/>
                  </a:lnTo>
                  <a:lnTo>
                    <a:pt x="1288" y="1618"/>
                  </a:lnTo>
                  <a:lnTo>
                    <a:pt x="1274" y="1658"/>
                  </a:lnTo>
                  <a:lnTo>
                    <a:pt x="1256" y="1694"/>
                  </a:lnTo>
                  <a:lnTo>
                    <a:pt x="1234" y="1730"/>
                  </a:lnTo>
                  <a:lnTo>
                    <a:pt x="1210" y="1764"/>
                  </a:lnTo>
                  <a:lnTo>
                    <a:pt x="1182" y="1794"/>
                  </a:lnTo>
                  <a:lnTo>
                    <a:pt x="1152" y="1822"/>
                  </a:lnTo>
                  <a:lnTo>
                    <a:pt x="1118" y="1846"/>
                  </a:lnTo>
                  <a:lnTo>
                    <a:pt x="1082" y="1868"/>
                  </a:lnTo>
                  <a:lnTo>
                    <a:pt x="1046" y="1886"/>
                  </a:lnTo>
                  <a:lnTo>
                    <a:pt x="1006" y="1900"/>
                  </a:lnTo>
                  <a:lnTo>
                    <a:pt x="964" y="1910"/>
                  </a:lnTo>
                  <a:lnTo>
                    <a:pt x="922" y="1918"/>
                  </a:lnTo>
                  <a:lnTo>
                    <a:pt x="878" y="1920"/>
                  </a:lnTo>
                  <a:lnTo>
                    <a:pt x="878" y="1920"/>
                  </a:lnTo>
                  <a:lnTo>
                    <a:pt x="842" y="1918"/>
                  </a:lnTo>
                  <a:lnTo>
                    <a:pt x="808" y="1914"/>
                  </a:lnTo>
                  <a:lnTo>
                    <a:pt x="772" y="1906"/>
                  </a:lnTo>
                  <a:lnTo>
                    <a:pt x="740" y="1896"/>
                  </a:lnTo>
                  <a:lnTo>
                    <a:pt x="708" y="1884"/>
                  </a:lnTo>
                  <a:lnTo>
                    <a:pt x="676" y="1870"/>
                  </a:lnTo>
                  <a:lnTo>
                    <a:pt x="648" y="1852"/>
                  </a:lnTo>
                  <a:lnTo>
                    <a:pt x="620" y="1832"/>
                  </a:lnTo>
                  <a:lnTo>
                    <a:pt x="594" y="1810"/>
                  </a:lnTo>
                  <a:lnTo>
                    <a:pt x="570" y="1788"/>
                  </a:lnTo>
                  <a:lnTo>
                    <a:pt x="546" y="1762"/>
                  </a:lnTo>
                  <a:lnTo>
                    <a:pt x="526" y="1736"/>
                  </a:lnTo>
                  <a:lnTo>
                    <a:pt x="508" y="1706"/>
                  </a:lnTo>
                  <a:lnTo>
                    <a:pt x="492" y="1676"/>
                  </a:lnTo>
                  <a:lnTo>
                    <a:pt x="478" y="1646"/>
                  </a:lnTo>
                  <a:lnTo>
                    <a:pt x="466" y="1612"/>
                  </a:lnTo>
                  <a:lnTo>
                    <a:pt x="878" y="1612"/>
                  </a:lnTo>
                  <a:lnTo>
                    <a:pt x="1000" y="1612"/>
                  </a:lnTo>
                  <a:lnTo>
                    <a:pt x="1000" y="1490"/>
                  </a:lnTo>
                  <a:lnTo>
                    <a:pt x="1000" y="1078"/>
                  </a:lnTo>
                  <a:lnTo>
                    <a:pt x="1000" y="1078"/>
                  </a:lnTo>
                  <a:lnTo>
                    <a:pt x="1034" y="1090"/>
                  </a:lnTo>
                  <a:lnTo>
                    <a:pt x="1064" y="1104"/>
                  </a:lnTo>
                  <a:lnTo>
                    <a:pt x="1094" y="1120"/>
                  </a:lnTo>
                  <a:lnTo>
                    <a:pt x="1124" y="1138"/>
                  </a:lnTo>
                  <a:lnTo>
                    <a:pt x="1150" y="1158"/>
                  </a:lnTo>
                  <a:lnTo>
                    <a:pt x="1176" y="1180"/>
                  </a:lnTo>
                  <a:lnTo>
                    <a:pt x="1200" y="1206"/>
                  </a:lnTo>
                  <a:lnTo>
                    <a:pt x="1220" y="1232"/>
                  </a:lnTo>
                  <a:lnTo>
                    <a:pt x="1240" y="1260"/>
                  </a:lnTo>
                  <a:lnTo>
                    <a:pt x="1258" y="1288"/>
                  </a:lnTo>
                  <a:lnTo>
                    <a:pt x="1272" y="1320"/>
                  </a:lnTo>
                  <a:lnTo>
                    <a:pt x="1284" y="1352"/>
                  </a:lnTo>
                  <a:lnTo>
                    <a:pt x="1294" y="1384"/>
                  </a:lnTo>
                  <a:lnTo>
                    <a:pt x="1302" y="1418"/>
                  </a:lnTo>
                  <a:lnTo>
                    <a:pt x="1306" y="1454"/>
                  </a:lnTo>
                  <a:lnTo>
                    <a:pt x="1308" y="1490"/>
                  </a:lnTo>
                  <a:lnTo>
                    <a:pt x="1308" y="1490"/>
                  </a:lnTo>
                  <a:close/>
                  <a:moveTo>
                    <a:pt x="1756" y="624"/>
                  </a:moveTo>
                  <a:lnTo>
                    <a:pt x="1756" y="2238"/>
                  </a:lnTo>
                  <a:lnTo>
                    <a:pt x="1756" y="2238"/>
                  </a:lnTo>
                  <a:lnTo>
                    <a:pt x="1756" y="2252"/>
                  </a:lnTo>
                  <a:lnTo>
                    <a:pt x="1754" y="2264"/>
                  </a:lnTo>
                  <a:lnTo>
                    <a:pt x="1750" y="2276"/>
                  </a:lnTo>
                  <a:lnTo>
                    <a:pt x="1746" y="2286"/>
                  </a:lnTo>
                  <a:lnTo>
                    <a:pt x="1736" y="2308"/>
                  </a:lnTo>
                  <a:lnTo>
                    <a:pt x="1720" y="2326"/>
                  </a:lnTo>
                  <a:lnTo>
                    <a:pt x="1702" y="2340"/>
                  </a:lnTo>
                  <a:lnTo>
                    <a:pt x="1682" y="2352"/>
                  </a:lnTo>
                  <a:lnTo>
                    <a:pt x="1670" y="2356"/>
                  </a:lnTo>
                  <a:lnTo>
                    <a:pt x="1658" y="2358"/>
                  </a:lnTo>
                  <a:lnTo>
                    <a:pt x="1646" y="2360"/>
                  </a:lnTo>
                  <a:lnTo>
                    <a:pt x="1634" y="2360"/>
                  </a:lnTo>
                  <a:lnTo>
                    <a:pt x="122" y="2360"/>
                  </a:lnTo>
                  <a:lnTo>
                    <a:pt x="122" y="2360"/>
                  </a:lnTo>
                  <a:lnTo>
                    <a:pt x="110" y="2360"/>
                  </a:lnTo>
                  <a:lnTo>
                    <a:pt x="98" y="2358"/>
                  </a:lnTo>
                  <a:lnTo>
                    <a:pt x="86" y="2356"/>
                  </a:lnTo>
                  <a:lnTo>
                    <a:pt x="74" y="2352"/>
                  </a:lnTo>
                  <a:lnTo>
                    <a:pt x="54" y="2340"/>
                  </a:lnTo>
                  <a:lnTo>
                    <a:pt x="36" y="2326"/>
                  </a:lnTo>
                  <a:lnTo>
                    <a:pt x="20" y="2308"/>
                  </a:lnTo>
                  <a:lnTo>
                    <a:pt x="10" y="2286"/>
                  </a:lnTo>
                  <a:lnTo>
                    <a:pt x="6" y="2276"/>
                  </a:lnTo>
                  <a:lnTo>
                    <a:pt x="2" y="2264"/>
                  </a:lnTo>
                  <a:lnTo>
                    <a:pt x="0" y="2252"/>
                  </a:lnTo>
                  <a:lnTo>
                    <a:pt x="0" y="2238"/>
                  </a:lnTo>
                  <a:lnTo>
                    <a:pt x="0" y="122"/>
                  </a:lnTo>
                  <a:lnTo>
                    <a:pt x="0" y="122"/>
                  </a:lnTo>
                  <a:lnTo>
                    <a:pt x="0" y="110"/>
                  </a:lnTo>
                  <a:lnTo>
                    <a:pt x="2" y="98"/>
                  </a:lnTo>
                  <a:lnTo>
                    <a:pt x="6" y="86"/>
                  </a:lnTo>
                  <a:lnTo>
                    <a:pt x="10" y="74"/>
                  </a:lnTo>
                  <a:lnTo>
                    <a:pt x="20" y="54"/>
                  </a:lnTo>
                  <a:lnTo>
                    <a:pt x="36" y="36"/>
                  </a:lnTo>
                  <a:lnTo>
                    <a:pt x="54" y="20"/>
                  </a:lnTo>
                  <a:lnTo>
                    <a:pt x="74" y="10"/>
                  </a:lnTo>
                  <a:lnTo>
                    <a:pt x="86" y="6"/>
                  </a:lnTo>
                  <a:lnTo>
                    <a:pt x="98" y="2"/>
                  </a:lnTo>
                  <a:lnTo>
                    <a:pt x="110" y="0"/>
                  </a:lnTo>
                  <a:lnTo>
                    <a:pt x="122" y="0"/>
                  </a:lnTo>
                  <a:lnTo>
                    <a:pt x="1132" y="0"/>
                  </a:lnTo>
                  <a:lnTo>
                    <a:pt x="1254" y="122"/>
                  </a:lnTo>
                  <a:lnTo>
                    <a:pt x="1634" y="502"/>
                  </a:lnTo>
                  <a:lnTo>
                    <a:pt x="1756" y="624"/>
                  </a:lnTo>
                  <a:close/>
                  <a:moveTo>
                    <a:pt x="202" y="1366"/>
                  </a:moveTo>
                  <a:lnTo>
                    <a:pt x="754" y="1366"/>
                  </a:lnTo>
                  <a:lnTo>
                    <a:pt x="754" y="814"/>
                  </a:lnTo>
                  <a:lnTo>
                    <a:pt x="754" y="814"/>
                  </a:lnTo>
                  <a:lnTo>
                    <a:pt x="726" y="816"/>
                  </a:lnTo>
                  <a:lnTo>
                    <a:pt x="698" y="818"/>
                  </a:lnTo>
                  <a:lnTo>
                    <a:pt x="670" y="820"/>
                  </a:lnTo>
                  <a:lnTo>
                    <a:pt x="642" y="826"/>
                  </a:lnTo>
                  <a:lnTo>
                    <a:pt x="616" y="832"/>
                  </a:lnTo>
                  <a:lnTo>
                    <a:pt x="590" y="840"/>
                  </a:lnTo>
                  <a:lnTo>
                    <a:pt x="564" y="848"/>
                  </a:lnTo>
                  <a:lnTo>
                    <a:pt x="540" y="858"/>
                  </a:lnTo>
                  <a:lnTo>
                    <a:pt x="514" y="868"/>
                  </a:lnTo>
                  <a:lnTo>
                    <a:pt x="492" y="880"/>
                  </a:lnTo>
                  <a:lnTo>
                    <a:pt x="468" y="894"/>
                  </a:lnTo>
                  <a:lnTo>
                    <a:pt x="446" y="908"/>
                  </a:lnTo>
                  <a:lnTo>
                    <a:pt x="424" y="924"/>
                  </a:lnTo>
                  <a:lnTo>
                    <a:pt x="404" y="940"/>
                  </a:lnTo>
                  <a:lnTo>
                    <a:pt x="384" y="958"/>
                  </a:lnTo>
                  <a:lnTo>
                    <a:pt x="364" y="976"/>
                  </a:lnTo>
                  <a:lnTo>
                    <a:pt x="346" y="996"/>
                  </a:lnTo>
                  <a:lnTo>
                    <a:pt x="328" y="1016"/>
                  </a:lnTo>
                  <a:lnTo>
                    <a:pt x="312" y="1036"/>
                  </a:lnTo>
                  <a:lnTo>
                    <a:pt x="296" y="1058"/>
                  </a:lnTo>
                  <a:lnTo>
                    <a:pt x="282" y="1080"/>
                  </a:lnTo>
                  <a:lnTo>
                    <a:pt x="270" y="1102"/>
                  </a:lnTo>
                  <a:lnTo>
                    <a:pt x="256" y="1126"/>
                  </a:lnTo>
                  <a:lnTo>
                    <a:pt x="246" y="1152"/>
                  </a:lnTo>
                  <a:lnTo>
                    <a:pt x="236" y="1176"/>
                  </a:lnTo>
                  <a:lnTo>
                    <a:pt x="228" y="1202"/>
                  </a:lnTo>
                  <a:lnTo>
                    <a:pt x="220" y="1228"/>
                  </a:lnTo>
                  <a:lnTo>
                    <a:pt x="214" y="1254"/>
                  </a:lnTo>
                  <a:lnTo>
                    <a:pt x="208" y="1282"/>
                  </a:lnTo>
                  <a:lnTo>
                    <a:pt x="206" y="1310"/>
                  </a:lnTo>
                  <a:lnTo>
                    <a:pt x="204" y="1338"/>
                  </a:lnTo>
                  <a:lnTo>
                    <a:pt x="202" y="1366"/>
                  </a:lnTo>
                  <a:lnTo>
                    <a:pt x="202" y="1366"/>
                  </a:lnTo>
                  <a:close/>
                  <a:moveTo>
                    <a:pt x="1430" y="1490"/>
                  </a:moveTo>
                  <a:lnTo>
                    <a:pt x="1430" y="1490"/>
                  </a:lnTo>
                  <a:lnTo>
                    <a:pt x="1430" y="1462"/>
                  </a:lnTo>
                  <a:lnTo>
                    <a:pt x="1426" y="1434"/>
                  </a:lnTo>
                  <a:lnTo>
                    <a:pt x="1424" y="1406"/>
                  </a:lnTo>
                  <a:lnTo>
                    <a:pt x="1418" y="1380"/>
                  </a:lnTo>
                  <a:lnTo>
                    <a:pt x="1412" y="1352"/>
                  </a:lnTo>
                  <a:lnTo>
                    <a:pt x="1406" y="1326"/>
                  </a:lnTo>
                  <a:lnTo>
                    <a:pt x="1396" y="1300"/>
                  </a:lnTo>
                  <a:lnTo>
                    <a:pt x="1386" y="1276"/>
                  </a:lnTo>
                  <a:lnTo>
                    <a:pt x="1376" y="1252"/>
                  </a:lnTo>
                  <a:lnTo>
                    <a:pt x="1364" y="1228"/>
                  </a:lnTo>
                  <a:lnTo>
                    <a:pt x="1350" y="1204"/>
                  </a:lnTo>
                  <a:lnTo>
                    <a:pt x="1336" y="1182"/>
                  </a:lnTo>
                  <a:lnTo>
                    <a:pt x="1320" y="1160"/>
                  </a:lnTo>
                  <a:lnTo>
                    <a:pt x="1304" y="1140"/>
                  </a:lnTo>
                  <a:lnTo>
                    <a:pt x="1286" y="1120"/>
                  </a:lnTo>
                  <a:lnTo>
                    <a:pt x="1268" y="1100"/>
                  </a:lnTo>
                  <a:lnTo>
                    <a:pt x="1250" y="1082"/>
                  </a:lnTo>
                  <a:lnTo>
                    <a:pt x="1230" y="1064"/>
                  </a:lnTo>
                  <a:lnTo>
                    <a:pt x="1208" y="1048"/>
                  </a:lnTo>
                  <a:lnTo>
                    <a:pt x="1186" y="1032"/>
                  </a:lnTo>
                  <a:lnTo>
                    <a:pt x="1164" y="1018"/>
                  </a:lnTo>
                  <a:lnTo>
                    <a:pt x="1142" y="1006"/>
                  </a:lnTo>
                  <a:lnTo>
                    <a:pt x="1118" y="994"/>
                  </a:lnTo>
                  <a:lnTo>
                    <a:pt x="1094" y="982"/>
                  </a:lnTo>
                  <a:lnTo>
                    <a:pt x="1068" y="972"/>
                  </a:lnTo>
                  <a:lnTo>
                    <a:pt x="1042" y="964"/>
                  </a:lnTo>
                  <a:lnTo>
                    <a:pt x="1016" y="956"/>
                  </a:lnTo>
                  <a:lnTo>
                    <a:pt x="990" y="950"/>
                  </a:lnTo>
                  <a:lnTo>
                    <a:pt x="962" y="946"/>
                  </a:lnTo>
                  <a:lnTo>
                    <a:pt x="934" y="942"/>
                  </a:lnTo>
                  <a:lnTo>
                    <a:pt x="906" y="940"/>
                  </a:lnTo>
                  <a:lnTo>
                    <a:pt x="878" y="938"/>
                  </a:lnTo>
                  <a:lnTo>
                    <a:pt x="878" y="1490"/>
                  </a:lnTo>
                  <a:lnTo>
                    <a:pt x="326" y="1490"/>
                  </a:lnTo>
                  <a:lnTo>
                    <a:pt x="326" y="1490"/>
                  </a:lnTo>
                  <a:lnTo>
                    <a:pt x="328" y="1518"/>
                  </a:lnTo>
                  <a:lnTo>
                    <a:pt x="330" y="1546"/>
                  </a:lnTo>
                  <a:lnTo>
                    <a:pt x="334" y="1574"/>
                  </a:lnTo>
                  <a:lnTo>
                    <a:pt x="338" y="1602"/>
                  </a:lnTo>
                  <a:lnTo>
                    <a:pt x="344" y="1628"/>
                  </a:lnTo>
                  <a:lnTo>
                    <a:pt x="352" y="1654"/>
                  </a:lnTo>
                  <a:lnTo>
                    <a:pt x="360" y="1680"/>
                  </a:lnTo>
                  <a:lnTo>
                    <a:pt x="370" y="1704"/>
                  </a:lnTo>
                  <a:lnTo>
                    <a:pt x="382" y="1730"/>
                  </a:lnTo>
                  <a:lnTo>
                    <a:pt x="394" y="1754"/>
                  </a:lnTo>
                  <a:lnTo>
                    <a:pt x="406" y="1776"/>
                  </a:lnTo>
                  <a:lnTo>
                    <a:pt x="422" y="1798"/>
                  </a:lnTo>
                  <a:lnTo>
                    <a:pt x="436" y="1820"/>
                  </a:lnTo>
                  <a:lnTo>
                    <a:pt x="452" y="1840"/>
                  </a:lnTo>
                  <a:lnTo>
                    <a:pt x="470" y="1860"/>
                  </a:lnTo>
                  <a:lnTo>
                    <a:pt x="488" y="1880"/>
                  </a:lnTo>
                  <a:lnTo>
                    <a:pt x="508" y="1898"/>
                  </a:lnTo>
                  <a:lnTo>
                    <a:pt x="528" y="1916"/>
                  </a:lnTo>
                  <a:lnTo>
                    <a:pt x="548" y="1932"/>
                  </a:lnTo>
                  <a:lnTo>
                    <a:pt x="570" y="1948"/>
                  </a:lnTo>
                  <a:lnTo>
                    <a:pt x="592" y="1962"/>
                  </a:lnTo>
                  <a:lnTo>
                    <a:pt x="616" y="1976"/>
                  </a:lnTo>
                  <a:lnTo>
                    <a:pt x="640" y="1988"/>
                  </a:lnTo>
                  <a:lnTo>
                    <a:pt x="664" y="1998"/>
                  </a:lnTo>
                  <a:lnTo>
                    <a:pt x="688" y="2008"/>
                  </a:lnTo>
                  <a:lnTo>
                    <a:pt x="714" y="2016"/>
                  </a:lnTo>
                  <a:lnTo>
                    <a:pt x="740" y="2024"/>
                  </a:lnTo>
                  <a:lnTo>
                    <a:pt x="768" y="2030"/>
                  </a:lnTo>
                  <a:lnTo>
                    <a:pt x="794" y="2036"/>
                  </a:lnTo>
                  <a:lnTo>
                    <a:pt x="822" y="2038"/>
                  </a:lnTo>
                  <a:lnTo>
                    <a:pt x="850" y="2040"/>
                  </a:lnTo>
                  <a:lnTo>
                    <a:pt x="878" y="2042"/>
                  </a:lnTo>
                  <a:lnTo>
                    <a:pt x="878" y="2042"/>
                  </a:lnTo>
                  <a:lnTo>
                    <a:pt x="906" y="2040"/>
                  </a:lnTo>
                  <a:lnTo>
                    <a:pt x="934" y="2038"/>
                  </a:lnTo>
                  <a:lnTo>
                    <a:pt x="962" y="2036"/>
                  </a:lnTo>
                  <a:lnTo>
                    <a:pt x="990" y="2030"/>
                  </a:lnTo>
                  <a:lnTo>
                    <a:pt x="1016" y="2024"/>
                  </a:lnTo>
                  <a:lnTo>
                    <a:pt x="1042" y="2016"/>
                  </a:lnTo>
                  <a:lnTo>
                    <a:pt x="1068" y="2008"/>
                  </a:lnTo>
                  <a:lnTo>
                    <a:pt x="1094" y="1998"/>
                  </a:lnTo>
                  <a:lnTo>
                    <a:pt x="1118" y="1988"/>
                  </a:lnTo>
                  <a:lnTo>
                    <a:pt x="1142" y="1976"/>
                  </a:lnTo>
                  <a:lnTo>
                    <a:pt x="1164" y="1962"/>
                  </a:lnTo>
                  <a:lnTo>
                    <a:pt x="1186" y="1948"/>
                  </a:lnTo>
                  <a:lnTo>
                    <a:pt x="1208" y="1932"/>
                  </a:lnTo>
                  <a:lnTo>
                    <a:pt x="1230" y="1916"/>
                  </a:lnTo>
                  <a:lnTo>
                    <a:pt x="1250" y="1898"/>
                  </a:lnTo>
                  <a:lnTo>
                    <a:pt x="1268" y="1880"/>
                  </a:lnTo>
                  <a:lnTo>
                    <a:pt x="1286" y="1860"/>
                  </a:lnTo>
                  <a:lnTo>
                    <a:pt x="1304" y="1840"/>
                  </a:lnTo>
                  <a:lnTo>
                    <a:pt x="1320" y="1820"/>
                  </a:lnTo>
                  <a:lnTo>
                    <a:pt x="1336" y="1798"/>
                  </a:lnTo>
                  <a:lnTo>
                    <a:pt x="1350" y="1776"/>
                  </a:lnTo>
                  <a:lnTo>
                    <a:pt x="1364" y="1754"/>
                  </a:lnTo>
                  <a:lnTo>
                    <a:pt x="1376" y="1730"/>
                  </a:lnTo>
                  <a:lnTo>
                    <a:pt x="1386" y="1704"/>
                  </a:lnTo>
                  <a:lnTo>
                    <a:pt x="1396" y="1680"/>
                  </a:lnTo>
                  <a:lnTo>
                    <a:pt x="1406" y="1654"/>
                  </a:lnTo>
                  <a:lnTo>
                    <a:pt x="1412" y="1628"/>
                  </a:lnTo>
                  <a:lnTo>
                    <a:pt x="1418" y="1602"/>
                  </a:lnTo>
                  <a:lnTo>
                    <a:pt x="1424" y="1574"/>
                  </a:lnTo>
                  <a:lnTo>
                    <a:pt x="1426" y="1546"/>
                  </a:lnTo>
                  <a:lnTo>
                    <a:pt x="1430" y="1518"/>
                  </a:lnTo>
                  <a:lnTo>
                    <a:pt x="1430" y="1490"/>
                  </a:lnTo>
                  <a:lnTo>
                    <a:pt x="1430" y="1490"/>
                  </a:lnTo>
                  <a:close/>
                  <a:moveTo>
                    <a:pt x="1574" y="640"/>
                  </a:moveTo>
                  <a:lnTo>
                    <a:pt x="1436" y="502"/>
                  </a:lnTo>
                  <a:lnTo>
                    <a:pt x="1254" y="502"/>
                  </a:lnTo>
                  <a:lnTo>
                    <a:pt x="1254" y="320"/>
                  </a:lnTo>
                  <a:lnTo>
                    <a:pt x="1116" y="184"/>
                  </a:lnTo>
                  <a:lnTo>
                    <a:pt x="1116" y="640"/>
                  </a:lnTo>
                  <a:lnTo>
                    <a:pt x="1574" y="640"/>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52" name="Freeform 61"/>
            <p:cNvSpPr>
              <a:spLocks noEditPoints="1"/>
            </p:cNvSpPr>
            <p:nvPr/>
          </p:nvSpPr>
          <p:spPr bwMode="auto">
            <a:xfrm>
              <a:off x="4541472" y="3364911"/>
              <a:ext cx="365016" cy="345406"/>
            </a:xfrm>
            <a:custGeom>
              <a:avLst/>
              <a:gdLst>
                <a:gd name="T0" fmla="*/ 520 w 2308"/>
                <a:gd name="T1" fmla="*/ 2184 h 2184"/>
                <a:gd name="T2" fmla="*/ 270 w 2308"/>
                <a:gd name="T3" fmla="*/ 2166 h 2184"/>
                <a:gd name="T4" fmla="*/ 244 w 2308"/>
                <a:gd name="T5" fmla="*/ 2114 h 2184"/>
                <a:gd name="T6" fmla="*/ 1736 w 2308"/>
                <a:gd name="T7" fmla="*/ 30 h 2184"/>
                <a:gd name="T8" fmla="*/ 2010 w 2308"/>
                <a:gd name="T9" fmla="*/ 0 h 2184"/>
                <a:gd name="T10" fmla="*/ 2066 w 2308"/>
                <a:gd name="T11" fmla="*/ 40 h 2184"/>
                <a:gd name="T12" fmla="*/ 2068 w 2308"/>
                <a:gd name="T13" fmla="*/ 98 h 2184"/>
                <a:gd name="T14" fmla="*/ 456 w 2308"/>
                <a:gd name="T15" fmla="*/ 1012 h 2184"/>
                <a:gd name="T16" fmla="*/ 288 w 2308"/>
                <a:gd name="T17" fmla="*/ 964 h 2184"/>
                <a:gd name="T18" fmla="*/ 62 w 2308"/>
                <a:gd name="T19" fmla="*/ 748 h 2184"/>
                <a:gd name="T20" fmla="*/ 6 w 2308"/>
                <a:gd name="T21" fmla="*/ 584 h 2184"/>
                <a:gd name="T22" fmla="*/ 6 w 2308"/>
                <a:gd name="T23" fmla="*/ 430 h 2184"/>
                <a:gd name="T24" fmla="*/ 62 w 2308"/>
                <a:gd name="T25" fmla="*/ 266 h 2184"/>
                <a:gd name="T26" fmla="*/ 288 w 2308"/>
                <a:gd name="T27" fmla="*/ 50 h 2184"/>
                <a:gd name="T28" fmla="*/ 456 w 2308"/>
                <a:gd name="T29" fmla="*/ 2 h 2184"/>
                <a:gd name="T30" fmla="*/ 610 w 2308"/>
                <a:gd name="T31" fmla="*/ 10 h 2184"/>
                <a:gd name="T32" fmla="*/ 792 w 2308"/>
                <a:gd name="T33" fmla="*/ 86 h 2184"/>
                <a:gd name="T34" fmla="*/ 976 w 2308"/>
                <a:gd name="T35" fmla="*/ 310 h 2184"/>
                <a:gd name="T36" fmla="*/ 1016 w 2308"/>
                <a:gd name="T37" fmla="*/ 480 h 2184"/>
                <a:gd name="T38" fmla="*/ 1000 w 2308"/>
                <a:gd name="T39" fmla="*/ 634 h 2184"/>
                <a:gd name="T40" fmla="*/ 900 w 2308"/>
                <a:gd name="T41" fmla="*/ 830 h 2184"/>
                <a:gd name="T42" fmla="*/ 682 w 2308"/>
                <a:gd name="T43" fmla="*/ 984 h 2184"/>
                <a:gd name="T44" fmla="*/ 508 w 2308"/>
                <a:gd name="T45" fmla="*/ 1014 h 2184"/>
                <a:gd name="T46" fmla="*/ 598 w 2308"/>
                <a:gd name="T47" fmla="*/ 722 h 2184"/>
                <a:gd name="T48" fmla="*/ 714 w 2308"/>
                <a:gd name="T49" fmla="*/ 618 h 2184"/>
                <a:gd name="T50" fmla="*/ 740 w 2308"/>
                <a:gd name="T51" fmla="*/ 484 h 2184"/>
                <a:gd name="T52" fmla="*/ 672 w 2308"/>
                <a:gd name="T53" fmla="*/ 342 h 2184"/>
                <a:gd name="T54" fmla="*/ 532 w 2308"/>
                <a:gd name="T55" fmla="*/ 276 h 2184"/>
                <a:gd name="T56" fmla="*/ 398 w 2308"/>
                <a:gd name="T57" fmla="*/ 302 h 2184"/>
                <a:gd name="T58" fmla="*/ 294 w 2308"/>
                <a:gd name="T59" fmla="*/ 416 h 2184"/>
                <a:gd name="T60" fmla="*/ 280 w 2308"/>
                <a:gd name="T61" fmla="*/ 554 h 2184"/>
                <a:gd name="T62" fmla="*/ 360 w 2308"/>
                <a:gd name="T63" fmla="*/ 686 h 2184"/>
                <a:gd name="T64" fmla="*/ 508 w 2308"/>
                <a:gd name="T65" fmla="*/ 740 h 2184"/>
                <a:gd name="T66" fmla="*/ 2298 w 2308"/>
                <a:gd name="T67" fmla="*/ 1778 h 2184"/>
                <a:gd name="T68" fmla="*/ 2220 w 2308"/>
                <a:gd name="T69" fmla="*/ 1960 h 2184"/>
                <a:gd name="T70" fmla="*/ 1998 w 2308"/>
                <a:gd name="T71" fmla="*/ 2144 h 2184"/>
                <a:gd name="T72" fmla="*/ 1826 w 2308"/>
                <a:gd name="T73" fmla="*/ 2182 h 2184"/>
                <a:gd name="T74" fmla="*/ 1674 w 2308"/>
                <a:gd name="T75" fmla="*/ 2168 h 2184"/>
                <a:gd name="T76" fmla="*/ 1478 w 2308"/>
                <a:gd name="T77" fmla="*/ 2068 h 2184"/>
                <a:gd name="T78" fmla="*/ 1324 w 2308"/>
                <a:gd name="T79" fmla="*/ 1850 h 2184"/>
                <a:gd name="T80" fmla="*/ 1292 w 2308"/>
                <a:gd name="T81" fmla="*/ 1676 h 2184"/>
                <a:gd name="T82" fmla="*/ 1316 w 2308"/>
                <a:gd name="T83" fmla="*/ 1524 h 2184"/>
                <a:gd name="T84" fmla="*/ 1442 w 2308"/>
                <a:gd name="T85" fmla="*/ 1316 h 2184"/>
                <a:gd name="T86" fmla="*/ 1650 w 2308"/>
                <a:gd name="T87" fmla="*/ 1190 h 2184"/>
                <a:gd name="T88" fmla="*/ 1800 w 2308"/>
                <a:gd name="T89" fmla="*/ 1168 h 2184"/>
                <a:gd name="T90" fmla="*/ 1974 w 2308"/>
                <a:gd name="T91" fmla="*/ 1198 h 2184"/>
                <a:gd name="T92" fmla="*/ 2192 w 2308"/>
                <a:gd name="T93" fmla="*/ 1352 h 2184"/>
                <a:gd name="T94" fmla="*/ 2292 w 2308"/>
                <a:gd name="T95" fmla="*/ 1548 h 2184"/>
                <a:gd name="T96" fmla="*/ 2032 w 2308"/>
                <a:gd name="T97" fmla="*/ 1676 h 2184"/>
                <a:gd name="T98" fmla="*/ 1994 w 2308"/>
                <a:gd name="T99" fmla="*/ 1546 h 2184"/>
                <a:gd name="T100" fmla="*/ 1870 w 2308"/>
                <a:gd name="T101" fmla="*/ 1454 h 2184"/>
                <a:gd name="T102" fmla="*/ 1730 w 2308"/>
                <a:gd name="T103" fmla="*/ 1454 h 2184"/>
                <a:gd name="T104" fmla="*/ 1606 w 2308"/>
                <a:gd name="T105" fmla="*/ 1546 h 2184"/>
                <a:gd name="T106" fmla="*/ 1568 w 2308"/>
                <a:gd name="T107" fmla="*/ 1676 h 2184"/>
                <a:gd name="T108" fmla="*/ 1620 w 2308"/>
                <a:gd name="T109" fmla="*/ 1824 h 2184"/>
                <a:gd name="T110" fmla="*/ 1754 w 2308"/>
                <a:gd name="T111" fmla="*/ 1904 h 2184"/>
                <a:gd name="T112" fmla="*/ 1890 w 2308"/>
                <a:gd name="T113" fmla="*/ 1890 h 2184"/>
                <a:gd name="T114" fmla="*/ 2004 w 2308"/>
                <a:gd name="T115" fmla="*/ 1786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08" h="2184">
                  <a:moveTo>
                    <a:pt x="2060" y="116"/>
                  </a:moveTo>
                  <a:lnTo>
                    <a:pt x="580" y="2152"/>
                  </a:lnTo>
                  <a:lnTo>
                    <a:pt x="580" y="2152"/>
                  </a:lnTo>
                  <a:lnTo>
                    <a:pt x="568" y="2166"/>
                  </a:lnTo>
                  <a:lnTo>
                    <a:pt x="554" y="2176"/>
                  </a:lnTo>
                  <a:lnTo>
                    <a:pt x="536" y="2182"/>
                  </a:lnTo>
                  <a:lnTo>
                    <a:pt x="520" y="2184"/>
                  </a:lnTo>
                  <a:lnTo>
                    <a:pt x="318" y="2184"/>
                  </a:lnTo>
                  <a:lnTo>
                    <a:pt x="318" y="2184"/>
                  </a:lnTo>
                  <a:lnTo>
                    <a:pt x="308" y="2182"/>
                  </a:lnTo>
                  <a:lnTo>
                    <a:pt x="298" y="2180"/>
                  </a:lnTo>
                  <a:lnTo>
                    <a:pt x="288" y="2178"/>
                  </a:lnTo>
                  <a:lnTo>
                    <a:pt x="278" y="2172"/>
                  </a:lnTo>
                  <a:lnTo>
                    <a:pt x="270" y="2166"/>
                  </a:lnTo>
                  <a:lnTo>
                    <a:pt x="264" y="2160"/>
                  </a:lnTo>
                  <a:lnTo>
                    <a:pt x="256" y="2152"/>
                  </a:lnTo>
                  <a:lnTo>
                    <a:pt x="252" y="2144"/>
                  </a:lnTo>
                  <a:lnTo>
                    <a:pt x="252" y="2144"/>
                  </a:lnTo>
                  <a:lnTo>
                    <a:pt x="248" y="2134"/>
                  </a:lnTo>
                  <a:lnTo>
                    <a:pt x="244" y="2124"/>
                  </a:lnTo>
                  <a:lnTo>
                    <a:pt x="244" y="2114"/>
                  </a:lnTo>
                  <a:lnTo>
                    <a:pt x="244" y="2104"/>
                  </a:lnTo>
                  <a:lnTo>
                    <a:pt x="244" y="2094"/>
                  </a:lnTo>
                  <a:lnTo>
                    <a:pt x="248" y="2084"/>
                  </a:lnTo>
                  <a:lnTo>
                    <a:pt x="252" y="2074"/>
                  </a:lnTo>
                  <a:lnTo>
                    <a:pt x="258" y="2066"/>
                  </a:lnTo>
                  <a:lnTo>
                    <a:pt x="1736" y="30"/>
                  </a:lnTo>
                  <a:lnTo>
                    <a:pt x="1736" y="30"/>
                  </a:lnTo>
                  <a:lnTo>
                    <a:pt x="1748" y="16"/>
                  </a:lnTo>
                  <a:lnTo>
                    <a:pt x="1764" y="8"/>
                  </a:lnTo>
                  <a:lnTo>
                    <a:pt x="1780" y="2"/>
                  </a:lnTo>
                  <a:lnTo>
                    <a:pt x="1796" y="0"/>
                  </a:lnTo>
                  <a:lnTo>
                    <a:pt x="2000" y="0"/>
                  </a:lnTo>
                  <a:lnTo>
                    <a:pt x="2000" y="0"/>
                  </a:lnTo>
                  <a:lnTo>
                    <a:pt x="2010" y="0"/>
                  </a:lnTo>
                  <a:lnTo>
                    <a:pt x="2020" y="2"/>
                  </a:lnTo>
                  <a:lnTo>
                    <a:pt x="2028" y="6"/>
                  </a:lnTo>
                  <a:lnTo>
                    <a:pt x="2038" y="10"/>
                  </a:lnTo>
                  <a:lnTo>
                    <a:pt x="2046" y="16"/>
                  </a:lnTo>
                  <a:lnTo>
                    <a:pt x="2054" y="22"/>
                  </a:lnTo>
                  <a:lnTo>
                    <a:pt x="2060" y="30"/>
                  </a:lnTo>
                  <a:lnTo>
                    <a:pt x="2066" y="40"/>
                  </a:lnTo>
                  <a:lnTo>
                    <a:pt x="2066" y="40"/>
                  </a:lnTo>
                  <a:lnTo>
                    <a:pt x="2070" y="50"/>
                  </a:lnTo>
                  <a:lnTo>
                    <a:pt x="2072" y="58"/>
                  </a:lnTo>
                  <a:lnTo>
                    <a:pt x="2074" y="68"/>
                  </a:lnTo>
                  <a:lnTo>
                    <a:pt x="2074" y="80"/>
                  </a:lnTo>
                  <a:lnTo>
                    <a:pt x="2072" y="88"/>
                  </a:lnTo>
                  <a:lnTo>
                    <a:pt x="2068" y="98"/>
                  </a:lnTo>
                  <a:lnTo>
                    <a:pt x="2064" y="108"/>
                  </a:lnTo>
                  <a:lnTo>
                    <a:pt x="2060" y="116"/>
                  </a:lnTo>
                  <a:lnTo>
                    <a:pt x="2060" y="116"/>
                  </a:lnTo>
                  <a:close/>
                  <a:moveTo>
                    <a:pt x="508" y="1014"/>
                  </a:moveTo>
                  <a:lnTo>
                    <a:pt x="508" y="1014"/>
                  </a:lnTo>
                  <a:lnTo>
                    <a:pt x="482" y="1014"/>
                  </a:lnTo>
                  <a:lnTo>
                    <a:pt x="456" y="1012"/>
                  </a:lnTo>
                  <a:lnTo>
                    <a:pt x="430" y="1008"/>
                  </a:lnTo>
                  <a:lnTo>
                    <a:pt x="406" y="1004"/>
                  </a:lnTo>
                  <a:lnTo>
                    <a:pt x="382" y="998"/>
                  </a:lnTo>
                  <a:lnTo>
                    <a:pt x="358" y="992"/>
                  </a:lnTo>
                  <a:lnTo>
                    <a:pt x="334" y="984"/>
                  </a:lnTo>
                  <a:lnTo>
                    <a:pt x="310" y="974"/>
                  </a:lnTo>
                  <a:lnTo>
                    <a:pt x="288" y="964"/>
                  </a:lnTo>
                  <a:lnTo>
                    <a:pt x="266" y="954"/>
                  </a:lnTo>
                  <a:lnTo>
                    <a:pt x="224" y="928"/>
                  </a:lnTo>
                  <a:lnTo>
                    <a:pt x="186" y="898"/>
                  </a:lnTo>
                  <a:lnTo>
                    <a:pt x="150" y="866"/>
                  </a:lnTo>
                  <a:lnTo>
                    <a:pt x="116" y="830"/>
                  </a:lnTo>
                  <a:lnTo>
                    <a:pt x="88" y="790"/>
                  </a:lnTo>
                  <a:lnTo>
                    <a:pt x="62" y="748"/>
                  </a:lnTo>
                  <a:lnTo>
                    <a:pt x="50" y="726"/>
                  </a:lnTo>
                  <a:lnTo>
                    <a:pt x="40" y="704"/>
                  </a:lnTo>
                  <a:lnTo>
                    <a:pt x="32" y="682"/>
                  </a:lnTo>
                  <a:lnTo>
                    <a:pt x="24" y="658"/>
                  </a:lnTo>
                  <a:lnTo>
                    <a:pt x="16" y="634"/>
                  </a:lnTo>
                  <a:lnTo>
                    <a:pt x="10" y="610"/>
                  </a:lnTo>
                  <a:lnTo>
                    <a:pt x="6" y="584"/>
                  </a:lnTo>
                  <a:lnTo>
                    <a:pt x="2" y="558"/>
                  </a:lnTo>
                  <a:lnTo>
                    <a:pt x="2" y="532"/>
                  </a:lnTo>
                  <a:lnTo>
                    <a:pt x="0" y="506"/>
                  </a:lnTo>
                  <a:lnTo>
                    <a:pt x="0" y="506"/>
                  </a:lnTo>
                  <a:lnTo>
                    <a:pt x="2" y="480"/>
                  </a:lnTo>
                  <a:lnTo>
                    <a:pt x="2" y="456"/>
                  </a:lnTo>
                  <a:lnTo>
                    <a:pt x="6" y="430"/>
                  </a:lnTo>
                  <a:lnTo>
                    <a:pt x="10" y="404"/>
                  </a:lnTo>
                  <a:lnTo>
                    <a:pt x="16" y="380"/>
                  </a:lnTo>
                  <a:lnTo>
                    <a:pt x="24" y="356"/>
                  </a:lnTo>
                  <a:lnTo>
                    <a:pt x="32" y="332"/>
                  </a:lnTo>
                  <a:lnTo>
                    <a:pt x="40" y="310"/>
                  </a:lnTo>
                  <a:lnTo>
                    <a:pt x="50" y="286"/>
                  </a:lnTo>
                  <a:lnTo>
                    <a:pt x="62" y="266"/>
                  </a:lnTo>
                  <a:lnTo>
                    <a:pt x="88" y="224"/>
                  </a:lnTo>
                  <a:lnTo>
                    <a:pt x="116" y="184"/>
                  </a:lnTo>
                  <a:lnTo>
                    <a:pt x="150" y="148"/>
                  </a:lnTo>
                  <a:lnTo>
                    <a:pt x="186" y="116"/>
                  </a:lnTo>
                  <a:lnTo>
                    <a:pt x="224" y="86"/>
                  </a:lnTo>
                  <a:lnTo>
                    <a:pt x="266" y="60"/>
                  </a:lnTo>
                  <a:lnTo>
                    <a:pt x="288" y="50"/>
                  </a:lnTo>
                  <a:lnTo>
                    <a:pt x="310" y="40"/>
                  </a:lnTo>
                  <a:lnTo>
                    <a:pt x="334" y="30"/>
                  </a:lnTo>
                  <a:lnTo>
                    <a:pt x="358" y="22"/>
                  </a:lnTo>
                  <a:lnTo>
                    <a:pt x="382" y="16"/>
                  </a:lnTo>
                  <a:lnTo>
                    <a:pt x="406" y="10"/>
                  </a:lnTo>
                  <a:lnTo>
                    <a:pt x="430" y="4"/>
                  </a:lnTo>
                  <a:lnTo>
                    <a:pt x="456" y="2"/>
                  </a:lnTo>
                  <a:lnTo>
                    <a:pt x="482" y="0"/>
                  </a:lnTo>
                  <a:lnTo>
                    <a:pt x="508" y="0"/>
                  </a:lnTo>
                  <a:lnTo>
                    <a:pt x="508" y="0"/>
                  </a:lnTo>
                  <a:lnTo>
                    <a:pt x="534" y="0"/>
                  </a:lnTo>
                  <a:lnTo>
                    <a:pt x="560" y="2"/>
                  </a:lnTo>
                  <a:lnTo>
                    <a:pt x="586" y="4"/>
                  </a:lnTo>
                  <a:lnTo>
                    <a:pt x="610" y="10"/>
                  </a:lnTo>
                  <a:lnTo>
                    <a:pt x="636" y="16"/>
                  </a:lnTo>
                  <a:lnTo>
                    <a:pt x="660" y="22"/>
                  </a:lnTo>
                  <a:lnTo>
                    <a:pt x="682" y="30"/>
                  </a:lnTo>
                  <a:lnTo>
                    <a:pt x="706" y="40"/>
                  </a:lnTo>
                  <a:lnTo>
                    <a:pt x="728" y="50"/>
                  </a:lnTo>
                  <a:lnTo>
                    <a:pt x="750" y="60"/>
                  </a:lnTo>
                  <a:lnTo>
                    <a:pt x="792" y="86"/>
                  </a:lnTo>
                  <a:lnTo>
                    <a:pt x="832" y="116"/>
                  </a:lnTo>
                  <a:lnTo>
                    <a:pt x="868" y="148"/>
                  </a:lnTo>
                  <a:lnTo>
                    <a:pt x="900" y="184"/>
                  </a:lnTo>
                  <a:lnTo>
                    <a:pt x="930" y="224"/>
                  </a:lnTo>
                  <a:lnTo>
                    <a:pt x="954" y="266"/>
                  </a:lnTo>
                  <a:lnTo>
                    <a:pt x="966" y="286"/>
                  </a:lnTo>
                  <a:lnTo>
                    <a:pt x="976" y="310"/>
                  </a:lnTo>
                  <a:lnTo>
                    <a:pt x="986" y="332"/>
                  </a:lnTo>
                  <a:lnTo>
                    <a:pt x="994" y="356"/>
                  </a:lnTo>
                  <a:lnTo>
                    <a:pt x="1000" y="380"/>
                  </a:lnTo>
                  <a:lnTo>
                    <a:pt x="1006" y="404"/>
                  </a:lnTo>
                  <a:lnTo>
                    <a:pt x="1010" y="430"/>
                  </a:lnTo>
                  <a:lnTo>
                    <a:pt x="1014" y="456"/>
                  </a:lnTo>
                  <a:lnTo>
                    <a:pt x="1016" y="480"/>
                  </a:lnTo>
                  <a:lnTo>
                    <a:pt x="1016" y="506"/>
                  </a:lnTo>
                  <a:lnTo>
                    <a:pt x="1016" y="506"/>
                  </a:lnTo>
                  <a:lnTo>
                    <a:pt x="1016" y="532"/>
                  </a:lnTo>
                  <a:lnTo>
                    <a:pt x="1014" y="558"/>
                  </a:lnTo>
                  <a:lnTo>
                    <a:pt x="1010" y="584"/>
                  </a:lnTo>
                  <a:lnTo>
                    <a:pt x="1006" y="610"/>
                  </a:lnTo>
                  <a:lnTo>
                    <a:pt x="1000" y="634"/>
                  </a:lnTo>
                  <a:lnTo>
                    <a:pt x="994" y="658"/>
                  </a:lnTo>
                  <a:lnTo>
                    <a:pt x="986" y="682"/>
                  </a:lnTo>
                  <a:lnTo>
                    <a:pt x="976" y="704"/>
                  </a:lnTo>
                  <a:lnTo>
                    <a:pt x="966" y="726"/>
                  </a:lnTo>
                  <a:lnTo>
                    <a:pt x="954" y="748"/>
                  </a:lnTo>
                  <a:lnTo>
                    <a:pt x="930" y="790"/>
                  </a:lnTo>
                  <a:lnTo>
                    <a:pt x="900" y="830"/>
                  </a:lnTo>
                  <a:lnTo>
                    <a:pt x="868" y="866"/>
                  </a:lnTo>
                  <a:lnTo>
                    <a:pt x="832" y="898"/>
                  </a:lnTo>
                  <a:lnTo>
                    <a:pt x="792" y="928"/>
                  </a:lnTo>
                  <a:lnTo>
                    <a:pt x="750" y="954"/>
                  </a:lnTo>
                  <a:lnTo>
                    <a:pt x="728" y="964"/>
                  </a:lnTo>
                  <a:lnTo>
                    <a:pt x="706" y="974"/>
                  </a:lnTo>
                  <a:lnTo>
                    <a:pt x="682" y="984"/>
                  </a:lnTo>
                  <a:lnTo>
                    <a:pt x="660" y="992"/>
                  </a:lnTo>
                  <a:lnTo>
                    <a:pt x="636" y="998"/>
                  </a:lnTo>
                  <a:lnTo>
                    <a:pt x="610" y="1004"/>
                  </a:lnTo>
                  <a:lnTo>
                    <a:pt x="586" y="1008"/>
                  </a:lnTo>
                  <a:lnTo>
                    <a:pt x="560" y="1012"/>
                  </a:lnTo>
                  <a:lnTo>
                    <a:pt x="534" y="1014"/>
                  </a:lnTo>
                  <a:lnTo>
                    <a:pt x="508" y="1014"/>
                  </a:lnTo>
                  <a:lnTo>
                    <a:pt x="508" y="1014"/>
                  </a:lnTo>
                  <a:close/>
                  <a:moveTo>
                    <a:pt x="508" y="740"/>
                  </a:moveTo>
                  <a:lnTo>
                    <a:pt x="508" y="740"/>
                  </a:lnTo>
                  <a:lnTo>
                    <a:pt x="532" y="738"/>
                  </a:lnTo>
                  <a:lnTo>
                    <a:pt x="556" y="736"/>
                  </a:lnTo>
                  <a:lnTo>
                    <a:pt x="578" y="730"/>
                  </a:lnTo>
                  <a:lnTo>
                    <a:pt x="598" y="722"/>
                  </a:lnTo>
                  <a:lnTo>
                    <a:pt x="620" y="712"/>
                  </a:lnTo>
                  <a:lnTo>
                    <a:pt x="638" y="700"/>
                  </a:lnTo>
                  <a:lnTo>
                    <a:pt x="656" y="686"/>
                  </a:lnTo>
                  <a:lnTo>
                    <a:pt x="672" y="672"/>
                  </a:lnTo>
                  <a:lnTo>
                    <a:pt x="688" y="656"/>
                  </a:lnTo>
                  <a:lnTo>
                    <a:pt x="702" y="638"/>
                  </a:lnTo>
                  <a:lnTo>
                    <a:pt x="714" y="618"/>
                  </a:lnTo>
                  <a:lnTo>
                    <a:pt x="722" y="598"/>
                  </a:lnTo>
                  <a:lnTo>
                    <a:pt x="730" y="576"/>
                  </a:lnTo>
                  <a:lnTo>
                    <a:pt x="736" y="554"/>
                  </a:lnTo>
                  <a:lnTo>
                    <a:pt x="740" y="530"/>
                  </a:lnTo>
                  <a:lnTo>
                    <a:pt x="742" y="506"/>
                  </a:lnTo>
                  <a:lnTo>
                    <a:pt x="742" y="506"/>
                  </a:lnTo>
                  <a:lnTo>
                    <a:pt x="740" y="484"/>
                  </a:lnTo>
                  <a:lnTo>
                    <a:pt x="736" y="460"/>
                  </a:lnTo>
                  <a:lnTo>
                    <a:pt x="730" y="438"/>
                  </a:lnTo>
                  <a:lnTo>
                    <a:pt x="722" y="416"/>
                  </a:lnTo>
                  <a:lnTo>
                    <a:pt x="714" y="396"/>
                  </a:lnTo>
                  <a:lnTo>
                    <a:pt x="702" y="376"/>
                  </a:lnTo>
                  <a:lnTo>
                    <a:pt x="688" y="358"/>
                  </a:lnTo>
                  <a:lnTo>
                    <a:pt x="672" y="342"/>
                  </a:lnTo>
                  <a:lnTo>
                    <a:pt x="656" y="328"/>
                  </a:lnTo>
                  <a:lnTo>
                    <a:pt x="638" y="314"/>
                  </a:lnTo>
                  <a:lnTo>
                    <a:pt x="620" y="302"/>
                  </a:lnTo>
                  <a:lnTo>
                    <a:pt x="598" y="292"/>
                  </a:lnTo>
                  <a:lnTo>
                    <a:pt x="578" y="284"/>
                  </a:lnTo>
                  <a:lnTo>
                    <a:pt x="556" y="278"/>
                  </a:lnTo>
                  <a:lnTo>
                    <a:pt x="532" y="276"/>
                  </a:lnTo>
                  <a:lnTo>
                    <a:pt x="508" y="274"/>
                  </a:lnTo>
                  <a:lnTo>
                    <a:pt x="508" y="274"/>
                  </a:lnTo>
                  <a:lnTo>
                    <a:pt x="484" y="276"/>
                  </a:lnTo>
                  <a:lnTo>
                    <a:pt x="462" y="278"/>
                  </a:lnTo>
                  <a:lnTo>
                    <a:pt x="438" y="284"/>
                  </a:lnTo>
                  <a:lnTo>
                    <a:pt x="418" y="292"/>
                  </a:lnTo>
                  <a:lnTo>
                    <a:pt x="398" y="302"/>
                  </a:lnTo>
                  <a:lnTo>
                    <a:pt x="378" y="314"/>
                  </a:lnTo>
                  <a:lnTo>
                    <a:pt x="360" y="328"/>
                  </a:lnTo>
                  <a:lnTo>
                    <a:pt x="344" y="342"/>
                  </a:lnTo>
                  <a:lnTo>
                    <a:pt x="328" y="358"/>
                  </a:lnTo>
                  <a:lnTo>
                    <a:pt x="316" y="376"/>
                  </a:lnTo>
                  <a:lnTo>
                    <a:pt x="304" y="396"/>
                  </a:lnTo>
                  <a:lnTo>
                    <a:pt x="294" y="416"/>
                  </a:lnTo>
                  <a:lnTo>
                    <a:pt x="286" y="438"/>
                  </a:lnTo>
                  <a:lnTo>
                    <a:pt x="280" y="460"/>
                  </a:lnTo>
                  <a:lnTo>
                    <a:pt x="276" y="484"/>
                  </a:lnTo>
                  <a:lnTo>
                    <a:pt x="276" y="506"/>
                  </a:lnTo>
                  <a:lnTo>
                    <a:pt x="276" y="506"/>
                  </a:lnTo>
                  <a:lnTo>
                    <a:pt x="276" y="530"/>
                  </a:lnTo>
                  <a:lnTo>
                    <a:pt x="280" y="554"/>
                  </a:lnTo>
                  <a:lnTo>
                    <a:pt x="286" y="576"/>
                  </a:lnTo>
                  <a:lnTo>
                    <a:pt x="294" y="598"/>
                  </a:lnTo>
                  <a:lnTo>
                    <a:pt x="304" y="618"/>
                  </a:lnTo>
                  <a:lnTo>
                    <a:pt x="316" y="638"/>
                  </a:lnTo>
                  <a:lnTo>
                    <a:pt x="328" y="656"/>
                  </a:lnTo>
                  <a:lnTo>
                    <a:pt x="344" y="672"/>
                  </a:lnTo>
                  <a:lnTo>
                    <a:pt x="360" y="686"/>
                  </a:lnTo>
                  <a:lnTo>
                    <a:pt x="378" y="700"/>
                  </a:lnTo>
                  <a:lnTo>
                    <a:pt x="398" y="712"/>
                  </a:lnTo>
                  <a:lnTo>
                    <a:pt x="418" y="722"/>
                  </a:lnTo>
                  <a:lnTo>
                    <a:pt x="438" y="730"/>
                  </a:lnTo>
                  <a:lnTo>
                    <a:pt x="462" y="736"/>
                  </a:lnTo>
                  <a:lnTo>
                    <a:pt x="484" y="738"/>
                  </a:lnTo>
                  <a:lnTo>
                    <a:pt x="508" y="740"/>
                  </a:lnTo>
                  <a:lnTo>
                    <a:pt x="508" y="740"/>
                  </a:lnTo>
                  <a:close/>
                  <a:moveTo>
                    <a:pt x="2308" y="1676"/>
                  </a:moveTo>
                  <a:lnTo>
                    <a:pt x="2308" y="1676"/>
                  </a:lnTo>
                  <a:lnTo>
                    <a:pt x="2308" y="1702"/>
                  </a:lnTo>
                  <a:lnTo>
                    <a:pt x="2306" y="1728"/>
                  </a:lnTo>
                  <a:lnTo>
                    <a:pt x="2302" y="1752"/>
                  </a:lnTo>
                  <a:lnTo>
                    <a:pt x="2298" y="1778"/>
                  </a:lnTo>
                  <a:lnTo>
                    <a:pt x="2292" y="1802"/>
                  </a:lnTo>
                  <a:lnTo>
                    <a:pt x="2284" y="1826"/>
                  </a:lnTo>
                  <a:lnTo>
                    <a:pt x="2276" y="1850"/>
                  </a:lnTo>
                  <a:lnTo>
                    <a:pt x="2268" y="1874"/>
                  </a:lnTo>
                  <a:lnTo>
                    <a:pt x="2258" y="1896"/>
                  </a:lnTo>
                  <a:lnTo>
                    <a:pt x="2246" y="1918"/>
                  </a:lnTo>
                  <a:lnTo>
                    <a:pt x="2220" y="1960"/>
                  </a:lnTo>
                  <a:lnTo>
                    <a:pt x="2192" y="1998"/>
                  </a:lnTo>
                  <a:lnTo>
                    <a:pt x="2158" y="2034"/>
                  </a:lnTo>
                  <a:lnTo>
                    <a:pt x="2122" y="2068"/>
                  </a:lnTo>
                  <a:lnTo>
                    <a:pt x="2084" y="2096"/>
                  </a:lnTo>
                  <a:lnTo>
                    <a:pt x="2042" y="2122"/>
                  </a:lnTo>
                  <a:lnTo>
                    <a:pt x="2020" y="2134"/>
                  </a:lnTo>
                  <a:lnTo>
                    <a:pt x="1998" y="2144"/>
                  </a:lnTo>
                  <a:lnTo>
                    <a:pt x="1974" y="2152"/>
                  </a:lnTo>
                  <a:lnTo>
                    <a:pt x="1950" y="2160"/>
                  </a:lnTo>
                  <a:lnTo>
                    <a:pt x="1926" y="2168"/>
                  </a:lnTo>
                  <a:lnTo>
                    <a:pt x="1902" y="2174"/>
                  </a:lnTo>
                  <a:lnTo>
                    <a:pt x="1878" y="2178"/>
                  </a:lnTo>
                  <a:lnTo>
                    <a:pt x="1852" y="2180"/>
                  </a:lnTo>
                  <a:lnTo>
                    <a:pt x="1826" y="2182"/>
                  </a:lnTo>
                  <a:lnTo>
                    <a:pt x="1800" y="2184"/>
                  </a:lnTo>
                  <a:lnTo>
                    <a:pt x="1800" y="2184"/>
                  </a:lnTo>
                  <a:lnTo>
                    <a:pt x="1774" y="2182"/>
                  </a:lnTo>
                  <a:lnTo>
                    <a:pt x="1748" y="2180"/>
                  </a:lnTo>
                  <a:lnTo>
                    <a:pt x="1722" y="2178"/>
                  </a:lnTo>
                  <a:lnTo>
                    <a:pt x="1698" y="2174"/>
                  </a:lnTo>
                  <a:lnTo>
                    <a:pt x="1674" y="2168"/>
                  </a:lnTo>
                  <a:lnTo>
                    <a:pt x="1650" y="2160"/>
                  </a:lnTo>
                  <a:lnTo>
                    <a:pt x="1626" y="2152"/>
                  </a:lnTo>
                  <a:lnTo>
                    <a:pt x="1602" y="2144"/>
                  </a:lnTo>
                  <a:lnTo>
                    <a:pt x="1580" y="2134"/>
                  </a:lnTo>
                  <a:lnTo>
                    <a:pt x="1558" y="2122"/>
                  </a:lnTo>
                  <a:lnTo>
                    <a:pt x="1516" y="2096"/>
                  </a:lnTo>
                  <a:lnTo>
                    <a:pt x="1478" y="2068"/>
                  </a:lnTo>
                  <a:lnTo>
                    <a:pt x="1442" y="2034"/>
                  </a:lnTo>
                  <a:lnTo>
                    <a:pt x="1408" y="1998"/>
                  </a:lnTo>
                  <a:lnTo>
                    <a:pt x="1380" y="1960"/>
                  </a:lnTo>
                  <a:lnTo>
                    <a:pt x="1354" y="1918"/>
                  </a:lnTo>
                  <a:lnTo>
                    <a:pt x="1342" y="1896"/>
                  </a:lnTo>
                  <a:lnTo>
                    <a:pt x="1332" y="1874"/>
                  </a:lnTo>
                  <a:lnTo>
                    <a:pt x="1324" y="1850"/>
                  </a:lnTo>
                  <a:lnTo>
                    <a:pt x="1316" y="1826"/>
                  </a:lnTo>
                  <a:lnTo>
                    <a:pt x="1308" y="1802"/>
                  </a:lnTo>
                  <a:lnTo>
                    <a:pt x="1302" y="1778"/>
                  </a:lnTo>
                  <a:lnTo>
                    <a:pt x="1298" y="1752"/>
                  </a:lnTo>
                  <a:lnTo>
                    <a:pt x="1294" y="1728"/>
                  </a:lnTo>
                  <a:lnTo>
                    <a:pt x="1292" y="1702"/>
                  </a:lnTo>
                  <a:lnTo>
                    <a:pt x="1292" y="1676"/>
                  </a:lnTo>
                  <a:lnTo>
                    <a:pt x="1292" y="1676"/>
                  </a:lnTo>
                  <a:lnTo>
                    <a:pt x="1292" y="1650"/>
                  </a:lnTo>
                  <a:lnTo>
                    <a:pt x="1294" y="1624"/>
                  </a:lnTo>
                  <a:lnTo>
                    <a:pt x="1298" y="1598"/>
                  </a:lnTo>
                  <a:lnTo>
                    <a:pt x="1302" y="1574"/>
                  </a:lnTo>
                  <a:lnTo>
                    <a:pt x="1308" y="1548"/>
                  </a:lnTo>
                  <a:lnTo>
                    <a:pt x="1316" y="1524"/>
                  </a:lnTo>
                  <a:lnTo>
                    <a:pt x="1324" y="1502"/>
                  </a:lnTo>
                  <a:lnTo>
                    <a:pt x="1332" y="1478"/>
                  </a:lnTo>
                  <a:lnTo>
                    <a:pt x="1342" y="1456"/>
                  </a:lnTo>
                  <a:lnTo>
                    <a:pt x="1354" y="1434"/>
                  </a:lnTo>
                  <a:lnTo>
                    <a:pt x="1380" y="1392"/>
                  </a:lnTo>
                  <a:lnTo>
                    <a:pt x="1408" y="1352"/>
                  </a:lnTo>
                  <a:lnTo>
                    <a:pt x="1442" y="1316"/>
                  </a:lnTo>
                  <a:lnTo>
                    <a:pt x="1478" y="1284"/>
                  </a:lnTo>
                  <a:lnTo>
                    <a:pt x="1516" y="1254"/>
                  </a:lnTo>
                  <a:lnTo>
                    <a:pt x="1558" y="1230"/>
                  </a:lnTo>
                  <a:lnTo>
                    <a:pt x="1580" y="1218"/>
                  </a:lnTo>
                  <a:lnTo>
                    <a:pt x="1602" y="1208"/>
                  </a:lnTo>
                  <a:lnTo>
                    <a:pt x="1626" y="1198"/>
                  </a:lnTo>
                  <a:lnTo>
                    <a:pt x="1650" y="1190"/>
                  </a:lnTo>
                  <a:lnTo>
                    <a:pt x="1674" y="1184"/>
                  </a:lnTo>
                  <a:lnTo>
                    <a:pt x="1698" y="1178"/>
                  </a:lnTo>
                  <a:lnTo>
                    <a:pt x="1722" y="1174"/>
                  </a:lnTo>
                  <a:lnTo>
                    <a:pt x="1748" y="1170"/>
                  </a:lnTo>
                  <a:lnTo>
                    <a:pt x="1774" y="1168"/>
                  </a:lnTo>
                  <a:lnTo>
                    <a:pt x="1800" y="1168"/>
                  </a:lnTo>
                  <a:lnTo>
                    <a:pt x="1800" y="1168"/>
                  </a:lnTo>
                  <a:lnTo>
                    <a:pt x="1826" y="1168"/>
                  </a:lnTo>
                  <a:lnTo>
                    <a:pt x="1852" y="1170"/>
                  </a:lnTo>
                  <a:lnTo>
                    <a:pt x="1878" y="1174"/>
                  </a:lnTo>
                  <a:lnTo>
                    <a:pt x="1902" y="1178"/>
                  </a:lnTo>
                  <a:lnTo>
                    <a:pt x="1926" y="1184"/>
                  </a:lnTo>
                  <a:lnTo>
                    <a:pt x="1950" y="1190"/>
                  </a:lnTo>
                  <a:lnTo>
                    <a:pt x="1974" y="1198"/>
                  </a:lnTo>
                  <a:lnTo>
                    <a:pt x="1998" y="1208"/>
                  </a:lnTo>
                  <a:lnTo>
                    <a:pt x="2020" y="1218"/>
                  </a:lnTo>
                  <a:lnTo>
                    <a:pt x="2042" y="1230"/>
                  </a:lnTo>
                  <a:lnTo>
                    <a:pt x="2084" y="1254"/>
                  </a:lnTo>
                  <a:lnTo>
                    <a:pt x="2122" y="1284"/>
                  </a:lnTo>
                  <a:lnTo>
                    <a:pt x="2158" y="1316"/>
                  </a:lnTo>
                  <a:lnTo>
                    <a:pt x="2192" y="1352"/>
                  </a:lnTo>
                  <a:lnTo>
                    <a:pt x="2220" y="1392"/>
                  </a:lnTo>
                  <a:lnTo>
                    <a:pt x="2246" y="1434"/>
                  </a:lnTo>
                  <a:lnTo>
                    <a:pt x="2258" y="1456"/>
                  </a:lnTo>
                  <a:lnTo>
                    <a:pt x="2268" y="1478"/>
                  </a:lnTo>
                  <a:lnTo>
                    <a:pt x="2276" y="1502"/>
                  </a:lnTo>
                  <a:lnTo>
                    <a:pt x="2284" y="1524"/>
                  </a:lnTo>
                  <a:lnTo>
                    <a:pt x="2292" y="1548"/>
                  </a:lnTo>
                  <a:lnTo>
                    <a:pt x="2298" y="1574"/>
                  </a:lnTo>
                  <a:lnTo>
                    <a:pt x="2302" y="1598"/>
                  </a:lnTo>
                  <a:lnTo>
                    <a:pt x="2306" y="1624"/>
                  </a:lnTo>
                  <a:lnTo>
                    <a:pt x="2308" y="1650"/>
                  </a:lnTo>
                  <a:lnTo>
                    <a:pt x="2308" y="1676"/>
                  </a:lnTo>
                  <a:lnTo>
                    <a:pt x="2308" y="1676"/>
                  </a:lnTo>
                  <a:close/>
                  <a:moveTo>
                    <a:pt x="2032" y="1676"/>
                  </a:moveTo>
                  <a:lnTo>
                    <a:pt x="2032" y="1676"/>
                  </a:lnTo>
                  <a:lnTo>
                    <a:pt x="2032" y="1652"/>
                  </a:lnTo>
                  <a:lnTo>
                    <a:pt x="2028" y="1628"/>
                  </a:lnTo>
                  <a:lnTo>
                    <a:pt x="2022" y="1606"/>
                  </a:lnTo>
                  <a:lnTo>
                    <a:pt x="2014" y="1584"/>
                  </a:lnTo>
                  <a:lnTo>
                    <a:pt x="2004" y="1564"/>
                  </a:lnTo>
                  <a:lnTo>
                    <a:pt x="1994" y="1546"/>
                  </a:lnTo>
                  <a:lnTo>
                    <a:pt x="1980" y="1528"/>
                  </a:lnTo>
                  <a:lnTo>
                    <a:pt x="1964" y="1510"/>
                  </a:lnTo>
                  <a:lnTo>
                    <a:pt x="1948" y="1496"/>
                  </a:lnTo>
                  <a:lnTo>
                    <a:pt x="1930" y="1482"/>
                  </a:lnTo>
                  <a:lnTo>
                    <a:pt x="1912" y="1470"/>
                  </a:lnTo>
                  <a:lnTo>
                    <a:pt x="1890" y="1460"/>
                  </a:lnTo>
                  <a:lnTo>
                    <a:pt x="1870" y="1454"/>
                  </a:lnTo>
                  <a:lnTo>
                    <a:pt x="1846" y="1448"/>
                  </a:lnTo>
                  <a:lnTo>
                    <a:pt x="1824" y="1444"/>
                  </a:lnTo>
                  <a:lnTo>
                    <a:pt x="1800" y="1442"/>
                  </a:lnTo>
                  <a:lnTo>
                    <a:pt x="1800" y="1442"/>
                  </a:lnTo>
                  <a:lnTo>
                    <a:pt x="1776" y="1444"/>
                  </a:lnTo>
                  <a:lnTo>
                    <a:pt x="1754" y="1448"/>
                  </a:lnTo>
                  <a:lnTo>
                    <a:pt x="1730" y="1454"/>
                  </a:lnTo>
                  <a:lnTo>
                    <a:pt x="1710" y="1460"/>
                  </a:lnTo>
                  <a:lnTo>
                    <a:pt x="1688" y="1470"/>
                  </a:lnTo>
                  <a:lnTo>
                    <a:pt x="1670" y="1482"/>
                  </a:lnTo>
                  <a:lnTo>
                    <a:pt x="1652" y="1496"/>
                  </a:lnTo>
                  <a:lnTo>
                    <a:pt x="1636" y="1510"/>
                  </a:lnTo>
                  <a:lnTo>
                    <a:pt x="1620" y="1528"/>
                  </a:lnTo>
                  <a:lnTo>
                    <a:pt x="1606" y="1546"/>
                  </a:lnTo>
                  <a:lnTo>
                    <a:pt x="1596" y="1564"/>
                  </a:lnTo>
                  <a:lnTo>
                    <a:pt x="1586" y="1584"/>
                  </a:lnTo>
                  <a:lnTo>
                    <a:pt x="1578" y="1606"/>
                  </a:lnTo>
                  <a:lnTo>
                    <a:pt x="1572" y="1628"/>
                  </a:lnTo>
                  <a:lnTo>
                    <a:pt x="1568" y="1652"/>
                  </a:lnTo>
                  <a:lnTo>
                    <a:pt x="1568" y="1676"/>
                  </a:lnTo>
                  <a:lnTo>
                    <a:pt x="1568" y="1676"/>
                  </a:lnTo>
                  <a:lnTo>
                    <a:pt x="1568" y="1700"/>
                  </a:lnTo>
                  <a:lnTo>
                    <a:pt x="1572" y="1722"/>
                  </a:lnTo>
                  <a:lnTo>
                    <a:pt x="1578" y="1744"/>
                  </a:lnTo>
                  <a:lnTo>
                    <a:pt x="1586" y="1766"/>
                  </a:lnTo>
                  <a:lnTo>
                    <a:pt x="1596" y="1786"/>
                  </a:lnTo>
                  <a:lnTo>
                    <a:pt x="1606" y="1806"/>
                  </a:lnTo>
                  <a:lnTo>
                    <a:pt x="1620" y="1824"/>
                  </a:lnTo>
                  <a:lnTo>
                    <a:pt x="1636" y="1840"/>
                  </a:lnTo>
                  <a:lnTo>
                    <a:pt x="1652" y="1856"/>
                  </a:lnTo>
                  <a:lnTo>
                    <a:pt x="1670" y="1868"/>
                  </a:lnTo>
                  <a:lnTo>
                    <a:pt x="1688" y="1880"/>
                  </a:lnTo>
                  <a:lnTo>
                    <a:pt x="1710" y="1890"/>
                  </a:lnTo>
                  <a:lnTo>
                    <a:pt x="1730" y="1898"/>
                  </a:lnTo>
                  <a:lnTo>
                    <a:pt x="1754" y="1904"/>
                  </a:lnTo>
                  <a:lnTo>
                    <a:pt x="1776" y="1908"/>
                  </a:lnTo>
                  <a:lnTo>
                    <a:pt x="1800" y="1908"/>
                  </a:lnTo>
                  <a:lnTo>
                    <a:pt x="1800" y="1908"/>
                  </a:lnTo>
                  <a:lnTo>
                    <a:pt x="1824" y="1908"/>
                  </a:lnTo>
                  <a:lnTo>
                    <a:pt x="1846" y="1904"/>
                  </a:lnTo>
                  <a:lnTo>
                    <a:pt x="1870" y="1898"/>
                  </a:lnTo>
                  <a:lnTo>
                    <a:pt x="1890" y="1890"/>
                  </a:lnTo>
                  <a:lnTo>
                    <a:pt x="1912" y="1880"/>
                  </a:lnTo>
                  <a:lnTo>
                    <a:pt x="1930" y="1868"/>
                  </a:lnTo>
                  <a:lnTo>
                    <a:pt x="1948" y="1856"/>
                  </a:lnTo>
                  <a:lnTo>
                    <a:pt x="1964" y="1840"/>
                  </a:lnTo>
                  <a:lnTo>
                    <a:pt x="1980" y="1824"/>
                  </a:lnTo>
                  <a:lnTo>
                    <a:pt x="1994" y="1806"/>
                  </a:lnTo>
                  <a:lnTo>
                    <a:pt x="2004" y="1786"/>
                  </a:lnTo>
                  <a:lnTo>
                    <a:pt x="2014" y="1766"/>
                  </a:lnTo>
                  <a:lnTo>
                    <a:pt x="2022" y="1744"/>
                  </a:lnTo>
                  <a:lnTo>
                    <a:pt x="2028" y="1722"/>
                  </a:lnTo>
                  <a:lnTo>
                    <a:pt x="2032" y="1700"/>
                  </a:lnTo>
                  <a:lnTo>
                    <a:pt x="2032" y="1676"/>
                  </a:lnTo>
                  <a:lnTo>
                    <a:pt x="2032" y="1676"/>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53" name="Freeform 61"/>
            <p:cNvSpPr>
              <a:spLocks noEditPoints="1"/>
            </p:cNvSpPr>
            <p:nvPr/>
          </p:nvSpPr>
          <p:spPr bwMode="auto">
            <a:xfrm>
              <a:off x="6585188" y="4958318"/>
              <a:ext cx="222483" cy="210530"/>
            </a:xfrm>
            <a:custGeom>
              <a:avLst/>
              <a:gdLst>
                <a:gd name="T0" fmla="*/ 520 w 2308"/>
                <a:gd name="T1" fmla="*/ 2184 h 2184"/>
                <a:gd name="T2" fmla="*/ 270 w 2308"/>
                <a:gd name="T3" fmla="*/ 2166 h 2184"/>
                <a:gd name="T4" fmla="*/ 244 w 2308"/>
                <a:gd name="T5" fmla="*/ 2114 h 2184"/>
                <a:gd name="T6" fmla="*/ 1736 w 2308"/>
                <a:gd name="T7" fmla="*/ 30 h 2184"/>
                <a:gd name="T8" fmla="*/ 2010 w 2308"/>
                <a:gd name="T9" fmla="*/ 0 h 2184"/>
                <a:gd name="T10" fmla="*/ 2066 w 2308"/>
                <a:gd name="T11" fmla="*/ 40 h 2184"/>
                <a:gd name="T12" fmla="*/ 2068 w 2308"/>
                <a:gd name="T13" fmla="*/ 98 h 2184"/>
                <a:gd name="T14" fmla="*/ 456 w 2308"/>
                <a:gd name="T15" fmla="*/ 1012 h 2184"/>
                <a:gd name="T16" fmla="*/ 288 w 2308"/>
                <a:gd name="T17" fmla="*/ 964 h 2184"/>
                <a:gd name="T18" fmla="*/ 62 w 2308"/>
                <a:gd name="T19" fmla="*/ 748 h 2184"/>
                <a:gd name="T20" fmla="*/ 6 w 2308"/>
                <a:gd name="T21" fmla="*/ 584 h 2184"/>
                <a:gd name="T22" fmla="*/ 6 w 2308"/>
                <a:gd name="T23" fmla="*/ 430 h 2184"/>
                <a:gd name="T24" fmla="*/ 62 w 2308"/>
                <a:gd name="T25" fmla="*/ 266 h 2184"/>
                <a:gd name="T26" fmla="*/ 288 w 2308"/>
                <a:gd name="T27" fmla="*/ 50 h 2184"/>
                <a:gd name="T28" fmla="*/ 456 w 2308"/>
                <a:gd name="T29" fmla="*/ 2 h 2184"/>
                <a:gd name="T30" fmla="*/ 610 w 2308"/>
                <a:gd name="T31" fmla="*/ 10 h 2184"/>
                <a:gd name="T32" fmla="*/ 792 w 2308"/>
                <a:gd name="T33" fmla="*/ 86 h 2184"/>
                <a:gd name="T34" fmla="*/ 976 w 2308"/>
                <a:gd name="T35" fmla="*/ 310 h 2184"/>
                <a:gd name="T36" fmla="*/ 1016 w 2308"/>
                <a:gd name="T37" fmla="*/ 480 h 2184"/>
                <a:gd name="T38" fmla="*/ 1000 w 2308"/>
                <a:gd name="T39" fmla="*/ 634 h 2184"/>
                <a:gd name="T40" fmla="*/ 900 w 2308"/>
                <a:gd name="T41" fmla="*/ 830 h 2184"/>
                <a:gd name="T42" fmla="*/ 682 w 2308"/>
                <a:gd name="T43" fmla="*/ 984 h 2184"/>
                <a:gd name="T44" fmla="*/ 508 w 2308"/>
                <a:gd name="T45" fmla="*/ 1014 h 2184"/>
                <a:gd name="T46" fmla="*/ 598 w 2308"/>
                <a:gd name="T47" fmla="*/ 722 h 2184"/>
                <a:gd name="T48" fmla="*/ 714 w 2308"/>
                <a:gd name="T49" fmla="*/ 618 h 2184"/>
                <a:gd name="T50" fmla="*/ 740 w 2308"/>
                <a:gd name="T51" fmla="*/ 484 h 2184"/>
                <a:gd name="T52" fmla="*/ 672 w 2308"/>
                <a:gd name="T53" fmla="*/ 342 h 2184"/>
                <a:gd name="T54" fmla="*/ 532 w 2308"/>
                <a:gd name="T55" fmla="*/ 276 h 2184"/>
                <a:gd name="T56" fmla="*/ 398 w 2308"/>
                <a:gd name="T57" fmla="*/ 302 h 2184"/>
                <a:gd name="T58" fmla="*/ 294 w 2308"/>
                <a:gd name="T59" fmla="*/ 416 h 2184"/>
                <a:gd name="T60" fmla="*/ 280 w 2308"/>
                <a:gd name="T61" fmla="*/ 554 h 2184"/>
                <a:gd name="T62" fmla="*/ 360 w 2308"/>
                <a:gd name="T63" fmla="*/ 686 h 2184"/>
                <a:gd name="T64" fmla="*/ 508 w 2308"/>
                <a:gd name="T65" fmla="*/ 740 h 2184"/>
                <a:gd name="T66" fmla="*/ 2298 w 2308"/>
                <a:gd name="T67" fmla="*/ 1778 h 2184"/>
                <a:gd name="T68" fmla="*/ 2220 w 2308"/>
                <a:gd name="T69" fmla="*/ 1960 h 2184"/>
                <a:gd name="T70" fmla="*/ 1998 w 2308"/>
                <a:gd name="T71" fmla="*/ 2144 h 2184"/>
                <a:gd name="T72" fmla="*/ 1826 w 2308"/>
                <a:gd name="T73" fmla="*/ 2182 h 2184"/>
                <a:gd name="T74" fmla="*/ 1674 w 2308"/>
                <a:gd name="T75" fmla="*/ 2168 h 2184"/>
                <a:gd name="T76" fmla="*/ 1478 w 2308"/>
                <a:gd name="T77" fmla="*/ 2068 h 2184"/>
                <a:gd name="T78" fmla="*/ 1324 w 2308"/>
                <a:gd name="T79" fmla="*/ 1850 h 2184"/>
                <a:gd name="T80" fmla="*/ 1292 w 2308"/>
                <a:gd name="T81" fmla="*/ 1676 h 2184"/>
                <a:gd name="T82" fmla="*/ 1316 w 2308"/>
                <a:gd name="T83" fmla="*/ 1524 h 2184"/>
                <a:gd name="T84" fmla="*/ 1442 w 2308"/>
                <a:gd name="T85" fmla="*/ 1316 h 2184"/>
                <a:gd name="T86" fmla="*/ 1650 w 2308"/>
                <a:gd name="T87" fmla="*/ 1190 h 2184"/>
                <a:gd name="T88" fmla="*/ 1800 w 2308"/>
                <a:gd name="T89" fmla="*/ 1168 h 2184"/>
                <a:gd name="T90" fmla="*/ 1974 w 2308"/>
                <a:gd name="T91" fmla="*/ 1198 h 2184"/>
                <a:gd name="T92" fmla="*/ 2192 w 2308"/>
                <a:gd name="T93" fmla="*/ 1352 h 2184"/>
                <a:gd name="T94" fmla="*/ 2292 w 2308"/>
                <a:gd name="T95" fmla="*/ 1548 h 2184"/>
                <a:gd name="T96" fmla="*/ 2032 w 2308"/>
                <a:gd name="T97" fmla="*/ 1676 h 2184"/>
                <a:gd name="T98" fmla="*/ 1994 w 2308"/>
                <a:gd name="T99" fmla="*/ 1546 h 2184"/>
                <a:gd name="T100" fmla="*/ 1870 w 2308"/>
                <a:gd name="T101" fmla="*/ 1454 h 2184"/>
                <a:gd name="T102" fmla="*/ 1730 w 2308"/>
                <a:gd name="T103" fmla="*/ 1454 h 2184"/>
                <a:gd name="T104" fmla="*/ 1606 w 2308"/>
                <a:gd name="T105" fmla="*/ 1546 h 2184"/>
                <a:gd name="T106" fmla="*/ 1568 w 2308"/>
                <a:gd name="T107" fmla="*/ 1676 h 2184"/>
                <a:gd name="T108" fmla="*/ 1620 w 2308"/>
                <a:gd name="T109" fmla="*/ 1824 h 2184"/>
                <a:gd name="T110" fmla="*/ 1754 w 2308"/>
                <a:gd name="T111" fmla="*/ 1904 h 2184"/>
                <a:gd name="T112" fmla="*/ 1890 w 2308"/>
                <a:gd name="T113" fmla="*/ 1890 h 2184"/>
                <a:gd name="T114" fmla="*/ 2004 w 2308"/>
                <a:gd name="T115" fmla="*/ 1786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08" h="2184">
                  <a:moveTo>
                    <a:pt x="2060" y="116"/>
                  </a:moveTo>
                  <a:lnTo>
                    <a:pt x="580" y="2152"/>
                  </a:lnTo>
                  <a:lnTo>
                    <a:pt x="580" y="2152"/>
                  </a:lnTo>
                  <a:lnTo>
                    <a:pt x="568" y="2166"/>
                  </a:lnTo>
                  <a:lnTo>
                    <a:pt x="554" y="2176"/>
                  </a:lnTo>
                  <a:lnTo>
                    <a:pt x="536" y="2182"/>
                  </a:lnTo>
                  <a:lnTo>
                    <a:pt x="520" y="2184"/>
                  </a:lnTo>
                  <a:lnTo>
                    <a:pt x="318" y="2184"/>
                  </a:lnTo>
                  <a:lnTo>
                    <a:pt x="318" y="2184"/>
                  </a:lnTo>
                  <a:lnTo>
                    <a:pt x="308" y="2182"/>
                  </a:lnTo>
                  <a:lnTo>
                    <a:pt x="298" y="2180"/>
                  </a:lnTo>
                  <a:lnTo>
                    <a:pt x="288" y="2178"/>
                  </a:lnTo>
                  <a:lnTo>
                    <a:pt x="278" y="2172"/>
                  </a:lnTo>
                  <a:lnTo>
                    <a:pt x="270" y="2166"/>
                  </a:lnTo>
                  <a:lnTo>
                    <a:pt x="264" y="2160"/>
                  </a:lnTo>
                  <a:lnTo>
                    <a:pt x="256" y="2152"/>
                  </a:lnTo>
                  <a:lnTo>
                    <a:pt x="252" y="2144"/>
                  </a:lnTo>
                  <a:lnTo>
                    <a:pt x="252" y="2144"/>
                  </a:lnTo>
                  <a:lnTo>
                    <a:pt x="248" y="2134"/>
                  </a:lnTo>
                  <a:lnTo>
                    <a:pt x="244" y="2124"/>
                  </a:lnTo>
                  <a:lnTo>
                    <a:pt x="244" y="2114"/>
                  </a:lnTo>
                  <a:lnTo>
                    <a:pt x="244" y="2104"/>
                  </a:lnTo>
                  <a:lnTo>
                    <a:pt x="244" y="2094"/>
                  </a:lnTo>
                  <a:lnTo>
                    <a:pt x="248" y="2084"/>
                  </a:lnTo>
                  <a:lnTo>
                    <a:pt x="252" y="2074"/>
                  </a:lnTo>
                  <a:lnTo>
                    <a:pt x="258" y="2066"/>
                  </a:lnTo>
                  <a:lnTo>
                    <a:pt x="1736" y="30"/>
                  </a:lnTo>
                  <a:lnTo>
                    <a:pt x="1736" y="30"/>
                  </a:lnTo>
                  <a:lnTo>
                    <a:pt x="1748" y="16"/>
                  </a:lnTo>
                  <a:lnTo>
                    <a:pt x="1764" y="8"/>
                  </a:lnTo>
                  <a:lnTo>
                    <a:pt x="1780" y="2"/>
                  </a:lnTo>
                  <a:lnTo>
                    <a:pt x="1796" y="0"/>
                  </a:lnTo>
                  <a:lnTo>
                    <a:pt x="2000" y="0"/>
                  </a:lnTo>
                  <a:lnTo>
                    <a:pt x="2000" y="0"/>
                  </a:lnTo>
                  <a:lnTo>
                    <a:pt x="2010" y="0"/>
                  </a:lnTo>
                  <a:lnTo>
                    <a:pt x="2020" y="2"/>
                  </a:lnTo>
                  <a:lnTo>
                    <a:pt x="2028" y="6"/>
                  </a:lnTo>
                  <a:lnTo>
                    <a:pt x="2038" y="10"/>
                  </a:lnTo>
                  <a:lnTo>
                    <a:pt x="2046" y="16"/>
                  </a:lnTo>
                  <a:lnTo>
                    <a:pt x="2054" y="22"/>
                  </a:lnTo>
                  <a:lnTo>
                    <a:pt x="2060" y="30"/>
                  </a:lnTo>
                  <a:lnTo>
                    <a:pt x="2066" y="40"/>
                  </a:lnTo>
                  <a:lnTo>
                    <a:pt x="2066" y="40"/>
                  </a:lnTo>
                  <a:lnTo>
                    <a:pt x="2070" y="50"/>
                  </a:lnTo>
                  <a:lnTo>
                    <a:pt x="2072" y="58"/>
                  </a:lnTo>
                  <a:lnTo>
                    <a:pt x="2074" y="68"/>
                  </a:lnTo>
                  <a:lnTo>
                    <a:pt x="2074" y="80"/>
                  </a:lnTo>
                  <a:lnTo>
                    <a:pt x="2072" y="88"/>
                  </a:lnTo>
                  <a:lnTo>
                    <a:pt x="2068" y="98"/>
                  </a:lnTo>
                  <a:lnTo>
                    <a:pt x="2064" y="108"/>
                  </a:lnTo>
                  <a:lnTo>
                    <a:pt x="2060" y="116"/>
                  </a:lnTo>
                  <a:lnTo>
                    <a:pt x="2060" y="116"/>
                  </a:lnTo>
                  <a:close/>
                  <a:moveTo>
                    <a:pt x="508" y="1014"/>
                  </a:moveTo>
                  <a:lnTo>
                    <a:pt x="508" y="1014"/>
                  </a:lnTo>
                  <a:lnTo>
                    <a:pt x="482" y="1014"/>
                  </a:lnTo>
                  <a:lnTo>
                    <a:pt x="456" y="1012"/>
                  </a:lnTo>
                  <a:lnTo>
                    <a:pt x="430" y="1008"/>
                  </a:lnTo>
                  <a:lnTo>
                    <a:pt x="406" y="1004"/>
                  </a:lnTo>
                  <a:lnTo>
                    <a:pt x="382" y="998"/>
                  </a:lnTo>
                  <a:lnTo>
                    <a:pt x="358" y="992"/>
                  </a:lnTo>
                  <a:lnTo>
                    <a:pt x="334" y="984"/>
                  </a:lnTo>
                  <a:lnTo>
                    <a:pt x="310" y="974"/>
                  </a:lnTo>
                  <a:lnTo>
                    <a:pt x="288" y="964"/>
                  </a:lnTo>
                  <a:lnTo>
                    <a:pt x="266" y="954"/>
                  </a:lnTo>
                  <a:lnTo>
                    <a:pt x="224" y="928"/>
                  </a:lnTo>
                  <a:lnTo>
                    <a:pt x="186" y="898"/>
                  </a:lnTo>
                  <a:lnTo>
                    <a:pt x="150" y="866"/>
                  </a:lnTo>
                  <a:lnTo>
                    <a:pt x="116" y="830"/>
                  </a:lnTo>
                  <a:lnTo>
                    <a:pt x="88" y="790"/>
                  </a:lnTo>
                  <a:lnTo>
                    <a:pt x="62" y="748"/>
                  </a:lnTo>
                  <a:lnTo>
                    <a:pt x="50" y="726"/>
                  </a:lnTo>
                  <a:lnTo>
                    <a:pt x="40" y="704"/>
                  </a:lnTo>
                  <a:lnTo>
                    <a:pt x="32" y="682"/>
                  </a:lnTo>
                  <a:lnTo>
                    <a:pt x="24" y="658"/>
                  </a:lnTo>
                  <a:lnTo>
                    <a:pt x="16" y="634"/>
                  </a:lnTo>
                  <a:lnTo>
                    <a:pt x="10" y="610"/>
                  </a:lnTo>
                  <a:lnTo>
                    <a:pt x="6" y="584"/>
                  </a:lnTo>
                  <a:lnTo>
                    <a:pt x="2" y="558"/>
                  </a:lnTo>
                  <a:lnTo>
                    <a:pt x="2" y="532"/>
                  </a:lnTo>
                  <a:lnTo>
                    <a:pt x="0" y="506"/>
                  </a:lnTo>
                  <a:lnTo>
                    <a:pt x="0" y="506"/>
                  </a:lnTo>
                  <a:lnTo>
                    <a:pt x="2" y="480"/>
                  </a:lnTo>
                  <a:lnTo>
                    <a:pt x="2" y="456"/>
                  </a:lnTo>
                  <a:lnTo>
                    <a:pt x="6" y="430"/>
                  </a:lnTo>
                  <a:lnTo>
                    <a:pt x="10" y="404"/>
                  </a:lnTo>
                  <a:lnTo>
                    <a:pt x="16" y="380"/>
                  </a:lnTo>
                  <a:lnTo>
                    <a:pt x="24" y="356"/>
                  </a:lnTo>
                  <a:lnTo>
                    <a:pt x="32" y="332"/>
                  </a:lnTo>
                  <a:lnTo>
                    <a:pt x="40" y="310"/>
                  </a:lnTo>
                  <a:lnTo>
                    <a:pt x="50" y="286"/>
                  </a:lnTo>
                  <a:lnTo>
                    <a:pt x="62" y="266"/>
                  </a:lnTo>
                  <a:lnTo>
                    <a:pt x="88" y="224"/>
                  </a:lnTo>
                  <a:lnTo>
                    <a:pt x="116" y="184"/>
                  </a:lnTo>
                  <a:lnTo>
                    <a:pt x="150" y="148"/>
                  </a:lnTo>
                  <a:lnTo>
                    <a:pt x="186" y="116"/>
                  </a:lnTo>
                  <a:lnTo>
                    <a:pt x="224" y="86"/>
                  </a:lnTo>
                  <a:lnTo>
                    <a:pt x="266" y="60"/>
                  </a:lnTo>
                  <a:lnTo>
                    <a:pt x="288" y="50"/>
                  </a:lnTo>
                  <a:lnTo>
                    <a:pt x="310" y="40"/>
                  </a:lnTo>
                  <a:lnTo>
                    <a:pt x="334" y="30"/>
                  </a:lnTo>
                  <a:lnTo>
                    <a:pt x="358" y="22"/>
                  </a:lnTo>
                  <a:lnTo>
                    <a:pt x="382" y="16"/>
                  </a:lnTo>
                  <a:lnTo>
                    <a:pt x="406" y="10"/>
                  </a:lnTo>
                  <a:lnTo>
                    <a:pt x="430" y="4"/>
                  </a:lnTo>
                  <a:lnTo>
                    <a:pt x="456" y="2"/>
                  </a:lnTo>
                  <a:lnTo>
                    <a:pt x="482" y="0"/>
                  </a:lnTo>
                  <a:lnTo>
                    <a:pt x="508" y="0"/>
                  </a:lnTo>
                  <a:lnTo>
                    <a:pt x="508" y="0"/>
                  </a:lnTo>
                  <a:lnTo>
                    <a:pt x="534" y="0"/>
                  </a:lnTo>
                  <a:lnTo>
                    <a:pt x="560" y="2"/>
                  </a:lnTo>
                  <a:lnTo>
                    <a:pt x="586" y="4"/>
                  </a:lnTo>
                  <a:lnTo>
                    <a:pt x="610" y="10"/>
                  </a:lnTo>
                  <a:lnTo>
                    <a:pt x="636" y="16"/>
                  </a:lnTo>
                  <a:lnTo>
                    <a:pt x="660" y="22"/>
                  </a:lnTo>
                  <a:lnTo>
                    <a:pt x="682" y="30"/>
                  </a:lnTo>
                  <a:lnTo>
                    <a:pt x="706" y="40"/>
                  </a:lnTo>
                  <a:lnTo>
                    <a:pt x="728" y="50"/>
                  </a:lnTo>
                  <a:lnTo>
                    <a:pt x="750" y="60"/>
                  </a:lnTo>
                  <a:lnTo>
                    <a:pt x="792" y="86"/>
                  </a:lnTo>
                  <a:lnTo>
                    <a:pt x="832" y="116"/>
                  </a:lnTo>
                  <a:lnTo>
                    <a:pt x="868" y="148"/>
                  </a:lnTo>
                  <a:lnTo>
                    <a:pt x="900" y="184"/>
                  </a:lnTo>
                  <a:lnTo>
                    <a:pt x="930" y="224"/>
                  </a:lnTo>
                  <a:lnTo>
                    <a:pt x="954" y="266"/>
                  </a:lnTo>
                  <a:lnTo>
                    <a:pt x="966" y="286"/>
                  </a:lnTo>
                  <a:lnTo>
                    <a:pt x="976" y="310"/>
                  </a:lnTo>
                  <a:lnTo>
                    <a:pt x="986" y="332"/>
                  </a:lnTo>
                  <a:lnTo>
                    <a:pt x="994" y="356"/>
                  </a:lnTo>
                  <a:lnTo>
                    <a:pt x="1000" y="380"/>
                  </a:lnTo>
                  <a:lnTo>
                    <a:pt x="1006" y="404"/>
                  </a:lnTo>
                  <a:lnTo>
                    <a:pt x="1010" y="430"/>
                  </a:lnTo>
                  <a:lnTo>
                    <a:pt x="1014" y="456"/>
                  </a:lnTo>
                  <a:lnTo>
                    <a:pt x="1016" y="480"/>
                  </a:lnTo>
                  <a:lnTo>
                    <a:pt x="1016" y="506"/>
                  </a:lnTo>
                  <a:lnTo>
                    <a:pt x="1016" y="506"/>
                  </a:lnTo>
                  <a:lnTo>
                    <a:pt x="1016" y="532"/>
                  </a:lnTo>
                  <a:lnTo>
                    <a:pt x="1014" y="558"/>
                  </a:lnTo>
                  <a:lnTo>
                    <a:pt x="1010" y="584"/>
                  </a:lnTo>
                  <a:lnTo>
                    <a:pt x="1006" y="610"/>
                  </a:lnTo>
                  <a:lnTo>
                    <a:pt x="1000" y="634"/>
                  </a:lnTo>
                  <a:lnTo>
                    <a:pt x="994" y="658"/>
                  </a:lnTo>
                  <a:lnTo>
                    <a:pt x="986" y="682"/>
                  </a:lnTo>
                  <a:lnTo>
                    <a:pt x="976" y="704"/>
                  </a:lnTo>
                  <a:lnTo>
                    <a:pt x="966" y="726"/>
                  </a:lnTo>
                  <a:lnTo>
                    <a:pt x="954" y="748"/>
                  </a:lnTo>
                  <a:lnTo>
                    <a:pt x="930" y="790"/>
                  </a:lnTo>
                  <a:lnTo>
                    <a:pt x="900" y="830"/>
                  </a:lnTo>
                  <a:lnTo>
                    <a:pt x="868" y="866"/>
                  </a:lnTo>
                  <a:lnTo>
                    <a:pt x="832" y="898"/>
                  </a:lnTo>
                  <a:lnTo>
                    <a:pt x="792" y="928"/>
                  </a:lnTo>
                  <a:lnTo>
                    <a:pt x="750" y="954"/>
                  </a:lnTo>
                  <a:lnTo>
                    <a:pt x="728" y="964"/>
                  </a:lnTo>
                  <a:lnTo>
                    <a:pt x="706" y="974"/>
                  </a:lnTo>
                  <a:lnTo>
                    <a:pt x="682" y="984"/>
                  </a:lnTo>
                  <a:lnTo>
                    <a:pt x="660" y="992"/>
                  </a:lnTo>
                  <a:lnTo>
                    <a:pt x="636" y="998"/>
                  </a:lnTo>
                  <a:lnTo>
                    <a:pt x="610" y="1004"/>
                  </a:lnTo>
                  <a:lnTo>
                    <a:pt x="586" y="1008"/>
                  </a:lnTo>
                  <a:lnTo>
                    <a:pt x="560" y="1012"/>
                  </a:lnTo>
                  <a:lnTo>
                    <a:pt x="534" y="1014"/>
                  </a:lnTo>
                  <a:lnTo>
                    <a:pt x="508" y="1014"/>
                  </a:lnTo>
                  <a:lnTo>
                    <a:pt x="508" y="1014"/>
                  </a:lnTo>
                  <a:close/>
                  <a:moveTo>
                    <a:pt x="508" y="740"/>
                  </a:moveTo>
                  <a:lnTo>
                    <a:pt x="508" y="740"/>
                  </a:lnTo>
                  <a:lnTo>
                    <a:pt x="532" y="738"/>
                  </a:lnTo>
                  <a:lnTo>
                    <a:pt x="556" y="736"/>
                  </a:lnTo>
                  <a:lnTo>
                    <a:pt x="578" y="730"/>
                  </a:lnTo>
                  <a:lnTo>
                    <a:pt x="598" y="722"/>
                  </a:lnTo>
                  <a:lnTo>
                    <a:pt x="620" y="712"/>
                  </a:lnTo>
                  <a:lnTo>
                    <a:pt x="638" y="700"/>
                  </a:lnTo>
                  <a:lnTo>
                    <a:pt x="656" y="686"/>
                  </a:lnTo>
                  <a:lnTo>
                    <a:pt x="672" y="672"/>
                  </a:lnTo>
                  <a:lnTo>
                    <a:pt x="688" y="656"/>
                  </a:lnTo>
                  <a:lnTo>
                    <a:pt x="702" y="638"/>
                  </a:lnTo>
                  <a:lnTo>
                    <a:pt x="714" y="618"/>
                  </a:lnTo>
                  <a:lnTo>
                    <a:pt x="722" y="598"/>
                  </a:lnTo>
                  <a:lnTo>
                    <a:pt x="730" y="576"/>
                  </a:lnTo>
                  <a:lnTo>
                    <a:pt x="736" y="554"/>
                  </a:lnTo>
                  <a:lnTo>
                    <a:pt x="740" y="530"/>
                  </a:lnTo>
                  <a:lnTo>
                    <a:pt x="742" y="506"/>
                  </a:lnTo>
                  <a:lnTo>
                    <a:pt x="742" y="506"/>
                  </a:lnTo>
                  <a:lnTo>
                    <a:pt x="740" y="484"/>
                  </a:lnTo>
                  <a:lnTo>
                    <a:pt x="736" y="460"/>
                  </a:lnTo>
                  <a:lnTo>
                    <a:pt x="730" y="438"/>
                  </a:lnTo>
                  <a:lnTo>
                    <a:pt x="722" y="416"/>
                  </a:lnTo>
                  <a:lnTo>
                    <a:pt x="714" y="396"/>
                  </a:lnTo>
                  <a:lnTo>
                    <a:pt x="702" y="376"/>
                  </a:lnTo>
                  <a:lnTo>
                    <a:pt x="688" y="358"/>
                  </a:lnTo>
                  <a:lnTo>
                    <a:pt x="672" y="342"/>
                  </a:lnTo>
                  <a:lnTo>
                    <a:pt x="656" y="328"/>
                  </a:lnTo>
                  <a:lnTo>
                    <a:pt x="638" y="314"/>
                  </a:lnTo>
                  <a:lnTo>
                    <a:pt x="620" y="302"/>
                  </a:lnTo>
                  <a:lnTo>
                    <a:pt x="598" y="292"/>
                  </a:lnTo>
                  <a:lnTo>
                    <a:pt x="578" y="284"/>
                  </a:lnTo>
                  <a:lnTo>
                    <a:pt x="556" y="278"/>
                  </a:lnTo>
                  <a:lnTo>
                    <a:pt x="532" y="276"/>
                  </a:lnTo>
                  <a:lnTo>
                    <a:pt x="508" y="274"/>
                  </a:lnTo>
                  <a:lnTo>
                    <a:pt x="508" y="274"/>
                  </a:lnTo>
                  <a:lnTo>
                    <a:pt x="484" y="276"/>
                  </a:lnTo>
                  <a:lnTo>
                    <a:pt x="462" y="278"/>
                  </a:lnTo>
                  <a:lnTo>
                    <a:pt x="438" y="284"/>
                  </a:lnTo>
                  <a:lnTo>
                    <a:pt x="418" y="292"/>
                  </a:lnTo>
                  <a:lnTo>
                    <a:pt x="398" y="302"/>
                  </a:lnTo>
                  <a:lnTo>
                    <a:pt x="378" y="314"/>
                  </a:lnTo>
                  <a:lnTo>
                    <a:pt x="360" y="328"/>
                  </a:lnTo>
                  <a:lnTo>
                    <a:pt x="344" y="342"/>
                  </a:lnTo>
                  <a:lnTo>
                    <a:pt x="328" y="358"/>
                  </a:lnTo>
                  <a:lnTo>
                    <a:pt x="316" y="376"/>
                  </a:lnTo>
                  <a:lnTo>
                    <a:pt x="304" y="396"/>
                  </a:lnTo>
                  <a:lnTo>
                    <a:pt x="294" y="416"/>
                  </a:lnTo>
                  <a:lnTo>
                    <a:pt x="286" y="438"/>
                  </a:lnTo>
                  <a:lnTo>
                    <a:pt x="280" y="460"/>
                  </a:lnTo>
                  <a:lnTo>
                    <a:pt x="276" y="484"/>
                  </a:lnTo>
                  <a:lnTo>
                    <a:pt x="276" y="506"/>
                  </a:lnTo>
                  <a:lnTo>
                    <a:pt x="276" y="506"/>
                  </a:lnTo>
                  <a:lnTo>
                    <a:pt x="276" y="530"/>
                  </a:lnTo>
                  <a:lnTo>
                    <a:pt x="280" y="554"/>
                  </a:lnTo>
                  <a:lnTo>
                    <a:pt x="286" y="576"/>
                  </a:lnTo>
                  <a:lnTo>
                    <a:pt x="294" y="598"/>
                  </a:lnTo>
                  <a:lnTo>
                    <a:pt x="304" y="618"/>
                  </a:lnTo>
                  <a:lnTo>
                    <a:pt x="316" y="638"/>
                  </a:lnTo>
                  <a:lnTo>
                    <a:pt x="328" y="656"/>
                  </a:lnTo>
                  <a:lnTo>
                    <a:pt x="344" y="672"/>
                  </a:lnTo>
                  <a:lnTo>
                    <a:pt x="360" y="686"/>
                  </a:lnTo>
                  <a:lnTo>
                    <a:pt x="378" y="700"/>
                  </a:lnTo>
                  <a:lnTo>
                    <a:pt x="398" y="712"/>
                  </a:lnTo>
                  <a:lnTo>
                    <a:pt x="418" y="722"/>
                  </a:lnTo>
                  <a:lnTo>
                    <a:pt x="438" y="730"/>
                  </a:lnTo>
                  <a:lnTo>
                    <a:pt x="462" y="736"/>
                  </a:lnTo>
                  <a:lnTo>
                    <a:pt x="484" y="738"/>
                  </a:lnTo>
                  <a:lnTo>
                    <a:pt x="508" y="740"/>
                  </a:lnTo>
                  <a:lnTo>
                    <a:pt x="508" y="740"/>
                  </a:lnTo>
                  <a:close/>
                  <a:moveTo>
                    <a:pt x="2308" y="1676"/>
                  </a:moveTo>
                  <a:lnTo>
                    <a:pt x="2308" y="1676"/>
                  </a:lnTo>
                  <a:lnTo>
                    <a:pt x="2308" y="1702"/>
                  </a:lnTo>
                  <a:lnTo>
                    <a:pt x="2306" y="1728"/>
                  </a:lnTo>
                  <a:lnTo>
                    <a:pt x="2302" y="1752"/>
                  </a:lnTo>
                  <a:lnTo>
                    <a:pt x="2298" y="1778"/>
                  </a:lnTo>
                  <a:lnTo>
                    <a:pt x="2292" y="1802"/>
                  </a:lnTo>
                  <a:lnTo>
                    <a:pt x="2284" y="1826"/>
                  </a:lnTo>
                  <a:lnTo>
                    <a:pt x="2276" y="1850"/>
                  </a:lnTo>
                  <a:lnTo>
                    <a:pt x="2268" y="1874"/>
                  </a:lnTo>
                  <a:lnTo>
                    <a:pt x="2258" y="1896"/>
                  </a:lnTo>
                  <a:lnTo>
                    <a:pt x="2246" y="1918"/>
                  </a:lnTo>
                  <a:lnTo>
                    <a:pt x="2220" y="1960"/>
                  </a:lnTo>
                  <a:lnTo>
                    <a:pt x="2192" y="1998"/>
                  </a:lnTo>
                  <a:lnTo>
                    <a:pt x="2158" y="2034"/>
                  </a:lnTo>
                  <a:lnTo>
                    <a:pt x="2122" y="2068"/>
                  </a:lnTo>
                  <a:lnTo>
                    <a:pt x="2084" y="2096"/>
                  </a:lnTo>
                  <a:lnTo>
                    <a:pt x="2042" y="2122"/>
                  </a:lnTo>
                  <a:lnTo>
                    <a:pt x="2020" y="2134"/>
                  </a:lnTo>
                  <a:lnTo>
                    <a:pt x="1998" y="2144"/>
                  </a:lnTo>
                  <a:lnTo>
                    <a:pt x="1974" y="2152"/>
                  </a:lnTo>
                  <a:lnTo>
                    <a:pt x="1950" y="2160"/>
                  </a:lnTo>
                  <a:lnTo>
                    <a:pt x="1926" y="2168"/>
                  </a:lnTo>
                  <a:lnTo>
                    <a:pt x="1902" y="2174"/>
                  </a:lnTo>
                  <a:lnTo>
                    <a:pt x="1878" y="2178"/>
                  </a:lnTo>
                  <a:lnTo>
                    <a:pt x="1852" y="2180"/>
                  </a:lnTo>
                  <a:lnTo>
                    <a:pt x="1826" y="2182"/>
                  </a:lnTo>
                  <a:lnTo>
                    <a:pt x="1800" y="2184"/>
                  </a:lnTo>
                  <a:lnTo>
                    <a:pt x="1800" y="2184"/>
                  </a:lnTo>
                  <a:lnTo>
                    <a:pt x="1774" y="2182"/>
                  </a:lnTo>
                  <a:lnTo>
                    <a:pt x="1748" y="2180"/>
                  </a:lnTo>
                  <a:lnTo>
                    <a:pt x="1722" y="2178"/>
                  </a:lnTo>
                  <a:lnTo>
                    <a:pt x="1698" y="2174"/>
                  </a:lnTo>
                  <a:lnTo>
                    <a:pt x="1674" y="2168"/>
                  </a:lnTo>
                  <a:lnTo>
                    <a:pt x="1650" y="2160"/>
                  </a:lnTo>
                  <a:lnTo>
                    <a:pt x="1626" y="2152"/>
                  </a:lnTo>
                  <a:lnTo>
                    <a:pt x="1602" y="2144"/>
                  </a:lnTo>
                  <a:lnTo>
                    <a:pt x="1580" y="2134"/>
                  </a:lnTo>
                  <a:lnTo>
                    <a:pt x="1558" y="2122"/>
                  </a:lnTo>
                  <a:lnTo>
                    <a:pt x="1516" y="2096"/>
                  </a:lnTo>
                  <a:lnTo>
                    <a:pt x="1478" y="2068"/>
                  </a:lnTo>
                  <a:lnTo>
                    <a:pt x="1442" y="2034"/>
                  </a:lnTo>
                  <a:lnTo>
                    <a:pt x="1408" y="1998"/>
                  </a:lnTo>
                  <a:lnTo>
                    <a:pt x="1380" y="1960"/>
                  </a:lnTo>
                  <a:lnTo>
                    <a:pt x="1354" y="1918"/>
                  </a:lnTo>
                  <a:lnTo>
                    <a:pt x="1342" y="1896"/>
                  </a:lnTo>
                  <a:lnTo>
                    <a:pt x="1332" y="1874"/>
                  </a:lnTo>
                  <a:lnTo>
                    <a:pt x="1324" y="1850"/>
                  </a:lnTo>
                  <a:lnTo>
                    <a:pt x="1316" y="1826"/>
                  </a:lnTo>
                  <a:lnTo>
                    <a:pt x="1308" y="1802"/>
                  </a:lnTo>
                  <a:lnTo>
                    <a:pt x="1302" y="1778"/>
                  </a:lnTo>
                  <a:lnTo>
                    <a:pt x="1298" y="1752"/>
                  </a:lnTo>
                  <a:lnTo>
                    <a:pt x="1294" y="1728"/>
                  </a:lnTo>
                  <a:lnTo>
                    <a:pt x="1292" y="1702"/>
                  </a:lnTo>
                  <a:lnTo>
                    <a:pt x="1292" y="1676"/>
                  </a:lnTo>
                  <a:lnTo>
                    <a:pt x="1292" y="1676"/>
                  </a:lnTo>
                  <a:lnTo>
                    <a:pt x="1292" y="1650"/>
                  </a:lnTo>
                  <a:lnTo>
                    <a:pt x="1294" y="1624"/>
                  </a:lnTo>
                  <a:lnTo>
                    <a:pt x="1298" y="1598"/>
                  </a:lnTo>
                  <a:lnTo>
                    <a:pt x="1302" y="1574"/>
                  </a:lnTo>
                  <a:lnTo>
                    <a:pt x="1308" y="1548"/>
                  </a:lnTo>
                  <a:lnTo>
                    <a:pt x="1316" y="1524"/>
                  </a:lnTo>
                  <a:lnTo>
                    <a:pt x="1324" y="1502"/>
                  </a:lnTo>
                  <a:lnTo>
                    <a:pt x="1332" y="1478"/>
                  </a:lnTo>
                  <a:lnTo>
                    <a:pt x="1342" y="1456"/>
                  </a:lnTo>
                  <a:lnTo>
                    <a:pt x="1354" y="1434"/>
                  </a:lnTo>
                  <a:lnTo>
                    <a:pt x="1380" y="1392"/>
                  </a:lnTo>
                  <a:lnTo>
                    <a:pt x="1408" y="1352"/>
                  </a:lnTo>
                  <a:lnTo>
                    <a:pt x="1442" y="1316"/>
                  </a:lnTo>
                  <a:lnTo>
                    <a:pt x="1478" y="1284"/>
                  </a:lnTo>
                  <a:lnTo>
                    <a:pt x="1516" y="1254"/>
                  </a:lnTo>
                  <a:lnTo>
                    <a:pt x="1558" y="1230"/>
                  </a:lnTo>
                  <a:lnTo>
                    <a:pt x="1580" y="1218"/>
                  </a:lnTo>
                  <a:lnTo>
                    <a:pt x="1602" y="1208"/>
                  </a:lnTo>
                  <a:lnTo>
                    <a:pt x="1626" y="1198"/>
                  </a:lnTo>
                  <a:lnTo>
                    <a:pt x="1650" y="1190"/>
                  </a:lnTo>
                  <a:lnTo>
                    <a:pt x="1674" y="1184"/>
                  </a:lnTo>
                  <a:lnTo>
                    <a:pt x="1698" y="1178"/>
                  </a:lnTo>
                  <a:lnTo>
                    <a:pt x="1722" y="1174"/>
                  </a:lnTo>
                  <a:lnTo>
                    <a:pt x="1748" y="1170"/>
                  </a:lnTo>
                  <a:lnTo>
                    <a:pt x="1774" y="1168"/>
                  </a:lnTo>
                  <a:lnTo>
                    <a:pt x="1800" y="1168"/>
                  </a:lnTo>
                  <a:lnTo>
                    <a:pt x="1800" y="1168"/>
                  </a:lnTo>
                  <a:lnTo>
                    <a:pt x="1826" y="1168"/>
                  </a:lnTo>
                  <a:lnTo>
                    <a:pt x="1852" y="1170"/>
                  </a:lnTo>
                  <a:lnTo>
                    <a:pt x="1878" y="1174"/>
                  </a:lnTo>
                  <a:lnTo>
                    <a:pt x="1902" y="1178"/>
                  </a:lnTo>
                  <a:lnTo>
                    <a:pt x="1926" y="1184"/>
                  </a:lnTo>
                  <a:lnTo>
                    <a:pt x="1950" y="1190"/>
                  </a:lnTo>
                  <a:lnTo>
                    <a:pt x="1974" y="1198"/>
                  </a:lnTo>
                  <a:lnTo>
                    <a:pt x="1998" y="1208"/>
                  </a:lnTo>
                  <a:lnTo>
                    <a:pt x="2020" y="1218"/>
                  </a:lnTo>
                  <a:lnTo>
                    <a:pt x="2042" y="1230"/>
                  </a:lnTo>
                  <a:lnTo>
                    <a:pt x="2084" y="1254"/>
                  </a:lnTo>
                  <a:lnTo>
                    <a:pt x="2122" y="1284"/>
                  </a:lnTo>
                  <a:lnTo>
                    <a:pt x="2158" y="1316"/>
                  </a:lnTo>
                  <a:lnTo>
                    <a:pt x="2192" y="1352"/>
                  </a:lnTo>
                  <a:lnTo>
                    <a:pt x="2220" y="1392"/>
                  </a:lnTo>
                  <a:lnTo>
                    <a:pt x="2246" y="1434"/>
                  </a:lnTo>
                  <a:lnTo>
                    <a:pt x="2258" y="1456"/>
                  </a:lnTo>
                  <a:lnTo>
                    <a:pt x="2268" y="1478"/>
                  </a:lnTo>
                  <a:lnTo>
                    <a:pt x="2276" y="1502"/>
                  </a:lnTo>
                  <a:lnTo>
                    <a:pt x="2284" y="1524"/>
                  </a:lnTo>
                  <a:lnTo>
                    <a:pt x="2292" y="1548"/>
                  </a:lnTo>
                  <a:lnTo>
                    <a:pt x="2298" y="1574"/>
                  </a:lnTo>
                  <a:lnTo>
                    <a:pt x="2302" y="1598"/>
                  </a:lnTo>
                  <a:lnTo>
                    <a:pt x="2306" y="1624"/>
                  </a:lnTo>
                  <a:lnTo>
                    <a:pt x="2308" y="1650"/>
                  </a:lnTo>
                  <a:lnTo>
                    <a:pt x="2308" y="1676"/>
                  </a:lnTo>
                  <a:lnTo>
                    <a:pt x="2308" y="1676"/>
                  </a:lnTo>
                  <a:close/>
                  <a:moveTo>
                    <a:pt x="2032" y="1676"/>
                  </a:moveTo>
                  <a:lnTo>
                    <a:pt x="2032" y="1676"/>
                  </a:lnTo>
                  <a:lnTo>
                    <a:pt x="2032" y="1652"/>
                  </a:lnTo>
                  <a:lnTo>
                    <a:pt x="2028" y="1628"/>
                  </a:lnTo>
                  <a:lnTo>
                    <a:pt x="2022" y="1606"/>
                  </a:lnTo>
                  <a:lnTo>
                    <a:pt x="2014" y="1584"/>
                  </a:lnTo>
                  <a:lnTo>
                    <a:pt x="2004" y="1564"/>
                  </a:lnTo>
                  <a:lnTo>
                    <a:pt x="1994" y="1546"/>
                  </a:lnTo>
                  <a:lnTo>
                    <a:pt x="1980" y="1528"/>
                  </a:lnTo>
                  <a:lnTo>
                    <a:pt x="1964" y="1510"/>
                  </a:lnTo>
                  <a:lnTo>
                    <a:pt x="1948" y="1496"/>
                  </a:lnTo>
                  <a:lnTo>
                    <a:pt x="1930" y="1482"/>
                  </a:lnTo>
                  <a:lnTo>
                    <a:pt x="1912" y="1470"/>
                  </a:lnTo>
                  <a:lnTo>
                    <a:pt x="1890" y="1460"/>
                  </a:lnTo>
                  <a:lnTo>
                    <a:pt x="1870" y="1454"/>
                  </a:lnTo>
                  <a:lnTo>
                    <a:pt x="1846" y="1448"/>
                  </a:lnTo>
                  <a:lnTo>
                    <a:pt x="1824" y="1444"/>
                  </a:lnTo>
                  <a:lnTo>
                    <a:pt x="1800" y="1442"/>
                  </a:lnTo>
                  <a:lnTo>
                    <a:pt x="1800" y="1442"/>
                  </a:lnTo>
                  <a:lnTo>
                    <a:pt x="1776" y="1444"/>
                  </a:lnTo>
                  <a:lnTo>
                    <a:pt x="1754" y="1448"/>
                  </a:lnTo>
                  <a:lnTo>
                    <a:pt x="1730" y="1454"/>
                  </a:lnTo>
                  <a:lnTo>
                    <a:pt x="1710" y="1460"/>
                  </a:lnTo>
                  <a:lnTo>
                    <a:pt x="1688" y="1470"/>
                  </a:lnTo>
                  <a:lnTo>
                    <a:pt x="1670" y="1482"/>
                  </a:lnTo>
                  <a:lnTo>
                    <a:pt x="1652" y="1496"/>
                  </a:lnTo>
                  <a:lnTo>
                    <a:pt x="1636" y="1510"/>
                  </a:lnTo>
                  <a:lnTo>
                    <a:pt x="1620" y="1528"/>
                  </a:lnTo>
                  <a:lnTo>
                    <a:pt x="1606" y="1546"/>
                  </a:lnTo>
                  <a:lnTo>
                    <a:pt x="1596" y="1564"/>
                  </a:lnTo>
                  <a:lnTo>
                    <a:pt x="1586" y="1584"/>
                  </a:lnTo>
                  <a:lnTo>
                    <a:pt x="1578" y="1606"/>
                  </a:lnTo>
                  <a:lnTo>
                    <a:pt x="1572" y="1628"/>
                  </a:lnTo>
                  <a:lnTo>
                    <a:pt x="1568" y="1652"/>
                  </a:lnTo>
                  <a:lnTo>
                    <a:pt x="1568" y="1676"/>
                  </a:lnTo>
                  <a:lnTo>
                    <a:pt x="1568" y="1676"/>
                  </a:lnTo>
                  <a:lnTo>
                    <a:pt x="1568" y="1700"/>
                  </a:lnTo>
                  <a:lnTo>
                    <a:pt x="1572" y="1722"/>
                  </a:lnTo>
                  <a:lnTo>
                    <a:pt x="1578" y="1744"/>
                  </a:lnTo>
                  <a:lnTo>
                    <a:pt x="1586" y="1766"/>
                  </a:lnTo>
                  <a:lnTo>
                    <a:pt x="1596" y="1786"/>
                  </a:lnTo>
                  <a:lnTo>
                    <a:pt x="1606" y="1806"/>
                  </a:lnTo>
                  <a:lnTo>
                    <a:pt x="1620" y="1824"/>
                  </a:lnTo>
                  <a:lnTo>
                    <a:pt x="1636" y="1840"/>
                  </a:lnTo>
                  <a:lnTo>
                    <a:pt x="1652" y="1856"/>
                  </a:lnTo>
                  <a:lnTo>
                    <a:pt x="1670" y="1868"/>
                  </a:lnTo>
                  <a:lnTo>
                    <a:pt x="1688" y="1880"/>
                  </a:lnTo>
                  <a:lnTo>
                    <a:pt x="1710" y="1890"/>
                  </a:lnTo>
                  <a:lnTo>
                    <a:pt x="1730" y="1898"/>
                  </a:lnTo>
                  <a:lnTo>
                    <a:pt x="1754" y="1904"/>
                  </a:lnTo>
                  <a:lnTo>
                    <a:pt x="1776" y="1908"/>
                  </a:lnTo>
                  <a:lnTo>
                    <a:pt x="1800" y="1908"/>
                  </a:lnTo>
                  <a:lnTo>
                    <a:pt x="1800" y="1908"/>
                  </a:lnTo>
                  <a:lnTo>
                    <a:pt x="1824" y="1908"/>
                  </a:lnTo>
                  <a:lnTo>
                    <a:pt x="1846" y="1904"/>
                  </a:lnTo>
                  <a:lnTo>
                    <a:pt x="1870" y="1898"/>
                  </a:lnTo>
                  <a:lnTo>
                    <a:pt x="1890" y="1890"/>
                  </a:lnTo>
                  <a:lnTo>
                    <a:pt x="1912" y="1880"/>
                  </a:lnTo>
                  <a:lnTo>
                    <a:pt x="1930" y="1868"/>
                  </a:lnTo>
                  <a:lnTo>
                    <a:pt x="1948" y="1856"/>
                  </a:lnTo>
                  <a:lnTo>
                    <a:pt x="1964" y="1840"/>
                  </a:lnTo>
                  <a:lnTo>
                    <a:pt x="1980" y="1824"/>
                  </a:lnTo>
                  <a:lnTo>
                    <a:pt x="1994" y="1806"/>
                  </a:lnTo>
                  <a:lnTo>
                    <a:pt x="2004" y="1786"/>
                  </a:lnTo>
                  <a:lnTo>
                    <a:pt x="2014" y="1766"/>
                  </a:lnTo>
                  <a:lnTo>
                    <a:pt x="2022" y="1744"/>
                  </a:lnTo>
                  <a:lnTo>
                    <a:pt x="2028" y="1722"/>
                  </a:lnTo>
                  <a:lnTo>
                    <a:pt x="2032" y="1700"/>
                  </a:lnTo>
                  <a:lnTo>
                    <a:pt x="2032" y="1676"/>
                  </a:lnTo>
                  <a:lnTo>
                    <a:pt x="2032" y="1676"/>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54" name="Freeform 34"/>
            <p:cNvSpPr>
              <a:spLocks noEditPoints="1"/>
            </p:cNvSpPr>
            <p:nvPr/>
          </p:nvSpPr>
          <p:spPr bwMode="auto">
            <a:xfrm>
              <a:off x="6128658" y="5236833"/>
              <a:ext cx="456530" cy="456530"/>
            </a:xfrm>
            <a:custGeom>
              <a:avLst/>
              <a:gdLst>
                <a:gd name="T0" fmla="*/ 702 w 974"/>
                <a:gd name="T1" fmla="*/ 174 h 974"/>
                <a:gd name="T2" fmla="*/ 706 w 974"/>
                <a:gd name="T3" fmla="*/ 60 h 974"/>
                <a:gd name="T4" fmla="*/ 652 w 974"/>
                <a:gd name="T5" fmla="*/ 36 h 974"/>
                <a:gd name="T6" fmla="*/ 570 w 974"/>
                <a:gd name="T7" fmla="*/ 114 h 974"/>
                <a:gd name="T8" fmla="*/ 532 w 974"/>
                <a:gd name="T9" fmla="*/ 26 h 974"/>
                <a:gd name="T10" fmla="*/ 476 w 974"/>
                <a:gd name="T11" fmla="*/ 0 h 974"/>
                <a:gd name="T12" fmla="*/ 432 w 974"/>
                <a:gd name="T13" fmla="*/ 96 h 974"/>
                <a:gd name="T14" fmla="*/ 358 w 974"/>
                <a:gd name="T15" fmla="*/ 56 h 974"/>
                <a:gd name="T16" fmla="*/ 294 w 974"/>
                <a:gd name="T17" fmla="*/ 40 h 974"/>
                <a:gd name="T18" fmla="*/ 286 w 974"/>
                <a:gd name="T19" fmla="*/ 136 h 974"/>
                <a:gd name="T20" fmla="*/ 220 w 974"/>
                <a:gd name="T21" fmla="*/ 152 h 974"/>
                <a:gd name="T22" fmla="*/ 144 w 974"/>
                <a:gd name="T23" fmla="*/ 140 h 974"/>
                <a:gd name="T24" fmla="*/ 142 w 974"/>
                <a:gd name="T25" fmla="*/ 196 h 974"/>
                <a:gd name="T26" fmla="*/ 94 w 974"/>
                <a:gd name="T27" fmla="*/ 266 h 974"/>
                <a:gd name="T28" fmla="*/ 42 w 974"/>
                <a:gd name="T29" fmla="*/ 288 h 974"/>
                <a:gd name="T30" fmla="*/ 80 w 974"/>
                <a:gd name="T31" fmla="*/ 354 h 974"/>
                <a:gd name="T32" fmla="*/ 64 w 974"/>
                <a:gd name="T33" fmla="*/ 430 h 974"/>
                <a:gd name="T34" fmla="*/ 0 w 974"/>
                <a:gd name="T35" fmla="*/ 476 h 974"/>
                <a:gd name="T36" fmla="*/ 38 w 974"/>
                <a:gd name="T37" fmla="*/ 518 h 974"/>
                <a:gd name="T38" fmla="*/ 102 w 974"/>
                <a:gd name="T39" fmla="*/ 572 h 974"/>
                <a:gd name="T40" fmla="*/ 28 w 974"/>
                <a:gd name="T41" fmla="*/ 648 h 974"/>
                <a:gd name="T42" fmla="*/ 70 w 974"/>
                <a:gd name="T43" fmla="*/ 692 h 974"/>
                <a:gd name="T44" fmla="*/ 166 w 974"/>
                <a:gd name="T45" fmla="*/ 696 h 974"/>
                <a:gd name="T46" fmla="*/ 122 w 974"/>
                <a:gd name="T47" fmla="*/ 800 h 974"/>
                <a:gd name="T48" fmla="*/ 164 w 974"/>
                <a:gd name="T49" fmla="*/ 842 h 974"/>
                <a:gd name="T50" fmla="*/ 268 w 974"/>
                <a:gd name="T51" fmla="*/ 798 h 974"/>
                <a:gd name="T52" fmla="*/ 270 w 974"/>
                <a:gd name="T53" fmla="*/ 898 h 974"/>
                <a:gd name="T54" fmla="*/ 314 w 974"/>
                <a:gd name="T55" fmla="*/ 942 h 974"/>
                <a:gd name="T56" fmla="*/ 392 w 974"/>
                <a:gd name="T57" fmla="*/ 866 h 974"/>
                <a:gd name="T58" fmla="*/ 444 w 974"/>
                <a:gd name="T59" fmla="*/ 936 h 974"/>
                <a:gd name="T60" fmla="*/ 496 w 974"/>
                <a:gd name="T61" fmla="*/ 974 h 974"/>
                <a:gd name="T62" fmla="*/ 536 w 974"/>
                <a:gd name="T63" fmla="*/ 892 h 974"/>
                <a:gd name="T64" fmla="*/ 606 w 974"/>
                <a:gd name="T65" fmla="*/ 898 h 974"/>
                <a:gd name="T66" fmla="*/ 674 w 974"/>
                <a:gd name="T67" fmla="*/ 938 h 974"/>
                <a:gd name="T68" fmla="*/ 696 w 974"/>
                <a:gd name="T69" fmla="*/ 886 h 974"/>
                <a:gd name="T70" fmla="*/ 720 w 974"/>
                <a:gd name="T71" fmla="*/ 806 h 974"/>
                <a:gd name="T72" fmla="*/ 820 w 974"/>
                <a:gd name="T73" fmla="*/ 844 h 974"/>
                <a:gd name="T74" fmla="*/ 842 w 974"/>
                <a:gd name="T75" fmla="*/ 786 h 974"/>
                <a:gd name="T76" fmla="*/ 836 w 974"/>
                <a:gd name="T77" fmla="*/ 704 h 974"/>
                <a:gd name="T78" fmla="*/ 924 w 974"/>
                <a:gd name="T79" fmla="*/ 702 h 974"/>
                <a:gd name="T80" fmla="*/ 912 w 974"/>
                <a:gd name="T81" fmla="*/ 638 h 974"/>
                <a:gd name="T82" fmla="*/ 870 w 974"/>
                <a:gd name="T83" fmla="*/ 560 h 974"/>
                <a:gd name="T84" fmla="*/ 972 w 974"/>
                <a:gd name="T85" fmla="*/ 522 h 974"/>
                <a:gd name="T86" fmla="*/ 952 w 974"/>
                <a:gd name="T87" fmla="*/ 466 h 974"/>
                <a:gd name="T88" fmla="*/ 862 w 974"/>
                <a:gd name="T89" fmla="*/ 420 h 974"/>
                <a:gd name="T90" fmla="*/ 948 w 974"/>
                <a:gd name="T91" fmla="*/ 338 h 974"/>
                <a:gd name="T92" fmla="*/ 918 w 974"/>
                <a:gd name="T93" fmla="*/ 288 h 974"/>
                <a:gd name="T94" fmla="*/ 806 w 974"/>
                <a:gd name="T95" fmla="*/ 282 h 974"/>
                <a:gd name="T96" fmla="*/ 852 w 974"/>
                <a:gd name="T97" fmla="*/ 186 h 974"/>
                <a:gd name="T98" fmla="*/ 822 w 974"/>
                <a:gd name="T99" fmla="*/ 136 h 974"/>
                <a:gd name="T100" fmla="*/ 652 w 974"/>
                <a:gd name="T101" fmla="*/ 740 h 974"/>
                <a:gd name="T102" fmla="*/ 400 w 974"/>
                <a:gd name="T103" fmla="*/ 776 h 974"/>
                <a:gd name="T104" fmla="*/ 220 w 974"/>
                <a:gd name="T105" fmla="*/ 628 h 974"/>
                <a:gd name="T106" fmla="*/ 208 w 974"/>
                <a:gd name="T107" fmla="*/ 374 h 974"/>
                <a:gd name="T108" fmla="*/ 374 w 974"/>
                <a:gd name="T109" fmla="*/ 208 h 974"/>
                <a:gd name="T110" fmla="*/ 628 w 974"/>
                <a:gd name="T111" fmla="*/ 220 h 974"/>
                <a:gd name="T112" fmla="*/ 776 w 974"/>
                <a:gd name="T113" fmla="*/ 402 h 974"/>
                <a:gd name="T114" fmla="*/ 740 w 974"/>
                <a:gd name="T115" fmla="*/ 654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4" h="974">
                  <a:moveTo>
                    <a:pt x="784" y="148"/>
                  </a:moveTo>
                  <a:lnTo>
                    <a:pt x="784" y="148"/>
                  </a:lnTo>
                  <a:lnTo>
                    <a:pt x="762" y="162"/>
                  </a:lnTo>
                  <a:lnTo>
                    <a:pt x="738" y="170"/>
                  </a:lnTo>
                  <a:lnTo>
                    <a:pt x="728" y="174"/>
                  </a:lnTo>
                  <a:lnTo>
                    <a:pt x="718" y="176"/>
                  </a:lnTo>
                  <a:lnTo>
                    <a:pt x="708" y="176"/>
                  </a:lnTo>
                  <a:lnTo>
                    <a:pt x="702" y="174"/>
                  </a:lnTo>
                  <a:lnTo>
                    <a:pt x="702" y="174"/>
                  </a:lnTo>
                  <a:lnTo>
                    <a:pt x="698" y="166"/>
                  </a:lnTo>
                  <a:lnTo>
                    <a:pt x="698" y="158"/>
                  </a:lnTo>
                  <a:lnTo>
                    <a:pt x="696" y="138"/>
                  </a:lnTo>
                  <a:lnTo>
                    <a:pt x="700" y="116"/>
                  </a:lnTo>
                  <a:lnTo>
                    <a:pt x="704" y="94"/>
                  </a:lnTo>
                  <a:lnTo>
                    <a:pt x="704" y="94"/>
                  </a:lnTo>
                  <a:lnTo>
                    <a:pt x="708" y="80"/>
                  </a:lnTo>
                  <a:lnTo>
                    <a:pt x="708" y="68"/>
                  </a:lnTo>
                  <a:lnTo>
                    <a:pt x="706" y="60"/>
                  </a:lnTo>
                  <a:lnTo>
                    <a:pt x="704" y="54"/>
                  </a:lnTo>
                  <a:lnTo>
                    <a:pt x="700" y="50"/>
                  </a:lnTo>
                  <a:lnTo>
                    <a:pt x="694" y="46"/>
                  </a:lnTo>
                  <a:lnTo>
                    <a:pt x="684" y="40"/>
                  </a:lnTo>
                  <a:lnTo>
                    <a:pt x="684" y="40"/>
                  </a:lnTo>
                  <a:lnTo>
                    <a:pt x="672" y="36"/>
                  </a:lnTo>
                  <a:lnTo>
                    <a:pt x="666" y="34"/>
                  </a:lnTo>
                  <a:lnTo>
                    <a:pt x="660" y="34"/>
                  </a:lnTo>
                  <a:lnTo>
                    <a:pt x="652" y="36"/>
                  </a:lnTo>
                  <a:lnTo>
                    <a:pt x="646" y="40"/>
                  </a:lnTo>
                  <a:lnTo>
                    <a:pt x="638" y="48"/>
                  </a:lnTo>
                  <a:lnTo>
                    <a:pt x="630" y="60"/>
                  </a:lnTo>
                  <a:lnTo>
                    <a:pt x="630" y="60"/>
                  </a:lnTo>
                  <a:lnTo>
                    <a:pt x="614" y="80"/>
                  </a:lnTo>
                  <a:lnTo>
                    <a:pt x="596" y="98"/>
                  </a:lnTo>
                  <a:lnTo>
                    <a:pt x="588" y="106"/>
                  </a:lnTo>
                  <a:lnTo>
                    <a:pt x="578" y="110"/>
                  </a:lnTo>
                  <a:lnTo>
                    <a:pt x="570" y="114"/>
                  </a:lnTo>
                  <a:lnTo>
                    <a:pt x="564" y="116"/>
                  </a:lnTo>
                  <a:lnTo>
                    <a:pt x="564" y="116"/>
                  </a:lnTo>
                  <a:lnTo>
                    <a:pt x="558" y="110"/>
                  </a:lnTo>
                  <a:lnTo>
                    <a:pt x="554" y="102"/>
                  </a:lnTo>
                  <a:lnTo>
                    <a:pt x="546" y="84"/>
                  </a:lnTo>
                  <a:lnTo>
                    <a:pt x="538" y="62"/>
                  </a:lnTo>
                  <a:lnTo>
                    <a:pt x="534" y="40"/>
                  </a:lnTo>
                  <a:lnTo>
                    <a:pt x="534" y="40"/>
                  </a:lnTo>
                  <a:lnTo>
                    <a:pt x="532" y="26"/>
                  </a:lnTo>
                  <a:lnTo>
                    <a:pt x="528" y="16"/>
                  </a:lnTo>
                  <a:lnTo>
                    <a:pt x="524" y="8"/>
                  </a:lnTo>
                  <a:lnTo>
                    <a:pt x="520" y="4"/>
                  </a:lnTo>
                  <a:lnTo>
                    <a:pt x="514" y="2"/>
                  </a:lnTo>
                  <a:lnTo>
                    <a:pt x="508" y="0"/>
                  </a:lnTo>
                  <a:lnTo>
                    <a:pt x="494" y="0"/>
                  </a:lnTo>
                  <a:lnTo>
                    <a:pt x="494" y="0"/>
                  </a:lnTo>
                  <a:lnTo>
                    <a:pt x="482" y="0"/>
                  </a:lnTo>
                  <a:lnTo>
                    <a:pt x="476" y="0"/>
                  </a:lnTo>
                  <a:lnTo>
                    <a:pt x="470" y="2"/>
                  </a:lnTo>
                  <a:lnTo>
                    <a:pt x="466" y="6"/>
                  </a:lnTo>
                  <a:lnTo>
                    <a:pt x="460" y="14"/>
                  </a:lnTo>
                  <a:lnTo>
                    <a:pt x="456" y="24"/>
                  </a:lnTo>
                  <a:lnTo>
                    <a:pt x="454" y="38"/>
                  </a:lnTo>
                  <a:lnTo>
                    <a:pt x="454" y="38"/>
                  </a:lnTo>
                  <a:lnTo>
                    <a:pt x="446" y="62"/>
                  </a:lnTo>
                  <a:lnTo>
                    <a:pt x="438" y="86"/>
                  </a:lnTo>
                  <a:lnTo>
                    <a:pt x="432" y="96"/>
                  </a:lnTo>
                  <a:lnTo>
                    <a:pt x="426" y="104"/>
                  </a:lnTo>
                  <a:lnTo>
                    <a:pt x="420" y="112"/>
                  </a:lnTo>
                  <a:lnTo>
                    <a:pt x="414" y="114"/>
                  </a:lnTo>
                  <a:lnTo>
                    <a:pt x="414" y="114"/>
                  </a:lnTo>
                  <a:lnTo>
                    <a:pt x="400" y="106"/>
                  </a:lnTo>
                  <a:lnTo>
                    <a:pt x="384" y="92"/>
                  </a:lnTo>
                  <a:lnTo>
                    <a:pt x="370" y="76"/>
                  </a:lnTo>
                  <a:lnTo>
                    <a:pt x="358" y="56"/>
                  </a:lnTo>
                  <a:lnTo>
                    <a:pt x="358" y="56"/>
                  </a:lnTo>
                  <a:lnTo>
                    <a:pt x="350" y="44"/>
                  </a:lnTo>
                  <a:lnTo>
                    <a:pt x="344" y="36"/>
                  </a:lnTo>
                  <a:lnTo>
                    <a:pt x="336" y="32"/>
                  </a:lnTo>
                  <a:lnTo>
                    <a:pt x="330" y="30"/>
                  </a:lnTo>
                  <a:lnTo>
                    <a:pt x="324" y="30"/>
                  </a:lnTo>
                  <a:lnTo>
                    <a:pt x="318" y="30"/>
                  </a:lnTo>
                  <a:lnTo>
                    <a:pt x="306" y="34"/>
                  </a:lnTo>
                  <a:lnTo>
                    <a:pt x="306" y="34"/>
                  </a:lnTo>
                  <a:lnTo>
                    <a:pt x="294" y="40"/>
                  </a:lnTo>
                  <a:lnTo>
                    <a:pt x="290" y="42"/>
                  </a:lnTo>
                  <a:lnTo>
                    <a:pt x="284" y="46"/>
                  </a:lnTo>
                  <a:lnTo>
                    <a:pt x="282" y="52"/>
                  </a:lnTo>
                  <a:lnTo>
                    <a:pt x="280" y="60"/>
                  </a:lnTo>
                  <a:lnTo>
                    <a:pt x="280" y="72"/>
                  </a:lnTo>
                  <a:lnTo>
                    <a:pt x="282" y="86"/>
                  </a:lnTo>
                  <a:lnTo>
                    <a:pt x="282" y="86"/>
                  </a:lnTo>
                  <a:lnTo>
                    <a:pt x="286" y="112"/>
                  </a:lnTo>
                  <a:lnTo>
                    <a:pt x="286" y="136"/>
                  </a:lnTo>
                  <a:lnTo>
                    <a:pt x="284" y="148"/>
                  </a:lnTo>
                  <a:lnTo>
                    <a:pt x="282" y="158"/>
                  </a:lnTo>
                  <a:lnTo>
                    <a:pt x="280" y="166"/>
                  </a:lnTo>
                  <a:lnTo>
                    <a:pt x="276" y="172"/>
                  </a:lnTo>
                  <a:lnTo>
                    <a:pt x="276" y="172"/>
                  </a:lnTo>
                  <a:lnTo>
                    <a:pt x="268" y="172"/>
                  </a:lnTo>
                  <a:lnTo>
                    <a:pt x="260" y="170"/>
                  </a:lnTo>
                  <a:lnTo>
                    <a:pt x="240" y="164"/>
                  </a:lnTo>
                  <a:lnTo>
                    <a:pt x="220" y="152"/>
                  </a:lnTo>
                  <a:lnTo>
                    <a:pt x="202" y="140"/>
                  </a:lnTo>
                  <a:lnTo>
                    <a:pt x="202" y="140"/>
                  </a:lnTo>
                  <a:lnTo>
                    <a:pt x="190" y="132"/>
                  </a:lnTo>
                  <a:lnTo>
                    <a:pt x="180" y="128"/>
                  </a:lnTo>
                  <a:lnTo>
                    <a:pt x="172" y="126"/>
                  </a:lnTo>
                  <a:lnTo>
                    <a:pt x="164" y="126"/>
                  </a:lnTo>
                  <a:lnTo>
                    <a:pt x="158" y="128"/>
                  </a:lnTo>
                  <a:lnTo>
                    <a:pt x="154" y="132"/>
                  </a:lnTo>
                  <a:lnTo>
                    <a:pt x="144" y="140"/>
                  </a:lnTo>
                  <a:lnTo>
                    <a:pt x="144" y="140"/>
                  </a:lnTo>
                  <a:lnTo>
                    <a:pt x="136" y="148"/>
                  </a:lnTo>
                  <a:lnTo>
                    <a:pt x="132" y="154"/>
                  </a:lnTo>
                  <a:lnTo>
                    <a:pt x="130" y="160"/>
                  </a:lnTo>
                  <a:lnTo>
                    <a:pt x="130" y="166"/>
                  </a:lnTo>
                  <a:lnTo>
                    <a:pt x="130" y="174"/>
                  </a:lnTo>
                  <a:lnTo>
                    <a:pt x="136" y="184"/>
                  </a:lnTo>
                  <a:lnTo>
                    <a:pt x="142" y="196"/>
                  </a:lnTo>
                  <a:lnTo>
                    <a:pt x="142" y="196"/>
                  </a:lnTo>
                  <a:lnTo>
                    <a:pt x="154" y="214"/>
                  </a:lnTo>
                  <a:lnTo>
                    <a:pt x="164" y="234"/>
                  </a:lnTo>
                  <a:lnTo>
                    <a:pt x="170" y="252"/>
                  </a:lnTo>
                  <a:lnTo>
                    <a:pt x="172" y="268"/>
                  </a:lnTo>
                  <a:lnTo>
                    <a:pt x="172" y="268"/>
                  </a:lnTo>
                  <a:lnTo>
                    <a:pt x="156" y="272"/>
                  </a:lnTo>
                  <a:lnTo>
                    <a:pt x="136" y="272"/>
                  </a:lnTo>
                  <a:lnTo>
                    <a:pt x="114" y="270"/>
                  </a:lnTo>
                  <a:lnTo>
                    <a:pt x="94" y="266"/>
                  </a:lnTo>
                  <a:lnTo>
                    <a:pt x="94" y="266"/>
                  </a:lnTo>
                  <a:lnTo>
                    <a:pt x="80" y="264"/>
                  </a:lnTo>
                  <a:lnTo>
                    <a:pt x="70" y="264"/>
                  </a:lnTo>
                  <a:lnTo>
                    <a:pt x="60" y="264"/>
                  </a:lnTo>
                  <a:lnTo>
                    <a:pt x="54" y="268"/>
                  </a:lnTo>
                  <a:lnTo>
                    <a:pt x="50" y="272"/>
                  </a:lnTo>
                  <a:lnTo>
                    <a:pt x="46" y="278"/>
                  </a:lnTo>
                  <a:lnTo>
                    <a:pt x="42" y="288"/>
                  </a:lnTo>
                  <a:lnTo>
                    <a:pt x="42" y="288"/>
                  </a:lnTo>
                  <a:lnTo>
                    <a:pt x="38" y="300"/>
                  </a:lnTo>
                  <a:lnTo>
                    <a:pt x="36" y="306"/>
                  </a:lnTo>
                  <a:lnTo>
                    <a:pt x="36" y="312"/>
                  </a:lnTo>
                  <a:lnTo>
                    <a:pt x="38" y="318"/>
                  </a:lnTo>
                  <a:lnTo>
                    <a:pt x="42" y="326"/>
                  </a:lnTo>
                  <a:lnTo>
                    <a:pt x="50" y="334"/>
                  </a:lnTo>
                  <a:lnTo>
                    <a:pt x="62" y="342"/>
                  </a:lnTo>
                  <a:lnTo>
                    <a:pt x="62" y="342"/>
                  </a:lnTo>
                  <a:lnTo>
                    <a:pt x="80" y="354"/>
                  </a:lnTo>
                  <a:lnTo>
                    <a:pt x="96" y="370"/>
                  </a:lnTo>
                  <a:lnTo>
                    <a:pt x="110" y="384"/>
                  </a:lnTo>
                  <a:lnTo>
                    <a:pt x="118" y="398"/>
                  </a:lnTo>
                  <a:lnTo>
                    <a:pt x="118" y="398"/>
                  </a:lnTo>
                  <a:lnTo>
                    <a:pt x="114" y="404"/>
                  </a:lnTo>
                  <a:lnTo>
                    <a:pt x="108" y="410"/>
                  </a:lnTo>
                  <a:lnTo>
                    <a:pt x="98" y="416"/>
                  </a:lnTo>
                  <a:lnTo>
                    <a:pt x="88" y="422"/>
                  </a:lnTo>
                  <a:lnTo>
                    <a:pt x="64" y="430"/>
                  </a:lnTo>
                  <a:lnTo>
                    <a:pt x="38" y="436"/>
                  </a:lnTo>
                  <a:lnTo>
                    <a:pt x="38" y="436"/>
                  </a:lnTo>
                  <a:lnTo>
                    <a:pt x="26" y="438"/>
                  </a:lnTo>
                  <a:lnTo>
                    <a:pt x="16" y="442"/>
                  </a:lnTo>
                  <a:lnTo>
                    <a:pt x="8" y="446"/>
                  </a:lnTo>
                  <a:lnTo>
                    <a:pt x="4" y="452"/>
                  </a:lnTo>
                  <a:lnTo>
                    <a:pt x="0" y="458"/>
                  </a:lnTo>
                  <a:lnTo>
                    <a:pt x="0" y="464"/>
                  </a:lnTo>
                  <a:lnTo>
                    <a:pt x="0" y="476"/>
                  </a:lnTo>
                  <a:lnTo>
                    <a:pt x="0" y="476"/>
                  </a:lnTo>
                  <a:lnTo>
                    <a:pt x="0" y="488"/>
                  </a:lnTo>
                  <a:lnTo>
                    <a:pt x="0" y="494"/>
                  </a:lnTo>
                  <a:lnTo>
                    <a:pt x="4" y="500"/>
                  </a:lnTo>
                  <a:lnTo>
                    <a:pt x="8" y="506"/>
                  </a:lnTo>
                  <a:lnTo>
                    <a:pt x="14" y="510"/>
                  </a:lnTo>
                  <a:lnTo>
                    <a:pt x="24" y="514"/>
                  </a:lnTo>
                  <a:lnTo>
                    <a:pt x="38" y="518"/>
                  </a:lnTo>
                  <a:lnTo>
                    <a:pt x="38" y="518"/>
                  </a:lnTo>
                  <a:lnTo>
                    <a:pt x="60" y="522"/>
                  </a:lnTo>
                  <a:lnTo>
                    <a:pt x="82" y="530"/>
                  </a:lnTo>
                  <a:lnTo>
                    <a:pt x="100" y="538"/>
                  </a:lnTo>
                  <a:lnTo>
                    <a:pt x="106" y="544"/>
                  </a:lnTo>
                  <a:lnTo>
                    <a:pt x="112" y="550"/>
                  </a:lnTo>
                  <a:lnTo>
                    <a:pt x="112" y="550"/>
                  </a:lnTo>
                  <a:lnTo>
                    <a:pt x="110" y="556"/>
                  </a:lnTo>
                  <a:lnTo>
                    <a:pt x="108" y="564"/>
                  </a:lnTo>
                  <a:lnTo>
                    <a:pt x="102" y="572"/>
                  </a:lnTo>
                  <a:lnTo>
                    <a:pt x="94" y="582"/>
                  </a:lnTo>
                  <a:lnTo>
                    <a:pt x="76" y="598"/>
                  </a:lnTo>
                  <a:lnTo>
                    <a:pt x="54" y="614"/>
                  </a:lnTo>
                  <a:lnTo>
                    <a:pt x="54" y="614"/>
                  </a:lnTo>
                  <a:lnTo>
                    <a:pt x="42" y="622"/>
                  </a:lnTo>
                  <a:lnTo>
                    <a:pt x="34" y="628"/>
                  </a:lnTo>
                  <a:lnTo>
                    <a:pt x="30" y="636"/>
                  </a:lnTo>
                  <a:lnTo>
                    <a:pt x="28" y="642"/>
                  </a:lnTo>
                  <a:lnTo>
                    <a:pt x="28" y="648"/>
                  </a:lnTo>
                  <a:lnTo>
                    <a:pt x="28" y="654"/>
                  </a:lnTo>
                  <a:lnTo>
                    <a:pt x="34" y="666"/>
                  </a:lnTo>
                  <a:lnTo>
                    <a:pt x="34" y="666"/>
                  </a:lnTo>
                  <a:lnTo>
                    <a:pt x="38" y="676"/>
                  </a:lnTo>
                  <a:lnTo>
                    <a:pt x="42" y="682"/>
                  </a:lnTo>
                  <a:lnTo>
                    <a:pt x="46" y="686"/>
                  </a:lnTo>
                  <a:lnTo>
                    <a:pt x="52" y="690"/>
                  </a:lnTo>
                  <a:lnTo>
                    <a:pt x="60" y="692"/>
                  </a:lnTo>
                  <a:lnTo>
                    <a:pt x="70" y="692"/>
                  </a:lnTo>
                  <a:lnTo>
                    <a:pt x="84" y="688"/>
                  </a:lnTo>
                  <a:lnTo>
                    <a:pt x="84" y="688"/>
                  </a:lnTo>
                  <a:lnTo>
                    <a:pt x="108" y="684"/>
                  </a:lnTo>
                  <a:lnTo>
                    <a:pt x="130" y="684"/>
                  </a:lnTo>
                  <a:lnTo>
                    <a:pt x="150" y="684"/>
                  </a:lnTo>
                  <a:lnTo>
                    <a:pt x="158" y="686"/>
                  </a:lnTo>
                  <a:lnTo>
                    <a:pt x="166" y="688"/>
                  </a:lnTo>
                  <a:lnTo>
                    <a:pt x="166" y="688"/>
                  </a:lnTo>
                  <a:lnTo>
                    <a:pt x="166" y="696"/>
                  </a:lnTo>
                  <a:lnTo>
                    <a:pt x="166" y="704"/>
                  </a:lnTo>
                  <a:lnTo>
                    <a:pt x="164" y="714"/>
                  </a:lnTo>
                  <a:lnTo>
                    <a:pt x="160" y="726"/>
                  </a:lnTo>
                  <a:lnTo>
                    <a:pt x="150" y="750"/>
                  </a:lnTo>
                  <a:lnTo>
                    <a:pt x="136" y="772"/>
                  </a:lnTo>
                  <a:lnTo>
                    <a:pt x="136" y="772"/>
                  </a:lnTo>
                  <a:lnTo>
                    <a:pt x="128" y="782"/>
                  </a:lnTo>
                  <a:lnTo>
                    <a:pt x="124" y="792"/>
                  </a:lnTo>
                  <a:lnTo>
                    <a:pt x="122" y="800"/>
                  </a:lnTo>
                  <a:lnTo>
                    <a:pt x="124" y="808"/>
                  </a:lnTo>
                  <a:lnTo>
                    <a:pt x="126" y="814"/>
                  </a:lnTo>
                  <a:lnTo>
                    <a:pt x="128" y="818"/>
                  </a:lnTo>
                  <a:lnTo>
                    <a:pt x="138" y="828"/>
                  </a:lnTo>
                  <a:lnTo>
                    <a:pt x="138" y="828"/>
                  </a:lnTo>
                  <a:lnTo>
                    <a:pt x="146" y="836"/>
                  </a:lnTo>
                  <a:lnTo>
                    <a:pt x="152" y="840"/>
                  </a:lnTo>
                  <a:lnTo>
                    <a:pt x="158" y="842"/>
                  </a:lnTo>
                  <a:lnTo>
                    <a:pt x="164" y="842"/>
                  </a:lnTo>
                  <a:lnTo>
                    <a:pt x="172" y="840"/>
                  </a:lnTo>
                  <a:lnTo>
                    <a:pt x="182" y="836"/>
                  </a:lnTo>
                  <a:lnTo>
                    <a:pt x="194" y="828"/>
                  </a:lnTo>
                  <a:lnTo>
                    <a:pt x="194" y="828"/>
                  </a:lnTo>
                  <a:lnTo>
                    <a:pt x="212" y="816"/>
                  </a:lnTo>
                  <a:lnTo>
                    <a:pt x="234" y="806"/>
                  </a:lnTo>
                  <a:lnTo>
                    <a:pt x="252" y="800"/>
                  </a:lnTo>
                  <a:lnTo>
                    <a:pt x="260" y="798"/>
                  </a:lnTo>
                  <a:lnTo>
                    <a:pt x="268" y="798"/>
                  </a:lnTo>
                  <a:lnTo>
                    <a:pt x="268" y="798"/>
                  </a:lnTo>
                  <a:lnTo>
                    <a:pt x="272" y="804"/>
                  </a:lnTo>
                  <a:lnTo>
                    <a:pt x="276" y="812"/>
                  </a:lnTo>
                  <a:lnTo>
                    <a:pt x="278" y="822"/>
                  </a:lnTo>
                  <a:lnTo>
                    <a:pt x="278" y="834"/>
                  </a:lnTo>
                  <a:lnTo>
                    <a:pt x="278" y="858"/>
                  </a:lnTo>
                  <a:lnTo>
                    <a:pt x="274" y="884"/>
                  </a:lnTo>
                  <a:lnTo>
                    <a:pt x="274" y="884"/>
                  </a:lnTo>
                  <a:lnTo>
                    <a:pt x="270" y="898"/>
                  </a:lnTo>
                  <a:lnTo>
                    <a:pt x="270" y="910"/>
                  </a:lnTo>
                  <a:lnTo>
                    <a:pt x="272" y="918"/>
                  </a:lnTo>
                  <a:lnTo>
                    <a:pt x="276" y="924"/>
                  </a:lnTo>
                  <a:lnTo>
                    <a:pt x="280" y="928"/>
                  </a:lnTo>
                  <a:lnTo>
                    <a:pt x="284" y="932"/>
                  </a:lnTo>
                  <a:lnTo>
                    <a:pt x="296" y="936"/>
                  </a:lnTo>
                  <a:lnTo>
                    <a:pt x="296" y="936"/>
                  </a:lnTo>
                  <a:lnTo>
                    <a:pt x="308" y="940"/>
                  </a:lnTo>
                  <a:lnTo>
                    <a:pt x="314" y="942"/>
                  </a:lnTo>
                  <a:lnTo>
                    <a:pt x="320" y="942"/>
                  </a:lnTo>
                  <a:lnTo>
                    <a:pt x="326" y="940"/>
                  </a:lnTo>
                  <a:lnTo>
                    <a:pt x="334" y="934"/>
                  </a:lnTo>
                  <a:lnTo>
                    <a:pt x="340" y="926"/>
                  </a:lnTo>
                  <a:lnTo>
                    <a:pt x="348" y="916"/>
                  </a:lnTo>
                  <a:lnTo>
                    <a:pt x="348" y="916"/>
                  </a:lnTo>
                  <a:lnTo>
                    <a:pt x="362" y="896"/>
                  </a:lnTo>
                  <a:lnTo>
                    <a:pt x="376" y="880"/>
                  </a:lnTo>
                  <a:lnTo>
                    <a:pt x="392" y="866"/>
                  </a:lnTo>
                  <a:lnTo>
                    <a:pt x="406" y="858"/>
                  </a:lnTo>
                  <a:lnTo>
                    <a:pt x="406" y="858"/>
                  </a:lnTo>
                  <a:lnTo>
                    <a:pt x="412" y="862"/>
                  </a:lnTo>
                  <a:lnTo>
                    <a:pt x="418" y="868"/>
                  </a:lnTo>
                  <a:lnTo>
                    <a:pt x="424" y="876"/>
                  </a:lnTo>
                  <a:lnTo>
                    <a:pt x="428" y="886"/>
                  </a:lnTo>
                  <a:lnTo>
                    <a:pt x="438" y="910"/>
                  </a:lnTo>
                  <a:lnTo>
                    <a:pt x="444" y="936"/>
                  </a:lnTo>
                  <a:lnTo>
                    <a:pt x="444" y="936"/>
                  </a:lnTo>
                  <a:lnTo>
                    <a:pt x="446" y="950"/>
                  </a:lnTo>
                  <a:lnTo>
                    <a:pt x="450" y="960"/>
                  </a:lnTo>
                  <a:lnTo>
                    <a:pt x="456" y="968"/>
                  </a:lnTo>
                  <a:lnTo>
                    <a:pt x="460" y="972"/>
                  </a:lnTo>
                  <a:lnTo>
                    <a:pt x="466" y="974"/>
                  </a:lnTo>
                  <a:lnTo>
                    <a:pt x="472" y="974"/>
                  </a:lnTo>
                  <a:lnTo>
                    <a:pt x="484" y="974"/>
                  </a:lnTo>
                  <a:lnTo>
                    <a:pt x="484" y="974"/>
                  </a:lnTo>
                  <a:lnTo>
                    <a:pt x="496" y="974"/>
                  </a:lnTo>
                  <a:lnTo>
                    <a:pt x="502" y="974"/>
                  </a:lnTo>
                  <a:lnTo>
                    <a:pt x="508" y="970"/>
                  </a:lnTo>
                  <a:lnTo>
                    <a:pt x="514" y="966"/>
                  </a:lnTo>
                  <a:lnTo>
                    <a:pt x="518" y="960"/>
                  </a:lnTo>
                  <a:lnTo>
                    <a:pt x="522" y="950"/>
                  </a:lnTo>
                  <a:lnTo>
                    <a:pt x="524" y="936"/>
                  </a:lnTo>
                  <a:lnTo>
                    <a:pt x="524" y="936"/>
                  </a:lnTo>
                  <a:lnTo>
                    <a:pt x="530" y="914"/>
                  </a:lnTo>
                  <a:lnTo>
                    <a:pt x="536" y="892"/>
                  </a:lnTo>
                  <a:lnTo>
                    <a:pt x="546" y="874"/>
                  </a:lnTo>
                  <a:lnTo>
                    <a:pt x="550" y="866"/>
                  </a:lnTo>
                  <a:lnTo>
                    <a:pt x="556" y="860"/>
                  </a:lnTo>
                  <a:lnTo>
                    <a:pt x="556" y="860"/>
                  </a:lnTo>
                  <a:lnTo>
                    <a:pt x="562" y="862"/>
                  </a:lnTo>
                  <a:lnTo>
                    <a:pt x="570" y="866"/>
                  </a:lnTo>
                  <a:lnTo>
                    <a:pt x="580" y="872"/>
                  </a:lnTo>
                  <a:lnTo>
                    <a:pt x="588" y="878"/>
                  </a:lnTo>
                  <a:lnTo>
                    <a:pt x="606" y="898"/>
                  </a:lnTo>
                  <a:lnTo>
                    <a:pt x="622" y="918"/>
                  </a:lnTo>
                  <a:lnTo>
                    <a:pt x="622" y="918"/>
                  </a:lnTo>
                  <a:lnTo>
                    <a:pt x="628" y="930"/>
                  </a:lnTo>
                  <a:lnTo>
                    <a:pt x="636" y="938"/>
                  </a:lnTo>
                  <a:lnTo>
                    <a:pt x="644" y="942"/>
                  </a:lnTo>
                  <a:lnTo>
                    <a:pt x="650" y="944"/>
                  </a:lnTo>
                  <a:lnTo>
                    <a:pt x="656" y="944"/>
                  </a:lnTo>
                  <a:lnTo>
                    <a:pt x="662" y="942"/>
                  </a:lnTo>
                  <a:lnTo>
                    <a:pt x="674" y="938"/>
                  </a:lnTo>
                  <a:lnTo>
                    <a:pt x="674" y="938"/>
                  </a:lnTo>
                  <a:lnTo>
                    <a:pt x="684" y="934"/>
                  </a:lnTo>
                  <a:lnTo>
                    <a:pt x="690" y="930"/>
                  </a:lnTo>
                  <a:lnTo>
                    <a:pt x="694" y="924"/>
                  </a:lnTo>
                  <a:lnTo>
                    <a:pt x="698" y="918"/>
                  </a:lnTo>
                  <a:lnTo>
                    <a:pt x="698" y="910"/>
                  </a:lnTo>
                  <a:lnTo>
                    <a:pt x="698" y="900"/>
                  </a:lnTo>
                  <a:lnTo>
                    <a:pt x="696" y="886"/>
                  </a:lnTo>
                  <a:lnTo>
                    <a:pt x="696" y="886"/>
                  </a:lnTo>
                  <a:lnTo>
                    <a:pt x="690" y="864"/>
                  </a:lnTo>
                  <a:lnTo>
                    <a:pt x="690" y="842"/>
                  </a:lnTo>
                  <a:lnTo>
                    <a:pt x="690" y="822"/>
                  </a:lnTo>
                  <a:lnTo>
                    <a:pt x="692" y="812"/>
                  </a:lnTo>
                  <a:lnTo>
                    <a:pt x="694" y="806"/>
                  </a:lnTo>
                  <a:lnTo>
                    <a:pt x="694" y="806"/>
                  </a:lnTo>
                  <a:lnTo>
                    <a:pt x="702" y="804"/>
                  </a:lnTo>
                  <a:lnTo>
                    <a:pt x="710" y="804"/>
                  </a:lnTo>
                  <a:lnTo>
                    <a:pt x="720" y="806"/>
                  </a:lnTo>
                  <a:lnTo>
                    <a:pt x="732" y="810"/>
                  </a:lnTo>
                  <a:lnTo>
                    <a:pt x="754" y="820"/>
                  </a:lnTo>
                  <a:lnTo>
                    <a:pt x="778" y="832"/>
                  </a:lnTo>
                  <a:lnTo>
                    <a:pt x="778" y="832"/>
                  </a:lnTo>
                  <a:lnTo>
                    <a:pt x="788" y="840"/>
                  </a:lnTo>
                  <a:lnTo>
                    <a:pt x="798" y="844"/>
                  </a:lnTo>
                  <a:lnTo>
                    <a:pt x="806" y="846"/>
                  </a:lnTo>
                  <a:lnTo>
                    <a:pt x="814" y="846"/>
                  </a:lnTo>
                  <a:lnTo>
                    <a:pt x="820" y="844"/>
                  </a:lnTo>
                  <a:lnTo>
                    <a:pt x="824" y="840"/>
                  </a:lnTo>
                  <a:lnTo>
                    <a:pt x="834" y="830"/>
                  </a:lnTo>
                  <a:lnTo>
                    <a:pt x="834" y="830"/>
                  </a:lnTo>
                  <a:lnTo>
                    <a:pt x="842" y="822"/>
                  </a:lnTo>
                  <a:lnTo>
                    <a:pt x="846" y="816"/>
                  </a:lnTo>
                  <a:lnTo>
                    <a:pt x="848" y="810"/>
                  </a:lnTo>
                  <a:lnTo>
                    <a:pt x="848" y="804"/>
                  </a:lnTo>
                  <a:lnTo>
                    <a:pt x="846" y="796"/>
                  </a:lnTo>
                  <a:lnTo>
                    <a:pt x="842" y="786"/>
                  </a:lnTo>
                  <a:lnTo>
                    <a:pt x="834" y="774"/>
                  </a:lnTo>
                  <a:lnTo>
                    <a:pt x="834" y="774"/>
                  </a:lnTo>
                  <a:lnTo>
                    <a:pt x="822" y="758"/>
                  </a:lnTo>
                  <a:lnTo>
                    <a:pt x="812" y="738"/>
                  </a:lnTo>
                  <a:lnTo>
                    <a:pt x="804" y="722"/>
                  </a:lnTo>
                  <a:lnTo>
                    <a:pt x="802" y="706"/>
                  </a:lnTo>
                  <a:lnTo>
                    <a:pt x="802" y="706"/>
                  </a:lnTo>
                  <a:lnTo>
                    <a:pt x="818" y="704"/>
                  </a:lnTo>
                  <a:lnTo>
                    <a:pt x="836" y="704"/>
                  </a:lnTo>
                  <a:lnTo>
                    <a:pt x="858" y="706"/>
                  </a:lnTo>
                  <a:lnTo>
                    <a:pt x="878" y="710"/>
                  </a:lnTo>
                  <a:lnTo>
                    <a:pt x="878" y="710"/>
                  </a:lnTo>
                  <a:lnTo>
                    <a:pt x="890" y="714"/>
                  </a:lnTo>
                  <a:lnTo>
                    <a:pt x="902" y="716"/>
                  </a:lnTo>
                  <a:lnTo>
                    <a:pt x="910" y="714"/>
                  </a:lnTo>
                  <a:lnTo>
                    <a:pt x="916" y="712"/>
                  </a:lnTo>
                  <a:lnTo>
                    <a:pt x="922" y="708"/>
                  </a:lnTo>
                  <a:lnTo>
                    <a:pt x="924" y="702"/>
                  </a:lnTo>
                  <a:lnTo>
                    <a:pt x="930" y="692"/>
                  </a:lnTo>
                  <a:lnTo>
                    <a:pt x="930" y="692"/>
                  </a:lnTo>
                  <a:lnTo>
                    <a:pt x="936" y="680"/>
                  </a:lnTo>
                  <a:lnTo>
                    <a:pt x="936" y="674"/>
                  </a:lnTo>
                  <a:lnTo>
                    <a:pt x="938" y="668"/>
                  </a:lnTo>
                  <a:lnTo>
                    <a:pt x="936" y="662"/>
                  </a:lnTo>
                  <a:lnTo>
                    <a:pt x="932" y="654"/>
                  </a:lnTo>
                  <a:lnTo>
                    <a:pt x="924" y="646"/>
                  </a:lnTo>
                  <a:lnTo>
                    <a:pt x="912" y="638"/>
                  </a:lnTo>
                  <a:lnTo>
                    <a:pt x="912" y="638"/>
                  </a:lnTo>
                  <a:lnTo>
                    <a:pt x="892" y="622"/>
                  </a:lnTo>
                  <a:lnTo>
                    <a:pt x="874" y="604"/>
                  </a:lnTo>
                  <a:lnTo>
                    <a:pt x="862" y="586"/>
                  </a:lnTo>
                  <a:lnTo>
                    <a:pt x="858" y="578"/>
                  </a:lnTo>
                  <a:lnTo>
                    <a:pt x="858" y="570"/>
                  </a:lnTo>
                  <a:lnTo>
                    <a:pt x="858" y="570"/>
                  </a:lnTo>
                  <a:lnTo>
                    <a:pt x="864" y="566"/>
                  </a:lnTo>
                  <a:lnTo>
                    <a:pt x="870" y="560"/>
                  </a:lnTo>
                  <a:lnTo>
                    <a:pt x="890" y="552"/>
                  </a:lnTo>
                  <a:lnTo>
                    <a:pt x="910" y="546"/>
                  </a:lnTo>
                  <a:lnTo>
                    <a:pt x="934" y="542"/>
                  </a:lnTo>
                  <a:lnTo>
                    <a:pt x="934" y="542"/>
                  </a:lnTo>
                  <a:lnTo>
                    <a:pt x="948" y="540"/>
                  </a:lnTo>
                  <a:lnTo>
                    <a:pt x="958" y="538"/>
                  </a:lnTo>
                  <a:lnTo>
                    <a:pt x="964" y="534"/>
                  </a:lnTo>
                  <a:lnTo>
                    <a:pt x="970" y="528"/>
                  </a:lnTo>
                  <a:lnTo>
                    <a:pt x="972" y="522"/>
                  </a:lnTo>
                  <a:lnTo>
                    <a:pt x="974" y="516"/>
                  </a:lnTo>
                  <a:lnTo>
                    <a:pt x="974" y="504"/>
                  </a:lnTo>
                  <a:lnTo>
                    <a:pt x="974" y="504"/>
                  </a:lnTo>
                  <a:lnTo>
                    <a:pt x="974" y="492"/>
                  </a:lnTo>
                  <a:lnTo>
                    <a:pt x="974" y="486"/>
                  </a:lnTo>
                  <a:lnTo>
                    <a:pt x="972" y="480"/>
                  </a:lnTo>
                  <a:lnTo>
                    <a:pt x="968" y="474"/>
                  </a:lnTo>
                  <a:lnTo>
                    <a:pt x="960" y="470"/>
                  </a:lnTo>
                  <a:lnTo>
                    <a:pt x="952" y="466"/>
                  </a:lnTo>
                  <a:lnTo>
                    <a:pt x="938" y="462"/>
                  </a:lnTo>
                  <a:lnTo>
                    <a:pt x="938" y="462"/>
                  </a:lnTo>
                  <a:lnTo>
                    <a:pt x="912" y="454"/>
                  </a:lnTo>
                  <a:lnTo>
                    <a:pt x="888" y="444"/>
                  </a:lnTo>
                  <a:lnTo>
                    <a:pt x="878" y="438"/>
                  </a:lnTo>
                  <a:lnTo>
                    <a:pt x="870" y="432"/>
                  </a:lnTo>
                  <a:lnTo>
                    <a:pt x="864" y="426"/>
                  </a:lnTo>
                  <a:lnTo>
                    <a:pt x="862" y="420"/>
                  </a:lnTo>
                  <a:lnTo>
                    <a:pt x="862" y="420"/>
                  </a:lnTo>
                  <a:lnTo>
                    <a:pt x="870" y="406"/>
                  </a:lnTo>
                  <a:lnTo>
                    <a:pt x="884" y="392"/>
                  </a:lnTo>
                  <a:lnTo>
                    <a:pt x="902" y="378"/>
                  </a:lnTo>
                  <a:lnTo>
                    <a:pt x="920" y="366"/>
                  </a:lnTo>
                  <a:lnTo>
                    <a:pt x="920" y="366"/>
                  </a:lnTo>
                  <a:lnTo>
                    <a:pt x="932" y="358"/>
                  </a:lnTo>
                  <a:lnTo>
                    <a:pt x="940" y="352"/>
                  </a:lnTo>
                  <a:lnTo>
                    <a:pt x="946" y="344"/>
                  </a:lnTo>
                  <a:lnTo>
                    <a:pt x="948" y="338"/>
                  </a:lnTo>
                  <a:lnTo>
                    <a:pt x="948" y="332"/>
                  </a:lnTo>
                  <a:lnTo>
                    <a:pt x="948" y="326"/>
                  </a:lnTo>
                  <a:lnTo>
                    <a:pt x="942" y="314"/>
                  </a:lnTo>
                  <a:lnTo>
                    <a:pt x="942" y="314"/>
                  </a:lnTo>
                  <a:lnTo>
                    <a:pt x="938" y="302"/>
                  </a:lnTo>
                  <a:lnTo>
                    <a:pt x="936" y="298"/>
                  </a:lnTo>
                  <a:lnTo>
                    <a:pt x="932" y="292"/>
                  </a:lnTo>
                  <a:lnTo>
                    <a:pt x="926" y="290"/>
                  </a:lnTo>
                  <a:lnTo>
                    <a:pt x="918" y="288"/>
                  </a:lnTo>
                  <a:lnTo>
                    <a:pt x="906" y="288"/>
                  </a:lnTo>
                  <a:lnTo>
                    <a:pt x="892" y="290"/>
                  </a:lnTo>
                  <a:lnTo>
                    <a:pt x="892" y="290"/>
                  </a:lnTo>
                  <a:lnTo>
                    <a:pt x="866" y="292"/>
                  </a:lnTo>
                  <a:lnTo>
                    <a:pt x="842" y="292"/>
                  </a:lnTo>
                  <a:lnTo>
                    <a:pt x="830" y="292"/>
                  </a:lnTo>
                  <a:lnTo>
                    <a:pt x="820" y="288"/>
                  </a:lnTo>
                  <a:lnTo>
                    <a:pt x="812" y="286"/>
                  </a:lnTo>
                  <a:lnTo>
                    <a:pt x="806" y="282"/>
                  </a:lnTo>
                  <a:lnTo>
                    <a:pt x="806" y="282"/>
                  </a:lnTo>
                  <a:lnTo>
                    <a:pt x="806" y="274"/>
                  </a:lnTo>
                  <a:lnTo>
                    <a:pt x="808" y="264"/>
                  </a:lnTo>
                  <a:lnTo>
                    <a:pt x="816" y="246"/>
                  </a:lnTo>
                  <a:lnTo>
                    <a:pt x="826" y="226"/>
                  </a:lnTo>
                  <a:lnTo>
                    <a:pt x="840" y="208"/>
                  </a:lnTo>
                  <a:lnTo>
                    <a:pt x="840" y="208"/>
                  </a:lnTo>
                  <a:lnTo>
                    <a:pt x="848" y="196"/>
                  </a:lnTo>
                  <a:lnTo>
                    <a:pt x="852" y="186"/>
                  </a:lnTo>
                  <a:lnTo>
                    <a:pt x="854" y="178"/>
                  </a:lnTo>
                  <a:lnTo>
                    <a:pt x="854" y="172"/>
                  </a:lnTo>
                  <a:lnTo>
                    <a:pt x="852" y="166"/>
                  </a:lnTo>
                  <a:lnTo>
                    <a:pt x="848" y="160"/>
                  </a:lnTo>
                  <a:lnTo>
                    <a:pt x="840" y="152"/>
                  </a:lnTo>
                  <a:lnTo>
                    <a:pt x="840" y="152"/>
                  </a:lnTo>
                  <a:lnTo>
                    <a:pt x="832" y="142"/>
                  </a:lnTo>
                  <a:lnTo>
                    <a:pt x="828" y="138"/>
                  </a:lnTo>
                  <a:lnTo>
                    <a:pt x="822" y="136"/>
                  </a:lnTo>
                  <a:lnTo>
                    <a:pt x="814" y="136"/>
                  </a:lnTo>
                  <a:lnTo>
                    <a:pt x="806" y="136"/>
                  </a:lnTo>
                  <a:lnTo>
                    <a:pt x="796" y="140"/>
                  </a:lnTo>
                  <a:lnTo>
                    <a:pt x="784" y="148"/>
                  </a:lnTo>
                  <a:lnTo>
                    <a:pt x="784" y="148"/>
                  </a:lnTo>
                  <a:close/>
                  <a:moveTo>
                    <a:pt x="700" y="702"/>
                  </a:moveTo>
                  <a:lnTo>
                    <a:pt x="700" y="702"/>
                  </a:lnTo>
                  <a:lnTo>
                    <a:pt x="678" y="722"/>
                  </a:lnTo>
                  <a:lnTo>
                    <a:pt x="652" y="740"/>
                  </a:lnTo>
                  <a:lnTo>
                    <a:pt x="628" y="754"/>
                  </a:lnTo>
                  <a:lnTo>
                    <a:pt x="600" y="768"/>
                  </a:lnTo>
                  <a:lnTo>
                    <a:pt x="572" y="776"/>
                  </a:lnTo>
                  <a:lnTo>
                    <a:pt x="544" y="784"/>
                  </a:lnTo>
                  <a:lnTo>
                    <a:pt x="516" y="788"/>
                  </a:lnTo>
                  <a:lnTo>
                    <a:pt x="486" y="790"/>
                  </a:lnTo>
                  <a:lnTo>
                    <a:pt x="458" y="788"/>
                  </a:lnTo>
                  <a:lnTo>
                    <a:pt x="428" y="784"/>
                  </a:lnTo>
                  <a:lnTo>
                    <a:pt x="400" y="776"/>
                  </a:lnTo>
                  <a:lnTo>
                    <a:pt x="372" y="766"/>
                  </a:lnTo>
                  <a:lnTo>
                    <a:pt x="346" y="754"/>
                  </a:lnTo>
                  <a:lnTo>
                    <a:pt x="320" y="740"/>
                  </a:lnTo>
                  <a:lnTo>
                    <a:pt x="296" y="722"/>
                  </a:lnTo>
                  <a:lnTo>
                    <a:pt x="274" y="700"/>
                  </a:lnTo>
                  <a:lnTo>
                    <a:pt x="274" y="700"/>
                  </a:lnTo>
                  <a:lnTo>
                    <a:pt x="252" y="678"/>
                  </a:lnTo>
                  <a:lnTo>
                    <a:pt x="234" y="652"/>
                  </a:lnTo>
                  <a:lnTo>
                    <a:pt x="220" y="628"/>
                  </a:lnTo>
                  <a:lnTo>
                    <a:pt x="208" y="600"/>
                  </a:lnTo>
                  <a:lnTo>
                    <a:pt x="198" y="572"/>
                  </a:lnTo>
                  <a:lnTo>
                    <a:pt x="190" y="544"/>
                  </a:lnTo>
                  <a:lnTo>
                    <a:pt x="186" y="516"/>
                  </a:lnTo>
                  <a:lnTo>
                    <a:pt x="186" y="486"/>
                  </a:lnTo>
                  <a:lnTo>
                    <a:pt x="186" y="458"/>
                  </a:lnTo>
                  <a:lnTo>
                    <a:pt x="190" y="428"/>
                  </a:lnTo>
                  <a:lnTo>
                    <a:pt x="198" y="400"/>
                  </a:lnTo>
                  <a:lnTo>
                    <a:pt x="208" y="374"/>
                  </a:lnTo>
                  <a:lnTo>
                    <a:pt x="220" y="346"/>
                  </a:lnTo>
                  <a:lnTo>
                    <a:pt x="236" y="320"/>
                  </a:lnTo>
                  <a:lnTo>
                    <a:pt x="254" y="296"/>
                  </a:lnTo>
                  <a:lnTo>
                    <a:pt x="274" y="274"/>
                  </a:lnTo>
                  <a:lnTo>
                    <a:pt x="274" y="274"/>
                  </a:lnTo>
                  <a:lnTo>
                    <a:pt x="296" y="252"/>
                  </a:lnTo>
                  <a:lnTo>
                    <a:pt x="322" y="234"/>
                  </a:lnTo>
                  <a:lnTo>
                    <a:pt x="348" y="220"/>
                  </a:lnTo>
                  <a:lnTo>
                    <a:pt x="374" y="208"/>
                  </a:lnTo>
                  <a:lnTo>
                    <a:pt x="402" y="198"/>
                  </a:lnTo>
                  <a:lnTo>
                    <a:pt x="430" y="190"/>
                  </a:lnTo>
                  <a:lnTo>
                    <a:pt x="458" y="186"/>
                  </a:lnTo>
                  <a:lnTo>
                    <a:pt x="488" y="186"/>
                  </a:lnTo>
                  <a:lnTo>
                    <a:pt x="516" y="186"/>
                  </a:lnTo>
                  <a:lnTo>
                    <a:pt x="546" y="190"/>
                  </a:lnTo>
                  <a:lnTo>
                    <a:pt x="574" y="198"/>
                  </a:lnTo>
                  <a:lnTo>
                    <a:pt x="602" y="208"/>
                  </a:lnTo>
                  <a:lnTo>
                    <a:pt x="628" y="220"/>
                  </a:lnTo>
                  <a:lnTo>
                    <a:pt x="654" y="236"/>
                  </a:lnTo>
                  <a:lnTo>
                    <a:pt x="678" y="254"/>
                  </a:lnTo>
                  <a:lnTo>
                    <a:pt x="702" y="274"/>
                  </a:lnTo>
                  <a:lnTo>
                    <a:pt x="702" y="274"/>
                  </a:lnTo>
                  <a:lnTo>
                    <a:pt x="722" y="298"/>
                  </a:lnTo>
                  <a:lnTo>
                    <a:pt x="740" y="322"/>
                  </a:lnTo>
                  <a:lnTo>
                    <a:pt x="754" y="348"/>
                  </a:lnTo>
                  <a:lnTo>
                    <a:pt x="768" y="374"/>
                  </a:lnTo>
                  <a:lnTo>
                    <a:pt x="776" y="402"/>
                  </a:lnTo>
                  <a:lnTo>
                    <a:pt x="784" y="430"/>
                  </a:lnTo>
                  <a:lnTo>
                    <a:pt x="788" y="458"/>
                  </a:lnTo>
                  <a:lnTo>
                    <a:pt x="790" y="488"/>
                  </a:lnTo>
                  <a:lnTo>
                    <a:pt x="788" y="516"/>
                  </a:lnTo>
                  <a:lnTo>
                    <a:pt x="784" y="546"/>
                  </a:lnTo>
                  <a:lnTo>
                    <a:pt x="776" y="574"/>
                  </a:lnTo>
                  <a:lnTo>
                    <a:pt x="766" y="602"/>
                  </a:lnTo>
                  <a:lnTo>
                    <a:pt x="754" y="628"/>
                  </a:lnTo>
                  <a:lnTo>
                    <a:pt x="740" y="654"/>
                  </a:lnTo>
                  <a:lnTo>
                    <a:pt x="722" y="678"/>
                  </a:lnTo>
                  <a:lnTo>
                    <a:pt x="700" y="702"/>
                  </a:lnTo>
                  <a:lnTo>
                    <a:pt x="700" y="70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55" name="Freeform 35"/>
            <p:cNvSpPr>
              <a:spLocks noEditPoints="1"/>
            </p:cNvSpPr>
            <p:nvPr/>
          </p:nvSpPr>
          <p:spPr bwMode="auto">
            <a:xfrm>
              <a:off x="6297339" y="4318768"/>
              <a:ext cx="308310" cy="308310"/>
            </a:xfrm>
            <a:custGeom>
              <a:avLst/>
              <a:gdLst>
                <a:gd name="T0" fmla="*/ 792 w 876"/>
                <a:gd name="T1" fmla="*/ 392 h 876"/>
                <a:gd name="T2" fmla="*/ 784 w 876"/>
                <a:gd name="T3" fmla="*/ 344 h 876"/>
                <a:gd name="T4" fmla="*/ 840 w 876"/>
                <a:gd name="T5" fmla="*/ 258 h 876"/>
                <a:gd name="T6" fmla="*/ 722 w 876"/>
                <a:gd name="T7" fmla="*/ 220 h 876"/>
                <a:gd name="T8" fmla="*/ 674 w 876"/>
                <a:gd name="T9" fmla="*/ 168 h 876"/>
                <a:gd name="T10" fmla="*/ 618 w 876"/>
                <a:gd name="T11" fmla="*/ 34 h 876"/>
                <a:gd name="T12" fmla="*/ 554 w 876"/>
                <a:gd name="T13" fmla="*/ 98 h 876"/>
                <a:gd name="T14" fmla="*/ 484 w 876"/>
                <a:gd name="T15" fmla="*/ 82 h 876"/>
                <a:gd name="T16" fmla="*/ 392 w 876"/>
                <a:gd name="T17" fmla="*/ 82 h 876"/>
                <a:gd name="T18" fmla="*/ 346 w 876"/>
                <a:gd name="T19" fmla="*/ 92 h 876"/>
                <a:gd name="T20" fmla="*/ 258 w 876"/>
                <a:gd name="T21" fmla="*/ 34 h 876"/>
                <a:gd name="T22" fmla="*/ 222 w 876"/>
                <a:gd name="T23" fmla="*/ 152 h 876"/>
                <a:gd name="T24" fmla="*/ 168 w 876"/>
                <a:gd name="T25" fmla="*/ 202 h 876"/>
                <a:gd name="T26" fmla="*/ 36 w 876"/>
                <a:gd name="T27" fmla="*/ 258 h 876"/>
                <a:gd name="T28" fmla="*/ 100 w 876"/>
                <a:gd name="T29" fmla="*/ 322 h 876"/>
                <a:gd name="T30" fmla="*/ 84 w 876"/>
                <a:gd name="T31" fmla="*/ 392 h 876"/>
                <a:gd name="T32" fmla="*/ 84 w 876"/>
                <a:gd name="T33" fmla="*/ 484 h 876"/>
                <a:gd name="T34" fmla="*/ 92 w 876"/>
                <a:gd name="T35" fmla="*/ 530 h 876"/>
                <a:gd name="T36" fmla="*/ 36 w 876"/>
                <a:gd name="T37" fmla="*/ 616 h 876"/>
                <a:gd name="T38" fmla="*/ 154 w 876"/>
                <a:gd name="T39" fmla="*/ 654 h 876"/>
                <a:gd name="T40" fmla="*/ 202 w 876"/>
                <a:gd name="T41" fmla="*/ 706 h 876"/>
                <a:gd name="T42" fmla="*/ 258 w 876"/>
                <a:gd name="T43" fmla="*/ 840 h 876"/>
                <a:gd name="T44" fmla="*/ 322 w 876"/>
                <a:gd name="T45" fmla="*/ 776 h 876"/>
                <a:gd name="T46" fmla="*/ 392 w 876"/>
                <a:gd name="T47" fmla="*/ 792 h 876"/>
                <a:gd name="T48" fmla="*/ 484 w 876"/>
                <a:gd name="T49" fmla="*/ 792 h 876"/>
                <a:gd name="T50" fmla="*/ 532 w 876"/>
                <a:gd name="T51" fmla="*/ 782 h 876"/>
                <a:gd name="T52" fmla="*/ 618 w 876"/>
                <a:gd name="T53" fmla="*/ 840 h 876"/>
                <a:gd name="T54" fmla="*/ 656 w 876"/>
                <a:gd name="T55" fmla="*/ 722 h 876"/>
                <a:gd name="T56" fmla="*/ 708 w 876"/>
                <a:gd name="T57" fmla="*/ 672 h 876"/>
                <a:gd name="T58" fmla="*/ 840 w 876"/>
                <a:gd name="T59" fmla="*/ 616 h 876"/>
                <a:gd name="T60" fmla="*/ 776 w 876"/>
                <a:gd name="T61" fmla="*/ 554 h 876"/>
                <a:gd name="T62" fmla="*/ 792 w 876"/>
                <a:gd name="T63" fmla="*/ 484 h 876"/>
                <a:gd name="T64" fmla="*/ 438 w 876"/>
                <a:gd name="T65" fmla="*/ 560 h 876"/>
                <a:gd name="T66" fmla="*/ 402 w 876"/>
                <a:gd name="T67" fmla="*/ 554 h 876"/>
                <a:gd name="T68" fmla="*/ 352 w 876"/>
                <a:gd name="T69" fmla="*/ 524 h 876"/>
                <a:gd name="T70" fmla="*/ 322 w 876"/>
                <a:gd name="T71" fmla="*/ 474 h 876"/>
                <a:gd name="T72" fmla="*/ 316 w 876"/>
                <a:gd name="T73" fmla="*/ 438 h 876"/>
                <a:gd name="T74" fmla="*/ 318 w 876"/>
                <a:gd name="T75" fmla="*/ 412 h 876"/>
                <a:gd name="T76" fmla="*/ 336 w 876"/>
                <a:gd name="T77" fmla="*/ 370 h 876"/>
                <a:gd name="T78" fmla="*/ 390 w 876"/>
                <a:gd name="T79" fmla="*/ 324 h 876"/>
                <a:gd name="T80" fmla="*/ 426 w 876"/>
                <a:gd name="T81" fmla="*/ 316 h 876"/>
                <a:gd name="T82" fmla="*/ 450 w 876"/>
                <a:gd name="T83" fmla="*/ 316 h 876"/>
                <a:gd name="T84" fmla="*/ 486 w 876"/>
                <a:gd name="T85" fmla="*/ 324 h 876"/>
                <a:gd name="T86" fmla="*/ 540 w 876"/>
                <a:gd name="T87" fmla="*/ 370 h 876"/>
                <a:gd name="T88" fmla="*/ 558 w 876"/>
                <a:gd name="T89" fmla="*/ 412 h 876"/>
                <a:gd name="T90" fmla="*/ 560 w 876"/>
                <a:gd name="T91" fmla="*/ 438 h 876"/>
                <a:gd name="T92" fmla="*/ 554 w 876"/>
                <a:gd name="T93" fmla="*/ 474 h 876"/>
                <a:gd name="T94" fmla="*/ 524 w 876"/>
                <a:gd name="T95" fmla="*/ 524 h 876"/>
                <a:gd name="T96" fmla="*/ 474 w 876"/>
                <a:gd name="T97" fmla="*/ 554 h 876"/>
                <a:gd name="T98" fmla="*/ 438 w 876"/>
                <a:gd name="T99" fmla="*/ 56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6" h="876">
                  <a:moveTo>
                    <a:pt x="876" y="484"/>
                  </a:moveTo>
                  <a:lnTo>
                    <a:pt x="876" y="392"/>
                  </a:lnTo>
                  <a:lnTo>
                    <a:pt x="792" y="392"/>
                  </a:lnTo>
                  <a:lnTo>
                    <a:pt x="792" y="392"/>
                  </a:lnTo>
                  <a:lnTo>
                    <a:pt x="790" y="368"/>
                  </a:lnTo>
                  <a:lnTo>
                    <a:pt x="784" y="344"/>
                  </a:lnTo>
                  <a:lnTo>
                    <a:pt x="776" y="322"/>
                  </a:lnTo>
                  <a:lnTo>
                    <a:pt x="768" y="300"/>
                  </a:lnTo>
                  <a:lnTo>
                    <a:pt x="840" y="258"/>
                  </a:lnTo>
                  <a:lnTo>
                    <a:pt x="794" y="178"/>
                  </a:lnTo>
                  <a:lnTo>
                    <a:pt x="722" y="220"/>
                  </a:lnTo>
                  <a:lnTo>
                    <a:pt x="722" y="220"/>
                  </a:lnTo>
                  <a:lnTo>
                    <a:pt x="708" y="202"/>
                  </a:lnTo>
                  <a:lnTo>
                    <a:pt x="692" y="184"/>
                  </a:lnTo>
                  <a:lnTo>
                    <a:pt x="674" y="168"/>
                  </a:lnTo>
                  <a:lnTo>
                    <a:pt x="656" y="152"/>
                  </a:lnTo>
                  <a:lnTo>
                    <a:pt x="696" y="80"/>
                  </a:lnTo>
                  <a:lnTo>
                    <a:pt x="618" y="34"/>
                  </a:lnTo>
                  <a:lnTo>
                    <a:pt x="576" y="108"/>
                  </a:lnTo>
                  <a:lnTo>
                    <a:pt x="576" y="108"/>
                  </a:lnTo>
                  <a:lnTo>
                    <a:pt x="554" y="98"/>
                  </a:lnTo>
                  <a:lnTo>
                    <a:pt x="532" y="92"/>
                  </a:lnTo>
                  <a:lnTo>
                    <a:pt x="508" y="86"/>
                  </a:lnTo>
                  <a:lnTo>
                    <a:pt x="484" y="82"/>
                  </a:lnTo>
                  <a:lnTo>
                    <a:pt x="484" y="0"/>
                  </a:lnTo>
                  <a:lnTo>
                    <a:pt x="392" y="0"/>
                  </a:lnTo>
                  <a:lnTo>
                    <a:pt x="392" y="82"/>
                  </a:lnTo>
                  <a:lnTo>
                    <a:pt x="392" y="82"/>
                  </a:lnTo>
                  <a:lnTo>
                    <a:pt x="368" y="86"/>
                  </a:lnTo>
                  <a:lnTo>
                    <a:pt x="346" y="92"/>
                  </a:lnTo>
                  <a:lnTo>
                    <a:pt x="322" y="98"/>
                  </a:lnTo>
                  <a:lnTo>
                    <a:pt x="300" y="108"/>
                  </a:lnTo>
                  <a:lnTo>
                    <a:pt x="258" y="34"/>
                  </a:lnTo>
                  <a:lnTo>
                    <a:pt x="180" y="80"/>
                  </a:lnTo>
                  <a:lnTo>
                    <a:pt x="222" y="152"/>
                  </a:lnTo>
                  <a:lnTo>
                    <a:pt x="222" y="152"/>
                  </a:lnTo>
                  <a:lnTo>
                    <a:pt x="202" y="168"/>
                  </a:lnTo>
                  <a:lnTo>
                    <a:pt x="186" y="184"/>
                  </a:lnTo>
                  <a:lnTo>
                    <a:pt x="168" y="202"/>
                  </a:lnTo>
                  <a:lnTo>
                    <a:pt x="154" y="220"/>
                  </a:lnTo>
                  <a:lnTo>
                    <a:pt x="82" y="178"/>
                  </a:lnTo>
                  <a:lnTo>
                    <a:pt x="36" y="258"/>
                  </a:lnTo>
                  <a:lnTo>
                    <a:pt x="108" y="300"/>
                  </a:lnTo>
                  <a:lnTo>
                    <a:pt x="108" y="300"/>
                  </a:lnTo>
                  <a:lnTo>
                    <a:pt x="100" y="322"/>
                  </a:lnTo>
                  <a:lnTo>
                    <a:pt x="92" y="344"/>
                  </a:lnTo>
                  <a:lnTo>
                    <a:pt x="88" y="368"/>
                  </a:lnTo>
                  <a:lnTo>
                    <a:pt x="84" y="392"/>
                  </a:lnTo>
                  <a:lnTo>
                    <a:pt x="0" y="392"/>
                  </a:lnTo>
                  <a:lnTo>
                    <a:pt x="0" y="484"/>
                  </a:lnTo>
                  <a:lnTo>
                    <a:pt x="84" y="484"/>
                  </a:lnTo>
                  <a:lnTo>
                    <a:pt x="84" y="484"/>
                  </a:lnTo>
                  <a:lnTo>
                    <a:pt x="88" y="508"/>
                  </a:lnTo>
                  <a:lnTo>
                    <a:pt x="92" y="530"/>
                  </a:lnTo>
                  <a:lnTo>
                    <a:pt x="100" y="554"/>
                  </a:lnTo>
                  <a:lnTo>
                    <a:pt x="108" y="576"/>
                  </a:lnTo>
                  <a:lnTo>
                    <a:pt x="36" y="616"/>
                  </a:lnTo>
                  <a:lnTo>
                    <a:pt x="82" y="696"/>
                  </a:lnTo>
                  <a:lnTo>
                    <a:pt x="154" y="654"/>
                  </a:lnTo>
                  <a:lnTo>
                    <a:pt x="154" y="654"/>
                  </a:lnTo>
                  <a:lnTo>
                    <a:pt x="168" y="672"/>
                  </a:lnTo>
                  <a:lnTo>
                    <a:pt x="186" y="690"/>
                  </a:lnTo>
                  <a:lnTo>
                    <a:pt x="202" y="706"/>
                  </a:lnTo>
                  <a:lnTo>
                    <a:pt x="222" y="722"/>
                  </a:lnTo>
                  <a:lnTo>
                    <a:pt x="180" y="794"/>
                  </a:lnTo>
                  <a:lnTo>
                    <a:pt x="258" y="840"/>
                  </a:lnTo>
                  <a:lnTo>
                    <a:pt x="300" y="768"/>
                  </a:lnTo>
                  <a:lnTo>
                    <a:pt x="300" y="768"/>
                  </a:lnTo>
                  <a:lnTo>
                    <a:pt x="322" y="776"/>
                  </a:lnTo>
                  <a:lnTo>
                    <a:pt x="346" y="782"/>
                  </a:lnTo>
                  <a:lnTo>
                    <a:pt x="368" y="788"/>
                  </a:lnTo>
                  <a:lnTo>
                    <a:pt x="392" y="792"/>
                  </a:lnTo>
                  <a:lnTo>
                    <a:pt x="392" y="876"/>
                  </a:lnTo>
                  <a:lnTo>
                    <a:pt x="484" y="876"/>
                  </a:lnTo>
                  <a:lnTo>
                    <a:pt x="484" y="792"/>
                  </a:lnTo>
                  <a:lnTo>
                    <a:pt x="484" y="792"/>
                  </a:lnTo>
                  <a:lnTo>
                    <a:pt x="508" y="788"/>
                  </a:lnTo>
                  <a:lnTo>
                    <a:pt x="532" y="782"/>
                  </a:lnTo>
                  <a:lnTo>
                    <a:pt x="554" y="776"/>
                  </a:lnTo>
                  <a:lnTo>
                    <a:pt x="576" y="768"/>
                  </a:lnTo>
                  <a:lnTo>
                    <a:pt x="618" y="840"/>
                  </a:lnTo>
                  <a:lnTo>
                    <a:pt x="696" y="794"/>
                  </a:lnTo>
                  <a:lnTo>
                    <a:pt x="656" y="722"/>
                  </a:lnTo>
                  <a:lnTo>
                    <a:pt x="656" y="722"/>
                  </a:lnTo>
                  <a:lnTo>
                    <a:pt x="674" y="706"/>
                  </a:lnTo>
                  <a:lnTo>
                    <a:pt x="692" y="690"/>
                  </a:lnTo>
                  <a:lnTo>
                    <a:pt x="708" y="672"/>
                  </a:lnTo>
                  <a:lnTo>
                    <a:pt x="722" y="654"/>
                  </a:lnTo>
                  <a:lnTo>
                    <a:pt x="794" y="696"/>
                  </a:lnTo>
                  <a:lnTo>
                    <a:pt x="840" y="616"/>
                  </a:lnTo>
                  <a:lnTo>
                    <a:pt x="768" y="576"/>
                  </a:lnTo>
                  <a:lnTo>
                    <a:pt x="768" y="576"/>
                  </a:lnTo>
                  <a:lnTo>
                    <a:pt x="776" y="554"/>
                  </a:lnTo>
                  <a:lnTo>
                    <a:pt x="784" y="530"/>
                  </a:lnTo>
                  <a:lnTo>
                    <a:pt x="790" y="508"/>
                  </a:lnTo>
                  <a:lnTo>
                    <a:pt x="792" y="484"/>
                  </a:lnTo>
                  <a:lnTo>
                    <a:pt x="876" y="484"/>
                  </a:lnTo>
                  <a:close/>
                  <a:moveTo>
                    <a:pt x="438" y="560"/>
                  </a:moveTo>
                  <a:lnTo>
                    <a:pt x="438" y="560"/>
                  </a:lnTo>
                  <a:lnTo>
                    <a:pt x="426" y="558"/>
                  </a:lnTo>
                  <a:lnTo>
                    <a:pt x="414" y="556"/>
                  </a:lnTo>
                  <a:lnTo>
                    <a:pt x="402" y="554"/>
                  </a:lnTo>
                  <a:lnTo>
                    <a:pt x="390" y="550"/>
                  </a:lnTo>
                  <a:lnTo>
                    <a:pt x="370" y="538"/>
                  </a:lnTo>
                  <a:lnTo>
                    <a:pt x="352" y="524"/>
                  </a:lnTo>
                  <a:lnTo>
                    <a:pt x="336" y="506"/>
                  </a:lnTo>
                  <a:lnTo>
                    <a:pt x="326" y="484"/>
                  </a:lnTo>
                  <a:lnTo>
                    <a:pt x="322" y="474"/>
                  </a:lnTo>
                  <a:lnTo>
                    <a:pt x="318" y="462"/>
                  </a:lnTo>
                  <a:lnTo>
                    <a:pt x="316" y="450"/>
                  </a:lnTo>
                  <a:lnTo>
                    <a:pt x="316" y="438"/>
                  </a:lnTo>
                  <a:lnTo>
                    <a:pt x="316" y="438"/>
                  </a:lnTo>
                  <a:lnTo>
                    <a:pt x="316" y="424"/>
                  </a:lnTo>
                  <a:lnTo>
                    <a:pt x="318" y="412"/>
                  </a:lnTo>
                  <a:lnTo>
                    <a:pt x="322" y="402"/>
                  </a:lnTo>
                  <a:lnTo>
                    <a:pt x="326" y="390"/>
                  </a:lnTo>
                  <a:lnTo>
                    <a:pt x="336" y="370"/>
                  </a:lnTo>
                  <a:lnTo>
                    <a:pt x="352" y="352"/>
                  </a:lnTo>
                  <a:lnTo>
                    <a:pt x="370" y="336"/>
                  </a:lnTo>
                  <a:lnTo>
                    <a:pt x="390" y="324"/>
                  </a:lnTo>
                  <a:lnTo>
                    <a:pt x="402" y="320"/>
                  </a:lnTo>
                  <a:lnTo>
                    <a:pt x="414" y="318"/>
                  </a:lnTo>
                  <a:lnTo>
                    <a:pt x="426" y="316"/>
                  </a:lnTo>
                  <a:lnTo>
                    <a:pt x="438" y="316"/>
                  </a:lnTo>
                  <a:lnTo>
                    <a:pt x="438" y="316"/>
                  </a:lnTo>
                  <a:lnTo>
                    <a:pt x="450" y="316"/>
                  </a:lnTo>
                  <a:lnTo>
                    <a:pt x="462" y="318"/>
                  </a:lnTo>
                  <a:lnTo>
                    <a:pt x="474" y="320"/>
                  </a:lnTo>
                  <a:lnTo>
                    <a:pt x="486" y="324"/>
                  </a:lnTo>
                  <a:lnTo>
                    <a:pt x="506" y="336"/>
                  </a:lnTo>
                  <a:lnTo>
                    <a:pt x="524" y="352"/>
                  </a:lnTo>
                  <a:lnTo>
                    <a:pt x="540" y="370"/>
                  </a:lnTo>
                  <a:lnTo>
                    <a:pt x="550" y="390"/>
                  </a:lnTo>
                  <a:lnTo>
                    <a:pt x="554" y="402"/>
                  </a:lnTo>
                  <a:lnTo>
                    <a:pt x="558" y="412"/>
                  </a:lnTo>
                  <a:lnTo>
                    <a:pt x="560" y="424"/>
                  </a:lnTo>
                  <a:lnTo>
                    <a:pt x="560" y="438"/>
                  </a:lnTo>
                  <a:lnTo>
                    <a:pt x="560" y="438"/>
                  </a:lnTo>
                  <a:lnTo>
                    <a:pt x="560" y="450"/>
                  </a:lnTo>
                  <a:lnTo>
                    <a:pt x="558" y="462"/>
                  </a:lnTo>
                  <a:lnTo>
                    <a:pt x="554" y="474"/>
                  </a:lnTo>
                  <a:lnTo>
                    <a:pt x="550" y="484"/>
                  </a:lnTo>
                  <a:lnTo>
                    <a:pt x="540" y="506"/>
                  </a:lnTo>
                  <a:lnTo>
                    <a:pt x="524" y="524"/>
                  </a:lnTo>
                  <a:lnTo>
                    <a:pt x="506" y="538"/>
                  </a:lnTo>
                  <a:lnTo>
                    <a:pt x="486" y="550"/>
                  </a:lnTo>
                  <a:lnTo>
                    <a:pt x="474" y="554"/>
                  </a:lnTo>
                  <a:lnTo>
                    <a:pt x="462" y="556"/>
                  </a:lnTo>
                  <a:lnTo>
                    <a:pt x="450" y="558"/>
                  </a:lnTo>
                  <a:lnTo>
                    <a:pt x="438" y="560"/>
                  </a:lnTo>
                  <a:lnTo>
                    <a:pt x="438" y="560"/>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grpSp>
          <p:nvGrpSpPr>
            <p:cNvPr id="156" name="Group 155"/>
            <p:cNvGrpSpPr/>
            <p:nvPr/>
          </p:nvGrpSpPr>
          <p:grpSpPr>
            <a:xfrm>
              <a:off x="5634732" y="3270387"/>
              <a:ext cx="3892045" cy="3878772"/>
              <a:chOff x="5773493" y="3270387"/>
              <a:chExt cx="3892045" cy="3878772"/>
            </a:xfrm>
          </p:grpSpPr>
          <p:sp>
            <p:nvSpPr>
              <p:cNvPr id="237" name="Freeform 7"/>
              <p:cNvSpPr>
                <a:spLocks/>
              </p:cNvSpPr>
              <p:nvPr/>
            </p:nvSpPr>
            <p:spPr bwMode="auto">
              <a:xfrm>
                <a:off x="5773493" y="3270387"/>
                <a:ext cx="3892045" cy="3878772"/>
              </a:xfrm>
              <a:custGeom>
                <a:avLst/>
                <a:gdLst>
                  <a:gd name="T0" fmla="*/ 2968 w 4692"/>
                  <a:gd name="T1" fmla="*/ 2472 h 4676"/>
                  <a:gd name="T2" fmla="*/ 3054 w 4692"/>
                  <a:gd name="T3" fmla="*/ 2380 h 4676"/>
                  <a:gd name="T4" fmla="*/ 3100 w 4692"/>
                  <a:gd name="T5" fmla="*/ 2306 h 4676"/>
                  <a:gd name="T6" fmla="*/ 3178 w 4692"/>
                  <a:gd name="T7" fmla="*/ 2076 h 4676"/>
                  <a:gd name="T8" fmla="*/ 3220 w 4692"/>
                  <a:gd name="T9" fmla="*/ 1936 h 4676"/>
                  <a:gd name="T10" fmla="*/ 3250 w 4692"/>
                  <a:gd name="T11" fmla="*/ 1940 h 4676"/>
                  <a:gd name="T12" fmla="*/ 3290 w 4692"/>
                  <a:gd name="T13" fmla="*/ 1922 h 4676"/>
                  <a:gd name="T14" fmla="*/ 3338 w 4692"/>
                  <a:gd name="T15" fmla="*/ 1852 h 4676"/>
                  <a:gd name="T16" fmla="*/ 3416 w 4692"/>
                  <a:gd name="T17" fmla="*/ 1424 h 4676"/>
                  <a:gd name="T18" fmla="*/ 3408 w 4692"/>
                  <a:gd name="T19" fmla="*/ 1294 h 4676"/>
                  <a:gd name="T20" fmla="*/ 3376 w 4692"/>
                  <a:gd name="T21" fmla="*/ 1242 h 4676"/>
                  <a:gd name="T22" fmla="*/ 3348 w 4692"/>
                  <a:gd name="T23" fmla="*/ 1228 h 4676"/>
                  <a:gd name="T24" fmla="*/ 3302 w 4692"/>
                  <a:gd name="T25" fmla="*/ 1238 h 4676"/>
                  <a:gd name="T26" fmla="*/ 3322 w 4692"/>
                  <a:gd name="T27" fmla="*/ 962 h 4676"/>
                  <a:gd name="T28" fmla="*/ 3310 w 4692"/>
                  <a:gd name="T29" fmla="*/ 754 h 4676"/>
                  <a:gd name="T30" fmla="*/ 3268 w 4692"/>
                  <a:gd name="T31" fmla="*/ 568 h 4676"/>
                  <a:gd name="T32" fmla="*/ 3200 w 4692"/>
                  <a:gd name="T33" fmla="*/ 404 h 4676"/>
                  <a:gd name="T34" fmla="*/ 3098 w 4692"/>
                  <a:gd name="T35" fmla="*/ 266 h 4676"/>
                  <a:gd name="T36" fmla="*/ 2966 w 4692"/>
                  <a:gd name="T37" fmla="*/ 154 h 4676"/>
                  <a:gd name="T38" fmla="*/ 2800 w 4692"/>
                  <a:gd name="T39" fmla="*/ 72 h 4676"/>
                  <a:gd name="T40" fmla="*/ 2598 w 4692"/>
                  <a:gd name="T41" fmla="*/ 20 h 4676"/>
                  <a:gd name="T42" fmla="*/ 2358 w 4692"/>
                  <a:gd name="T43" fmla="*/ 0 h 4676"/>
                  <a:gd name="T44" fmla="*/ 2356 w 4692"/>
                  <a:gd name="T45" fmla="*/ 0 h 4676"/>
                  <a:gd name="T46" fmla="*/ 2336 w 4692"/>
                  <a:gd name="T47" fmla="*/ 0 h 4676"/>
                  <a:gd name="T48" fmla="*/ 2272 w 4692"/>
                  <a:gd name="T49" fmla="*/ 2 h 4676"/>
                  <a:gd name="T50" fmla="*/ 2042 w 4692"/>
                  <a:gd name="T51" fmla="*/ 30 h 4676"/>
                  <a:gd name="T52" fmla="*/ 1848 w 4692"/>
                  <a:gd name="T53" fmla="*/ 88 h 4676"/>
                  <a:gd name="T54" fmla="*/ 1690 w 4692"/>
                  <a:gd name="T55" fmla="*/ 178 h 4676"/>
                  <a:gd name="T56" fmla="*/ 1566 w 4692"/>
                  <a:gd name="T57" fmla="*/ 298 h 4676"/>
                  <a:gd name="T58" fmla="*/ 1474 w 4692"/>
                  <a:gd name="T59" fmla="*/ 442 h 4676"/>
                  <a:gd name="T60" fmla="*/ 1410 w 4692"/>
                  <a:gd name="T61" fmla="*/ 612 h 4676"/>
                  <a:gd name="T62" fmla="*/ 1378 w 4692"/>
                  <a:gd name="T63" fmla="*/ 804 h 4676"/>
                  <a:gd name="T64" fmla="*/ 1370 w 4692"/>
                  <a:gd name="T65" fmla="*/ 962 h 4676"/>
                  <a:gd name="T66" fmla="*/ 1380 w 4692"/>
                  <a:gd name="T67" fmla="*/ 1232 h 4676"/>
                  <a:gd name="T68" fmla="*/ 1344 w 4692"/>
                  <a:gd name="T69" fmla="*/ 1228 h 4676"/>
                  <a:gd name="T70" fmla="*/ 1308 w 4692"/>
                  <a:gd name="T71" fmla="*/ 1250 h 4676"/>
                  <a:gd name="T72" fmla="*/ 1276 w 4692"/>
                  <a:gd name="T73" fmla="*/ 1322 h 4676"/>
                  <a:gd name="T74" fmla="*/ 1336 w 4692"/>
                  <a:gd name="T75" fmla="*/ 1786 h 4676"/>
                  <a:gd name="T76" fmla="*/ 1368 w 4692"/>
                  <a:gd name="T77" fmla="*/ 1880 h 4676"/>
                  <a:gd name="T78" fmla="*/ 1412 w 4692"/>
                  <a:gd name="T79" fmla="*/ 1928 h 4676"/>
                  <a:gd name="T80" fmla="*/ 1452 w 4692"/>
                  <a:gd name="T81" fmla="*/ 1942 h 4676"/>
                  <a:gd name="T82" fmla="*/ 1484 w 4692"/>
                  <a:gd name="T83" fmla="*/ 1930 h 4676"/>
                  <a:gd name="T84" fmla="*/ 1532 w 4692"/>
                  <a:gd name="T85" fmla="*/ 2142 h 4676"/>
                  <a:gd name="T86" fmla="*/ 1604 w 4692"/>
                  <a:gd name="T87" fmla="*/ 2328 h 4676"/>
                  <a:gd name="T88" fmla="*/ 1638 w 4692"/>
                  <a:gd name="T89" fmla="*/ 2380 h 4676"/>
                  <a:gd name="T90" fmla="*/ 1724 w 4692"/>
                  <a:gd name="T91" fmla="*/ 3018 h 4676"/>
                  <a:gd name="T92" fmla="*/ 288 w 4692"/>
                  <a:gd name="T93" fmla="*/ 3378 h 4676"/>
                  <a:gd name="T94" fmla="*/ 166 w 4692"/>
                  <a:gd name="T95" fmla="*/ 3464 h 4676"/>
                  <a:gd name="T96" fmla="*/ 68 w 4692"/>
                  <a:gd name="T97" fmla="*/ 3614 h 4676"/>
                  <a:gd name="T98" fmla="*/ 10 w 4692"/>
                  <a:gd name="T99" fmla="*/ 3854 h 4676"/>
                  <a:gd name="T100" fmla="*/ 2302 w 4692"/>
                  <a:gd name="T101" fmla="*/ 4676 h 4676"/>
                  <a:gd name="T102" fmla="*/ 4692 w 4692"/>
                  <a:gd name="T103" fmla="*/ 4016 h 4676"/>
                  <a:gd name="T104" fmla="*/ 4660 w 4692"/>
                  <a:gd name="T105" fmla="*/ 3722 h 4676"/>
                  <a:gd name="T106" fmla="*/ 4578 w 4692"/>
                  <a:gd name="T107" fmla="*/ 3530 h 4676"/>
                  <a:gd name="T108" fmla="*/ 4466 w 4692"/>
                  <a:gd name="T109" fmla="*/ 3414 h 4676"/>
                  <a:gd name="T110" fmla="*/ 4342 w 4692"/>
                  <a:gd name="T111" fmla="*/ 3350 h 4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92" h="4676">
                    <a:moveTo>
                      <a:pt x="4342" y="3350"/>
                    </a:moveTo>
                    <a:lnTo>
                      <a:pt x="2968" y="3018"/>
                    </a:lnTo>
                    <a:lnTo>
                      <a:pt x="2968" y="2472"/>
                    </a:lnTo>
                    <a:lnTo>
                      <a:pt x="2968" y="2472"/>
                    </a:lnTo>
                    <a:lnTo>
                      <a:pt x="3014" y="2426"/>
                    </a:lnTo>
                    <a:lnTo>
                      <a:pt x="3034" y="2404"/>
                    </a:lnTo>
                    <a:lnTo>
                      <a:pt x="3054" y="2380"/>
                    </a:lnTo>
                    <a:lnTo>
                      <a:pt x="3054" y="2380"/>
                    </a:lnTo>
                    <a:lnTo>
                      <a:pt x="3066" y="2364"/>
                    </a:lnTo>
                    <a:lnTo>
                      <a:pt x="3078" y="2348"/>
                    </a:lnTo>
                    <a:lnTo>
                      <a:pt x="3088" y="2328"/>
                    </a:lnTo>
                    <a:lnTo>
                      <a:pt x="3100" y="2306"/>
                    </a:lnTo>
                    <a:lnTo>
                      <a:pt x="3122" y="2258"/>
                    </a:lnTo>
                    <a:lnTo>
                      <a:pt x="3142" y="2204"/>
                    </a:lnTo>
                    <a:lnTo>
                      <a:pt x="3160" y="2142"/>
                    </a:lnTo>
                    <a:lnTo>
                      <a:pt x="3178" y="2076"/>
                    </a:lnTo>
                    <a:lnTo>
                      <a:pt x="3194" y="2004"/>
                    </a:lnTo>
                    <a:lnTo>
                      <a:pt x="3210" y="1930"/>
                    </a:lnTo>
                    <a:lnTo>
                      <a:pt x="3210" y="1930"/>
                    </a:lnTo>
                    <a:lnTo>
                      <a:pt x="3220" y="1936"/>
                    </a:lnTo>
                    <a:lnTo>
                      <a:pt x="3230" y="1940"/>
                    </a:lnTo>
                    <a:lnTo>
                      <a:pt x="3230" y="1940"/>
                    </a:lnTo>
                    <a:lnTo>
                      <a:pt x="3240" y="1942"/>
                    </a:lnTo>
                    <a:lnTo>
                      <a:pt x="3250" y="1940"/>
                    </a:lnTo>
                    <a:lnTo>
                      <a:pt x="3260" y="1938"/>
                    </a:lnTo>
                    <a:lnTo>
                      <a:pt x="3270" y="1934"/>
                    </a:lnTo>
                    <a:lnTo>
                      <a:pt x="3280" y="1928"/>
                    </a:lnTo>
                    <a:lnTo>
                      <a:pt x="3290" y="1922"/>
                    </a:lnTo>
                    <a:lnTo>
                      <a:pt x="3298" y="1914"/>
                    </a:lnTo>
                    <a:lnTo>
                      <a:pt x="3308" y="1904"/>
                    </a:lnTo>
                    <a:lnTo>
                      <a:pt x="3324" y="1880"/>
                    </a:lnTo>
                    <a:lnTo>
                      <a:pt x="3338" y="1852"/>
                    </a:lnTo>
                    <a:lnTo>
                      <a:pt x="3348" y="1820"/>
                    </a:lnTo>
                    <a:lnTo>
                      <a:pt x="3356" y="1786"/>
                    </a:lnTo>
                    <a:lnTo>
                      <a:pt x="3416" y="1424"/>
                    </a:lnTo>
                    <a:lnTo>
                      <a:pt x="3416" y="1424"/>
                    </a:lnTo>
                    <a:lnTo>
                      <a:pt x="3420" y="1388"/>
                    </a:lnTo>
                    <a:lnTo>
                      <a:pt x="3420" y="1354"/>
                    </a:lnTo>
                    <a:lnTo>
                      <a:pt x="3416" y="1322"/>
                    </a:lnTo>
                    <a:lnTo>
                      <a:pt x="3408" y="1294"/>
                    </a:lnTo>
                    <a:lnTo>
                      <a:pt x="3398" y="1270"/>
                    </a:lnTo>
                    <a:lnTo>
                      <a:pt x="3390" y="1260"/>
                    </a:lnTo>
                    <a:lnTo>
                      <a:pt x="3384" y="1250"/>
                    </a:lnTo>
                    <a:lnTo>
                      <a:pt x="3376" y="1242"/>
                    </a:lnTo>
                    <a:lnTo>
                      <a:pt x="3366" y="1236"/>
                    </a:lnTo>
                    <a:lnTo>
                      <a:pt x="3358" y="1232"/>
                    </a:lnTo>
                    <a:lnTo>
                      <a:pt x="3348" y="1228"/>
                    </a:lnTo>
                    <a:lnTo>
                      <a:pt x="3348" y="1228"/>
                    </a:lnTo>
                    <a:lnTo>
                      <a:pt x="3336" y="1228"/>
                    </a:lnTo>
                    <a:lnTo>
                      <a:pt x="3324" y="1228"/>
                    </a:lnTo>
                    <a:lnTo>
                      <a:pt x="3312" y="1232"/>
                    </a:lnTo>
                    <a:lnTo>
                      <a:pt x="3302" y="1238"/>
                    </a:lnTo>
                    <a:lnTo>
                      <a:pt x="3302" y="1238"/>
                    </a:lnTo>
                    <a:lnTo>
                      <a:pt x="3318" y="1038"/>
                    </a:lnTo>
                    <a:lnTo>
                      <a:pt x="3322" y="962"/>
                    </a:lnTo>
                    <a:lnTo>
                      <a:pt x="3322" y="962"/>
                    </a:lnTo>
                    <a:lnTo>
                      <a:pt x="3322" y="908"/>
                    </a:lnTo>
                    <a:lnTo>
                      <a:pt x="3318" y="856"/>
                    </a:lnTo>
                    <a:lnTo>
                      <a:pt x="3314" y="804"/>
                    </a:lnTo>
                    <a:lnTo>
                      <a:pt x="3310" y="754"/>
                    </a:lnTo>
                    <a:lnTo>
                      <a:pt x="3302" y="704"/>
                    </a:lnTo>
                    <a:lnTo>
                      <a:pt x="3292" y="658"/>
                    </a:lnTo>
                    <a:lnTo>
                      <a:pt x="3282" y="612"/>
                    </a:lnTo>
                    <a:lnTo>
                      <a:pt x="3268" y="568"/>
                    </a:lnTo>
                    <a:lnTo>
                      <a:pt x="3254" y="524"/>
                    </a:lnTo>
                    <a:lnTo>
                      <a:pt x="3238" y="482"/>
                    </a:lnTo>
                    <a:lnTo>
                      <a:pt x="3220" y="442"/>
                    </a:lnTo>
                    <a:lnTo>
                      <a:pt x="3200" y="404"/>
                    </a:lnTo>
                    <a:lnTo>
                      <a:pt x="3176" y="366"/>
                    </a:lnTo>
                    <a:lnTo>
                      <a:pt x="3152" y="332"/>
                    </a:lnTo>
                    <a:lnTo>
                      <a:pt x="3126" y="298"/>
                    </a:lnTo>
                    <a:lnTo>
                      <a:pt x="3098" y="266"/>
                    </a:lnTo>
                    <a:lnTo>
                      <a:pt x="3068" y="234"/>
                    </a:lnTo>
                    <a:lnTo>
                      <a:pt x="3036" y="206"/>
                    </a:lnTo>
                    <a:lnTo>
                      <a:pt x="3002" y="178"/>
                    </a:lnTo>
                    <a:lnTo>
                      <a:pt x="2966" y="154"/>
                    </a:lnTo>
                    <a:lnTo>
                      <a:pt x="2928" y="130"/>
                    </a:lnTo>
                    <a:lnTo>
                      <a:pt x="2888" y="108"/>
                    </a:lnTo>
                    <a:lnTo>
                      <a:pt x="2844" y="88"/>
                    </a:lnTo>
                    <a:lnTo>
                      <a:pt x="2800" y="72"/>
                    </a:lnTo>
                    <a:lnTo>
                      <a:pt x="2752" y="56"/>
                    </a:lnTo>
                    <a:lnTo>
                      <a:pt x="2704" y="42"/>
                    </a:lnTo>
                    <a:lnTo>
                      <a:pt x="2652" y="30"/>
                    </a:lnTo>
                    <a:lnTo>
                      <a:pt x="2598" y="20"/>
                    </a:lnTo>
                    <a:lnTo>
                      <a:pt x="2540" y="12"/>
                    </a:lnTo>
                    <a:lnTo>
                      <a:pt x="2482" y="6"/>
                    </a:lnTo>
                    <a:lnTo>
                      <a:pt x="2422" y="2"/>
                    </a:lnTo>
                    <a:lnTo>
                      <a:pt x="2358" y="0"/>
                    </a:lnTo>
                    <a:lnTo>
                      <a:pt x="2358" y="0"/>
                    </a:lnTo>
                    <a:lnTo>
                      <a:pt x="2358" y="0"/>
                    </a:lnTo>
                    <a:lnTo>
                      <a:pt x="2356" y="0"/>
                    </a:lnTo>
                    <a:lnTo>
                      <a:pt x="2356" y="0"/>
                    </a:lnTo>
                    <a:lnTo>
                      <a:pt x="2346" y="0"/>
                    </a:lnTo>
                    <a:lnTo>
                      <a:pt x="2346" y="0"/>
                    </a:lnTo>
                    <a:lnTo>
                      <a:pt x="2336" y="0"/>
                    </a:lnTo>
                    <a:lnTo>
                      <a:pt x="2336" y="0"/>
                    </a:lnTo>
                    <a:lnTo>
                      <a:pt x="2334" y="0"/>
                    </a:lnTo>
                    <a:lnTo>
                      <a:pt x="2334" y="0"/>
                    </a:lnTo>
                    <a:lnTo>
                      <a:pt x="2334" y="0"/>
                    </a:lnTo>
                    <a:lnTo>
                      <a:pt x="2272" y="2"/>
                    </a:lnTo>
                    <a:lnTo>
                      <a:pt x="2210" y="6"/>
                    </a:lnTo>
                    <a:lnTo>
                      <a:pt x="2152" y="12"/>
                    </a:lnTo>
                    <a:lnTo>
                      <a:pt x="2096" y="20"/>
                    </a:lnTo>
                    <a:lnTo>
                      <a:pt x="2042" y="30"/>
                    </a:lnTo>
                    <a:lnTo>
                      <a:pt x="1990" y="42"/>
                    </a:lnTo>
                    <a:lnTo>
                      <a:pt x="1940" y="56"/>
                    </a:lnTo>
                    <a:lnTo>
                      <a:pt x="1892" y="72"/>
                    </a:lnTo>
                    <a:lnTo>
                      <a:pt x="1848" y="88"/>
                    </a:lnTo>
                    <a:lnTo>
                      <a:pt x="1806" y="108"/>
                    </a:lnTo>
                    <a:lnTo>
                      <a:pt x="1764" y="130"/>
                    </a:lnTo>
                    <a:lnTo>
                      <a:pt x="1726" y="154"/>
                    </a:lnTo>
                    <a:lnTo>
                      <a:pt x="1690" y="178"/>
                    </a:lnTo>
                    <a:lnTo>
                      <a:pt x="1656" y="206"/>
                    </a:lnTo>
                    <a:lnTo>
                      <a:pt x="1624" y="234"/>
                    </a:lnTo>
                    <a:lnTo>
                      <a:pt x="1594" y="266"/>
                    </a:lnTo>
                    <a:lnTo>
                      <a:pt x="1566" y="298"/>
                    </a:lnTo>
                    <a:lnTo>
                      <a:pt x="1540" y="332"/>
                    </a:lnTo>
                    <a:lnTo>
                      <a:pt x="1516" y="366"/>
                    </a:lnTo>
                    <a:lnTo>
                      <a:pt x="1494" y="404"/>
                    </a:lnTo>
                    <a:lnTo>
                      <a:pt x="1474" y="442"/>
                    </a:lnTo>
                    <a:lnTo>
                      <a:pt x="1454" y="482"/>
                    </a:lnTo>
                    <a:lnTo>
                      <a:pt x="1438" y="524"/>
                    </a:lnTo>
                    <a:lnTo>
                      <a:pt x="1424" y="568"/>
                    </a:lnTo>
                    <a:lnTo>
                      <a:pt x="1410" y="612"/>
                    </a:lnTo>
                    <a:lnTo>
                      <a:pt x="1400" y="658"/>
                    </a:lnTo>
                    <a:lnTo>
                      <a:pt x="1390" y="704"/>
                    </a:lnTo>
                    <a:lnTo>
                      <a:pt x="1384" y="754"/>
                    </a:lnTo>
                    <a:lnTo>
                      <a:pt x="1378" y="804"/>
                    </a:lnTo>
                    <a:lnTo>
                      <a:pt x="1374" y="856"/>
                    </a:lnTo>
                    <a:lnTo>
                      <a:pt x="1370" y="908"/>
                    </a:lnTo>
                    <a:lnTo>
                      <a:pt x="1370" y="962"/>
                    </a:lnTo>
                    <a:lnTo>
                      <a:pt x="1370" y="962"/>
                    </a:lnTo>
                    <a:lnTo>
                      <a:pt x="1376" y="1038"/>
                    </a:lnTo>
                    <a:lnTo>
                      <a:pt x="1392" y="1238"/>
                    </a:lnTo>
                    <a:lnTo>
                      <a:pt x="1392" y="1238"/>
                    </a:lnTo>
                    <a:lnTo>
                      <a:pt x="1380" y="1232"/>
                    </a:lnTo>
                    <a:lnTo>
                      <a:pt x="1368" y="1228"/>
                    </a:lnTo>
                    <a:lnTo>
                      <a:pt x="1356" y="1228"/>
                    </a:lnTo>
                    <a:lnTo>
                      <a:pt x="1344" y="1228"/>
                    </a:lnTo>
                    <a:lnTo>
                      <a:pt x="1344" y="1228"/>
                    </a:lnTo>
                    <a:lnTo>
                      <a:pt x="1334" y="1232"/>
                    </a:lnTo>
                    <a:lnTo>
                      <a:pt x="1326" y="1236"/>
                    </a:lnTo>
                    <a:lnTo>
                      <a:pt x="1316" y="1242"/>
                    </a:lnTo>
                    <a:lnTo>
                      <a:pt x="1308" y="1250"/>
                    </a:lnTo>
                    <a:lnTo>
                      <a:pt x="1302" y="1260"/>
                    </a:lnTo>
                    <a:lnTo>
                      <a:pt x="1296" y="1270"/>
                    </a:lnTo>
                    <a:lnTo>
                      <a:pt x="1284" y="1294"/>
                    </a:lnTo>
                    <a:lnTo>
                      <a:pt x="1276" y="1322"/>
                    </a:lnTo>
                    <a:lnTo>
                      <a:pt x="1272" y="1354"/>
                    </a:lnTo>
                    <a:lnTo>
                      <a:pt x="1272" y="1388"/>
                    </a:lnTo>
                    <a:lnTo>
                      <a:pt x="1276" y="1424"/>
                    </a:lnTo>
                    <a:lnTo>
                      <a:pt x="1336" y="1786"/>
                    </a:lnTo>
                    <a:lnTo>
                      <a:pt x="1336" y="1786"/>
                    </a:lnTo>
                    <a:lnTo>
                      <a:pt x="1344" y="1820"/>
                    </a:lnTo>
                    <a:lnTo>
                      <a:pt x="1354" y="1852"/>
                    </a:lnTo>
                    <a:lnTo>
                      <a:pt x="1368" y="1880"/>
                    </a:lnTo>
                    <a:lnTo>
                      <a:pt x="1384" y="1904"/>
                    </a:lnTo>
                    <a:lnTo>
                      <a:pt x="1394" y="1914"/>
                    </a:lnTo>
                    <a:lnTo>
                      <a:pt x="1402" y="1922"/>
                    </a:lnTo>
                    <a:lnTo>
                      <a:pt x="1412" y="1928"/>
                    </a:lnTo>
                    <a:lnTo>
                      <a:pt x="1422" y="1934"/>
                    </a:lnTo>
                    <a:lnTo>
                      <a:pt x="1432" y="1938"/>
                    </a:lnTo>
                    <a:lnTo>
                      <a:pt x="1442" y="1940"/>
                    </a:lnTo>
                    <a:lnTo>
                      <a:pt x="1452" y="1942"/>
                    </a:lnTo>
                    <a:lnTo>
                      <a:pt x="1462" y="1940"/>
                    </a:lnTo>
                    <a:lnTo>
                      <a:pt x="1462" y="1940"/>
                    </a:lnTo>
                    <a:lnTo>
                      <a:pt x="1472" y="1936"/>
                    </a:lnTo>
                    <a:lnTo>
                      <a:pt x="1484" y="1930"/>
                    </a:lnTo>
                    <a:lnTo>
                      <a:pt x="1484" y="1930"/>
                    </a:lnTo>
                    <a:lnTo>
                      <a:pt x="1498" y="2004"/>
                    </a:lnTo>
                    <a:lnTo>
                      <a:pt x="1514" y="2076"/>
                    </a:lnTo>
                    <a:lnTo>
                      <a:pt x="1532" y="2142"/>
                    </a:lnTo>
                    <a:lnTo>
                      <a:pt x="1552" y="2204"/>
                    </a:lnTo>
                    <a:lnTo>
                      <a:pt x="1572" y="2258"/>
                    </a:lnTo>
                    <a:lnTo>
                      <a:pt x="1592" y="2306"/>
                    </a:lnTo>
                    <a:lnTo>
                      <a:pt x="1604" y="2328"/>
                    </a:lnTo>
                    <a:lnTo>
                      <a:pt x="1616" y="2348"/>
                    </a:lnTo>
                    <a:lnTo>
                      <a:pt x="1626" y="2364"/>
                    </a:lnTo>
                    <a:lnTo>
                      <a:pt x="1638" y="2380"/>
                    </a:lnTo>
                    <a:lnTo>
                      <a:pt x="1638" y="2380"/>
                    </a:lnTo>
                    <a:lnTo>
                      <a:pt x="1658" y="2404"/>
                    </a:lnTo>
                    <a:lnTo>
                      <a:pt x="1678" y="2426"/>
                    </a:lnTo>
                    <a:lnTo>
                      <a:pt x="1724" y="2472"/>
                    </a:lnTo>
                    <a:lnTo>
                      <a:pt x="1724" y="3018"/>
                    </a:lnTo>
                    <a:lnTo>
                      <a:pt x="350" y="3350"/>
                    </a:lnTo>
                    <a:lnTo>
                      <a:pt x="350" y="3350"/>
                    </a:lnTo>
                    <a:lnTo>
                      <a:pt x="320" y="3362"/>
                    </a:lnTo>
                    <a:lnTo>
                      <a:pt x="288" y="3378"/>
                    </a:lnTo>
                    <a:lnTo>
                      <a:pt x="256" y="3394"/>
                    </a:lnTo>
                    <a:lnTo>
                      <a:pt x="226" y="3414"/>
                    </a:lnTo>
                    <a:lnTo>
                      <a:pt x="196" y="3438"/>
                    </a:lnTo>
                    <a:lnTo>
                      <a:pt x="166" y="3464"/>
                    </a:lnTo>
                    <a:lnTo>
                      <a:pt x="140" y="3494"/>
                    </a:lnTo>
                    <a:lnTo>
                      <a:pt x="114" y="3530"/>
                    </a:lnTo>
                    <a:lnTo>
                      <a:pt x="90" y="3570"/>
                    </a:lnTo>
                    <a:lnTo>
                      <a:pt x="68" y="3614"/>
                    </a:lnTo>
                    <a:lnTo>
                      <a:pt x="48" y="3666"/>
                    </a:lnTo>
                    <a:lnTo>
                      <a:pt x="32" y="3722"/>
                    </a:lnTo>
                    <a:lnTo>
                      <a:pt x="18" y="3784"/>
                    </a:lnTo>
                    <a:lnTo>
                      <a:pt x="10" y="3854"/>
                    </a:lnTo>
                    <a:lnTo>
                      <a:pt x="4" y="3930"/>
                    </a:lnTo>
                    <a:lnTo>
                      <a:pt x="0" y="4016"/>
                    </a:lnTo>
                    <a:lnTo>
                      <a:pt x="0" y="4676"/>
                    </a:lnTo>
                    <a:lnTo>
                      <a:pt x="2302" y="4676"/>
                    </a:lnTo>
                    <a:lnTo>
                      <a:pt x="2390" y="4676"/>
                    </a:lnTo>
                    <a:lnTo>
                      <a:pt x="4692" y="4676"/>
                    </a:lnTo>
                    <a:lnTo>
                      <a:pt x="4692" y="4016"/>
                    </a:lnTo>
                    <a:lnTo>
                      <a:pt x="4692" y="4016"/>
                    </a:lnTo>
                    <a:lnTo>
                      <a:pt x="4690" y="3930"/>
                    </a:lnTo>
                    <a:lnTo>
                      <a:pt x="4684" y="3854"/>
                    </a:lnTo>
                    <a:lnTo>
                      <a:pt x="4674" y="3784"/>
                    </a:lnTo>
                    <a:lnTo>
                      <a:pt x="4660" y="3722"/>
                    </a:lnTo>
                    <a:lnTo>
                      <a:pt x="4644" y="3666"/>
                    </a:lnTo>
                    <a:lnTo>
                      <a:pt x="4624" y="3614"/>
                    </a:lnTo>
                    <a:lnTo>
                      <a:pt x="4602" y="3570"/>
                    </a:lnTo>
                    <a:lnTo>
                      <a:pt x="4578" y="3530"/>
                    </a:lnTo>
                    <a:lnTo>
                      <a:pt x="4552" y="3494"/>
                    </a:lnTo>
                    <a:lnTo>
                      <a:pt x="4526" y="3464"/>
                    </a:lnTo>
                    <a:lnTo>
                      <a:pt x="4496" y="3438"/>
                    </a:lnTo>
                    <a:lnTo>
                      <a:pt x="4466" y="3414"/>
                    </a:lnTo>
                    <a:lnTo>
                      <a:pt x="4436" y="3394"/>
                    </a:lnTo>
                    <a:lnTo>
                      <a:pt x="4404" y="3378"/>
                    </a:lnTo>
                    <a:lnTo>
                      <a:pt x="4374" y="3362"/>
                    </a:lnTo>
                    <a:lnTo>
                      <a:pt x="4342" y="3350"/>
                    </a:lnTo>
                    <a:lnTo>
                      <a:pt x="4342" y="3350"/>
                    </a:lnTo>
                    <a:close/>
                  </a:path>
                </a:pathLst>
              </a:custGeom>
              <a:solidFill>
                <a:srgbClr val="968C6D"/>
              </a:solidFill>
              <a:ln w="1270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smtClean="0">
                  <a:ln>
                    <a:noFill/>
                  </a:ln>
                  <a:solidFill>
                    <a:srgbClr val="000000"/>
                  </a:solidFill>
                  <a:effectLst/>
                  <a:uLnTx/>
                  <a:uFillTx/>
                </a:endParaRPr>
              </a:p>
            </p:txBody>
          </p:sp>
          <p:grpSp>
            <p:nvGrpSpPr>
              <p:cNvPr id="238" name="Group 237"/>
              <p:cNvGrpSpPr/>
              <p:nvPr/>
            </p:nvGrpSpPr>
            <p:grpSpPr>
              <a:xfrm>
                <a:off x="6973866" y="3437410"/>
                <a:ext cx="1482088" cy="1905126"/>
                <a:chOff x="6904038" y="3392932"/>
                <a:chExt cx="1589087" cy="2042668"/>
              </a:xfrm>
              <a:solidFill>
                <a:srgbClr val="FFFFFF"/>
              </a:solidFill>
            </p:grpSpPr>
            <p:sp>
              <p:nvSpPr>
                <p:cNvPr id="239" name="Freeform 40"/>
                <p:cNvSpPr>
                  <a:spLocks noEditPoints="1"/>
                </p:cNvSpPr>
                <p:nvPr/>
              </p:nvSpPr>
              <p:spPr bwMode="auto">
                <a:xfrm>
                  <a:off x="7861300" y="3981450"/>
                  <a:ext cx="631825" cy="631825"/>
                </a:xfrm>
                <a:custGeom>
                  <a:avLst/>
                  <a:gdLst>
                    <a:gd name="T0" fmla="*/ 1247 w 1592"/>
                    <a:gd name="T1" fmla="*/ 255 h 1592"/>
                    <a:gd name="T2" fmla="*/ 1236 w 1592"/>
                    <a:gd name="T3" fmla="*/ 131 h 1592"/>
                    <a:gd name="T4" fmla="*/ 1100 w 1592"/>
                    <a:gd name="T5" fmla="*/ 199 h 1592"/>
                    <a:gd name="T6" fmla="*/ 1081 w 1592"/>
                    <a:gd name="T7" fmla="*/ 52 h 1592"/>
                    <a:gd name="T8" fmla="*/ 952 w 1592"/>
                    <a:gd name="T9" fmla="*/ 136 h 1592"/>
                    <a:gd name="T10" fmla="*/ 900 w 1592"/>
                    <a:gd name="T11" fmla="*/ 18 h 1592"/>
                    <a:gd name="T12" fmla="*/ 804 w 1592"/>
                    <a:gd name="T13" fmla="*/ 71 h 1592"/>
                    <a:gd name="T14" fmla="*/ 711 w 1592"/>
                    <a:gd name="T15" fmla="*/ 47 h 1592"/>
                    <a:gd name="T16" fmla="*/ 619 w 1592"/>
                    <a:gd name="T17" fmla="*/ 46 h 1592"/>
                    <a:gd name="T18" fmla="*/ 553 w 1592"/>
                    <a:gd name="T19" fmla="*/ 137 h 1592"/>
                    <a:gd name="T20" fmla="*/ 440 w 1592"/>
                    <a:gd name="T21" fmla="*/ 83 h 1592"/>
                    <a:gd name="T22" fmla="*/ 431 w 1592"/>
                    <a:gd name="T23" fmla="*/ 235 h 1592"/>
                    <a:gd name="T24" fmla="*/ 293 w 1592"/>
                    <a:gd name="T25" fmla="*/ 177 h 1592"/>
                    <a:gd name="T26" fmla="*/ 302 w 1592"/>
                    <a:gd name="T27" fmla="*/ 327 h 1592"/>
                    <a:gd name="T28" fmla="*/ 157 w 1592"/>
                    <a:gd name="T29" fmla="*/ 324 h 1592"/>
                    <a:gd name="T30" fmla="*/ 178 w 1592"/>
                    <a:gd name="T31" fmla="*/ 437 h 1592"/>
                    <a:gd name="T32" fmla="*/ 102 w 1592"/>
                    <a:gd name="T33" fmla="*/ 500 h 1592"/>
                    <a:gd name="T34" fmla="*/ 72 w 1592"/>
                    <a:gd name="T35" fmla="*/ 589 h 1592"/>
                    <a:gd name="T36" fmla="*/ 94 w 1592"/>
                    <a:gd name="T37" fmla="*/ 681 h 1592"/>
                    <a:gd name="T38" fmla="*/ 8 w 1592"/>
                    <a:gd name="T39" fmla="*/ 768 h 1592"/>
                    <a:gd name="T40" fmla="*/ 124 w 1592"/>
                    <a:gd name="T41" fmla="*/ 834 h 1592"/>
                    <a:gd name="T42" fmla="*/ 12 w 1592"/>
                    <a:gd name="T43" fmla="*/ 942 h 1592"/>
                    <a:gd name="T44" fmla="*/ 149 w 1592"/>
                    <a:gd name="T45" fmla="*/ 993 h 1592"/>
                    <a:gd name="T46" fmla="*/ 68 w 1592"/>
                    <a:gd name="T47" fmla="*/ 1113 h 1592"/>
                    <a:gd name="T48" fmla="*/ 176 w 1592"/>
                    <a:gd name="T49" fmla="*/ 1153 h 1592"/>
                    <a:gd name="T50" fmla="*/ 193 w 1592"/>
                    <a:gd name="T51" fmla="*/ 1250 h 1592"/>
                    <a:gd name="T52" fmla="*/ 254 w 1592"/>
                    <a:gd name="T53" fmla="*/ 1320 h 1592"/>
                    <a:gd name="T54" fmla="*/ 346 w 1592"/>
                    <a:gd name="T55" fmla="*/ 1347 h 1592"/>
                    <a:gd name="T56" fmla="*/ 378 w 1592"/>
                    <a:gd name="T57" fmla="*/ 1465 h 1592"/>
                    <a:gd name="T58" fmla="*/ 493 w 1592"/>
                    <a:gd name="T59" fmla="*/ 1396 h 1592"/>
                    <a:gd name="T60" fmla="*/ 530 w 1592"/>
                    <a:gd name="T61" fmla="*/ 1548 h 1592"/>
                    <a:gd name="T62" fmla="*/ 643 w 1592"/>
                    <a:gd name="T63" fmla="*/ 1455 h 1592"/>
                    <a:gd name="T64" fmla="*/ 706 w 1592"/>
                    <a:gd name="T65" fmla="*/ 1585 h 1592"/>
                    <a:gd name="T66" fmla="*/ 796 w 1592"/>
                    <a:gd name="T67" fmla="*/ 1511 h 1592"/>
                    <a:gd name="T68" fmla="*/ 888 w 1592"/>
                    <a:gd name="T69" fmla="*/ 1546 h 1592"/>
                    <a:gd name="T70" fmla="*/ 979 w 1592"/>
                    <a:gd name="T71" fmla="*/ 1528 h 1592"/>
                    <a:gd name="T72" fmla="*/ 1048 w 1592"/>
                    <a:gd name="T73" fmla="*/ 1461 h 1592"/>
                    <a:gd name="T74" fmla="*/ 1166 w 1592"/>
                    <a:gd name="T75" fmla="*/ 1493 h 1592"/>
                    <a:gd name="T76" fmla="*/ 1164 w 1592"/>
                    <a:gd name="T77" fmla="*/ 1360 h 1592"/>
                    <a:gd name="T78" fmla="*/ 1314 w 1592"/>
                    <a:gd name="T79" fmla="*/ 1402 h 1592"/>
                    <a:gd name="T80" fmla="*/ 1290 w 1592"/>
                    <a:gd name="T81" fmla="*/ 1253 h 1592"/>
                    <a:gd name="T82" fmla="*/ 1431 w 1592"/>
                    <a:gd name="T83" fmla="*/ 1273 h 1592"/>
                    <a:gd name="T84" fmla="*/ 1404 w 1592"/>
                    <a:gd name="T85" fmla="*/ 1141 h 1592"/>
                    <a:gd name="T86" fmla="*/ 1504 w 1592"/>
                    <a:gd name="T87" fmla="*/ 1099 h 1592"/>
                    <a:gd name="T88" fmla="*/ 1521 w 1592"/>
                    <a:gd name="T89" fmla="*/ 1009 h 1592"/>
                    <a:gd name="T90" fmla="*/ 1515 w 1592"/>
                    <a:gd name="T91" fmla="*/ 910 h 1592"/>
                    <a:gd name="T92" fmla="*/ 1585 w 1592"/>
                    <a:gd name="T93" fmla="*/ 831 h 1592"/>
                    <a:gd name="T94" fmla="*/ 1479 w 1592"/>
                    <a:gd name="T95" fmla="*/ 746 h 1592"/>
                    <a:gd name="T96" fmla="*/ 1582 w 1592"/>
                    <a:gd name="T97" fmla="*/ 657 h 1592"/>
                    <a:gd name="T98" fmla="*/ 1435 w 1592"/>
                    <a:gd name="T99" fmla="*/ 591 h 1592"/>
                    <a:gd name="T100" fmla="*/ 1527 w 1592"/>
                    <a:gd name="T101" fmla="*/ 485 h 1592"/>
                    <a:gd name="T102" fmla="*/ 1399 w 1592"/>
                    <a:gd name="T103" fmla="*/ 443 h 1592"/>
                    <a:gd name="T104" fmla="*/ 1412 w 1592"/>
                    <a:gd name="T105" fmla="*/ 335 h 1592"/>
                    <a:gd name="T106" fmla="*/ 1344 w 1592"/>
                    <a:gd name="T107" fmla="*/ 275 h 1592"/>
                    <a:gd name="T108" fmla="*/ 804 w 1592"/>
                    <a:gd name="T109" fmla="*/ 1346 h 1592"/>
                    <a:gd name="T110" fmla="*/ 416 w 1592"/>
                    <a:gd name="T111" fmla="*/ 1192 h 1592"/>
                    <a:gd name="T112" fmla="*/ 249 w 1592"/>
                    <a:gd name="T113" fmla="*/ 831 h 1592"/>
                    <a:gd name="T114" fmla="*/ 382 w 1592"/>
                    <a:gd name="T115" fmla="*/ 436 h 1592"/>
                    <a:gd name="T116" fmla="*/ 736 w 1592"/>
                    <a:gd name="T117" fmla="*/ 251 h 1592"/>
                    <a:gd name="T118" fmla="*/ 1135 w 1592"/>
                    <a:gd name="T119" fmla="*/ 364 h 1592"/>
                    <a:gd name="T120" fmla="*/ 1339 w 1592"/>
                    <a:gd name="T121" fmla="*/ 710 h 1592"/>
                    <a:gd name="T122" fmla="*/ 1244 w 1592"/>
                    <a:gd name="T123" fmla="*/ 1114 h 1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92" h="1592">
                      <a:moveTo>
                        <a:pt x="1344" y="275"/>
                      </a:moveTo>
                      <a:lnTo>
                        <a:pt x="1344" y="275"/>
                      </a:lnTo>
                      <a:lnTo>
                        <a:pt x="1329" y="283"/>
                      </a:lnTo>
                      <a:lnTo>
                        <a:pt x="1315" y="289"/>
                      </a:lnTo>
                      <a:lnTo>
                        <a:pt x="1301" y="295"/>
                      </a:lnTo>
                      <a:lnTo>
                        <a:pt x="1287" y="299"/>
                      </a:lnTo>
                      <a:lnTo>
                        <a:pt x="1273" y="301"/>
                      </a:lnTo>
                      <a:lnTo>
                        <a:pt x="1262" y="302"/>
                      </a:lnTo>
                      <a:lnTo>
                        <a:pt x="1251" y="301"/>
                      </a:lnTo>
                      <a:lnTo>
                        <a:pt x="1248" y="299"/>
                      </a:lnTo>
                      <a:lnTo>
                        <a:pt x="1244" y="298"/>
                      </a:lnTo>
                      <a:lnTo>
                        <a:pt x="1244" y="298"/>
                      </a:lnTo>
                      <a:lnTo>
                        <a:pt x="1242" y="289"/>
                      </a:lnTo>
                      <a:lnTo>
                        <a:pt x="1242" y="279"/>
                      </a:lnTo>
                      <a:lnTo>
                        <a:pt x="1244" y="267"/>
                      </a:lnTo>
                      <a:lnTo>
                        <a:pt x="1247" y="255"/>
                      </a:lnTo>
                      <a:lnTo>
                        <a:pt x="1250" y="243"/>
                      </a:lnTo>
                      <a:lnTo>
                        <a:pt x="1254" y="230"/>
                      </a:lnTo>
                      <a:lnTo>
                        <a:pt x="1260" y="218"/>
                      </a:lnTo>
                      <a:lnTo>
                        <a:pt x="1265" y="206"/>
                      </a:lnTo>
                      <a:lnTo>
                        <a:pt x="1265" y="206"/>
                      </a:lnTo>
                      <a:lnTo>
                        <a:pt x="1272" y="191"/>
                      </a:lnTo>
                      <a:lnTo>
                        <a:pt x="1275" y="179"/>
                      </a:lnTo>
                      <a:lnTo>
                        <a:pt x="1275" y="175"/>
                      </a:lnTo>
                      <a:lnTo>
                        <a:pt x="1275" y="170"/>
                      </a:lnTo>
                      <a:lnTo>
                        <a:pt x="1273" y="162"/>
                      </a:lnTo>
                      <a:lnTo>
                        <a:pt x="1270" y="156"/>
                      </a:lnTo>
                      <a:lnTo>
                        <a:pt x="1264" y="151"/>
                      </a:lnTo>
                      <a:lnTo>
                        <a:pt x="1253" y="142"/>
                      </a:lnTo>
                      <a:lnTo>
                        <a:pt x="1253" y="142"/>
                      </a:lnTo>
                      <a:lnTo>
                        <a:pt x="1242" y="134"/>
                      </a:lnTo>
                      <a:lnTo>
                        <a:pt x="1236" y="131"/>
                      </a:lnTo>
                      <a:lnTo>
                        <a:pt x="1228" y="130"/>
                      </a:lnTo>
                      <a:lnTo>
                        <a:pt x="1220" y="130"/>
                      </a:lnTo>
                      <a:lnTo>
                        <a:pt x="1212" y="133"/>
                      </a:lnTo>
                      <a:lnTo>
                        <a:pt x="1201" y="141"/>
                      </a:lnTo>
                      <a:lnTo>
                        <a:pt x="1190" y="152"/>
                      </a:lnTo>
                      <a:lnTo>
                        <a:pt x="1190" y="152"/>
                      </a:lnTo>
                      <a:lnTo>
                        <a:pt x="1178" y="162"/>
                      </a:lnTo>
                      <a:lnTo>
                        <a:pt x="1166" y="173"/>
                      </a:lnTo>
                      <a:lnTo>
                        <a:pt x="1154" y="181"/>
                      </a:lnTo>
                      <a:lnTo>
                        <a:pt x="1141" y="189"/>
                      </a:lnTo>
                      <a:lnTo>
                        <a:pt x="1129" y="194"/>
                      </a:lnTo>
                      <a:lnTo>
                        <a:pt x="1118" y="199"/>
                      </a:lnTo>
                      <a:lnTo>
                        <a:pt x="1107" y="200"/>
                      </a:lnTo>
                      <a:lnTo>
                        <a:pt x="1104" y="200"/>
                      </a:lnTo>
                      <a:lnTo>
                        <a:pt x="1100" y="199"/>
                      </a:lnTo>
                      <a:lnTo>
                        <a:pt x="1100" y="199"/>
                      </a:lnTo>
                      <a:lnTo>
                        <a:pt x="1096" y="191"/>
                      </a:lnTo>
                      <a:lnTo>
                        <a:pt x="1094" y="181"/>
                      </a:lnTo>
                      <a:lnTo>
                        <a:pt x="1092" y="169"/>
                      </a:lnTo>
                      <a:lnTo>
                        <a:pt x="1091" y="157"/>
                      </a:lnTo>
                      <a:lnTo>
                        <a:pt x="1091" y="144"/>
                      </a:lnTo>
                      <a:lnTo>
                        <a:pt x="1092" y="131"/>
                      </a:lnTo>
                      <a:lnTo>
                        <a:pt x="1094" y="118"/>
                      </a:lnTo>
                      <a:lnTo>
                        <a:pt x="1096" y="105"/>
                      </a:lnTo>
                      <a:lnTo>
                        <a:pt x="1096" y="105"/>
                      </a:lnTo>
                      <a:lnTo>
                        <a:pt x="1098" y="89"/>
                      </a:lnTo>
                      <a:lnTo>
                        <a:pt x="1098" y="77"/>
                      </a:lnTo>
                      <a:lnTo>
                        <a:pt x="1098" y="71"/>
                      </a:lnTo>
                      <a:lnTo>
                        <a:pt x="1096" y="67"/>
                      </a:lnTo>
                      <a:lnTo>
                        <a:pt x="1093" y="60"/>
                      </a:lnTo>
                      <a:lnTo>
                        <a:pt x="1088" y="55"/>
                      </a:lnTo>
                      <a:lnTo>
                        <a:pt x="1081" y="52"/>
                      </a:lnTo>
                      <a:lnTo>
                        <a:pt x="1068" y="46"/>
                      </a:lnTo>
                      <a:lnTo>
                        <a:pt x="1068" y="46"/>
                      </a:lnTo>
                      <a:lnTo>
                        <a:pt x="1055" y="42"/>
                      </a:lnTo>
                      <a:lnTo>
                        <a:pt x="1048" y="41"/>
                      </a:lnTo>
                      <a:lnTo>
                        <a:pt x="1041" y="41"/>
                      </a:lnTo>
                      <a:lnTo>
                        <a:pt x="1034" y="43"/>
                      </a:lnTo>
                      <a:lnTo>
                        <a:pt x="1025" y="48"/>
                      </a:lnTo>
                      <a:lnTo>
                        <a:pt x="1018" y="58"/>
                      </a:lnTo>
                      <a:lnTo>
                        <a:pt x="1009" y="71"/>
                      </a:lnTo>
                      <a:lnTo>
                        <a:pt x="1009" y="71"/>
                      </a:lnTo>
                      <a:lnTo>
                        <a:pt x="1001" y="84"/>
                      </a:lnTo>
                      <a:lnTo>
                        <a:pt x="993" y="97"/>
                      </a:lnTo>
                      <a:lnTo>
                        <a:pt x="983" y="109"/>
                      </a:lnTo>
                      <a:lnTo>
                        <a:pt x="972" y="119"/>
                      </a:lnTo>
                      <a:lnTo>
                        <a:pt x="962" y="129"/>
                      </a:lnTo>
                      <a:lnTo>
                        <a:pt x="952" y="136"/>
                      </a:lnTo>
                      <a:lnTo>
                        <a:pt x="944" y="140"/>
                      </a:lnTo>
                      <a:lnTo>
                        <a:pt x="939" y="140"/>
                      </a:lnTo>
                      <a:lnTo>
                        <a:pt x="935" y="141"/>
                      </a:lnTo>
                      <a:lnTo>
                        <a:pt x="935" y="141"/>
                      </a:lnTo>
                      <a:lnTo>
                        <a:pt x="930" y="134"/>
                      </a:lnTo>
                      <a:lnTo>
                        <a:pt x="924" y="126"/>
                      </a:lnTo>
                      <a:lnTo>
                        <a:pt x="920" y="115"/>
                      </a:lnTo>
                      <a:lnTo>
                        <a:pt x="916" y="103"/>
                      </a:lnTo>
                      <a:lnTo>
                        <a:pt x="912" y="91"/>
                      </a:lnTo>
                      <a:lnTo>
                        <a:pt x="910" y="78"/>
                      </a:lnTo>
                      <a:lnTo>
                        <a:pt x="908" y="64"/>
                      </a:lnTo>
                      <a:lnTo>
                        <a:pt x="907" y="51"/>
                      </a:lnTo>
                      <a:lnTo>
                        <a:pt x="907" y="51"/>
                      </a:lnTo>
                      <a:lnTo>
                        <a:pt x="906" y="35"/>
                      </a:lnTo>
                      <a:lnTo>
                        <a:pt x="902" y="23"/>
                      </a:lnTo>
                      <a:lnTo>
                        <a:pt x="900" y="18"/>
                      </a:lnTo>
                      <a:lnTo>
                        <a:pt x="898" y="15"/>
                      </a:lnTo>
                      <a:lnTo>
                        <a:pt x="893" y="9"/>
                      </a:lnTo>
                      <a:lnTo>
                        <a:pt x="886" y="5"/>
                      </a:lnTo>
                      <a:lnTo>
                        <a:pt x="879" y="3"/>
                      </a:lnTo>
                      <a:lnTo>
                        <a:pt x="865" y="2"/>
                      </a:lnTo>
                      <a:lnTo>
                        <a:pt x="865" y="2"/>
                      </a:lnTo>
                      <a:lnTo>
                        <a:pt x="851" y="0"/>
                      </a:lnTo>
                      <a:lnTo>
                        <a:pt x="845" y="0"/>
                      </a:lnTo>
                      <a:lnTo>
                        <a:pt x="837" y="3"/>
                      </a:lnTo>
                      <a:lnTo>
                        <a:pt x="830" y="7"/>
                      </a:lnTo>
                      <a:lnTo>
                        <a:pt x="825" y="15"/>
                      </a:lnTo>
                      <a:lnTo>
                        <a:pt x="820" y="26"/>
                      </a:lnTo>
                      <a:lnTo>
                        <a:pt x="815" y="42"/>
                      </a:lnTo>
                      <a:lnTo>
                        <a:pt x="815" y="42"/>
                      </a:lnTo>
                      <a:lnTo>
                        <a:pt x="810" y="56"/>
                      </a:lnTo>
                      <a:lnTo>
                        <a:pt x="804" y="71"/>
                      </a:lnTo>
                      <a:lnTo>
                        <a:pt x="798" y="85"/>
                      </a:lnTo>
                      <a:lnTo>
                        <a:pt x="791" y="99"/>
                      </a:lnTo>
                      <a:lnTo>
                        <a:pt x="784" y="109"/>
                      </a:lnTo>
                      <a:lnTo>
                        <a:pt x="775" y="118"/>
                      </a:lnTo>
                      <a:lnTo>
                        <a:pt x="767" y="124"/>
                      </a:lnTo>
                      <a:lnTo>
                        <a:pt x="763" y="126"/>
                      </a:lnTo>
                      <a:lnTo>
                        <a:pt x="760" y="127"/>
                      </a:lnTo>
                      <a:lnTo>
                        <a:pt x="760" y="127"/>
                      </a:lnTo>
                      <a:lnTo>
                        <a:pt x="753" y="121"/>
                      </a:lnTo>
                      <a:lnTo>
                        <a:pt x="745" y="114"/>
                      </a:lnTo>
                      <a:lnTo>
                        <a:pt x="739" y="105"/>
                      </a:lnTo>
                      <a:lnTo>
                        <a:pt x="732" y="95"/>
                      </a:lnTo>
                      <a:lnTo>
                        <a:pt x="726" y="84"/>
                      </a:lnTo>
                      <a:lnTo>
                        <a:pt x="719" y="72"/>
                      </a:lnTo>
                      <a:lnTo>
                        <a:pt x="715" y="60"/>
                      </a:lnTo>
                      <a:lnTo>
                        <a:pt x="711" y="47"/>
                      </a:lnTo>
                      <a:lnTo>
                        <a:pt x="711" y="47"/>
                      </a:lnTo>
                      <a:lnTo>
                        <a:pt x="704" y="33"/>
                      </a:lnTo>
                      <a:lnTo>
                        <a:pt x="699" y="22"/>
                      </a:lnTo>
                      <a:lnTo>
                        <a:pt x="695" y="18"/>
                      </a:lnTo>
                      <a:lnTo>
                        <a:pt x="692" y="15"/>
                      </a:lnTo>
                      <a:lnTo>
                        <a:pt x="686" y="10"/>
                      </a:lnTo>
                      <a:lnTo>
                        <a:pt x="678" y="9"/>
                      </a:lnTo>
                      <a:lnTo>
                        <a:pt x="671" y="9"/>
                      </a:lnTo>
                      <a:lnTo>
                        <a:pt x="657" y="10"/>
                      </a:lnTo>
                      <a:lnTo>
                        <a:pt x="657" y="10"/>
                      </a:lnTo>
                      <a:lnTo>
                        <a:pt x="643" y="14"/>
                      </a:lnTo>
                      <a:lnTo>
                        <a:pt x="636" y="16"/>
                      </a:lnTo>
                      <a:lnTo>
                        <a:pt x="630" y="19"/>
                      </a:lnTo>
                      <a:lnTo>
                        <a:pt x="626" y="26"/>
                      </a:lnTo>
                      <a:lnTo>
                        <a:pt x="621" y="34"/>
                      </a:lnTo>
                      <a:lnTo>
                        <a:pt x="619" y="46"/>
                      </a:lnTo>
                      <a:lnTo>
                        <a:pt x="619" y="63"/>
                      </a:lnTo>
                      <a:lnTo>
                        <a:pt x="619" y="63"/>
                      </a:lnTo>
                      <a:lnTo>
                        <a:pt x="618" y="78"/>
                      </a:lnTo>
                      <a:lnTo>
                        <a:pt x="617" y="93"/>
                      </a:lnTo>
                      <a:lnTo>
                        <a:pt x="614" y="108"/>
                      </a:lnTo>
                      <a:lnTo>
                        <a:pt x="610" y="122"/>
                      </a:lnTo>
                      <a:lnTo>
                        <a:pt x="606" y="136"/>
                      </a:lnTo>
                      <a:lnTo>
                        <a:pt x="601" y="146"/>
                      </a:lnTo>
                      <a:lnTo>
                        <a:pt x="595" y="154"/>
                      </a:lnTo>
                      <a:lnTo>
                        <a:pt x="592" y="157"/>
                      </a:lnTo>
                      <a:lnTo>
                        <a:pt x="589" y="160"/>
                      </a:lnTo>
                      <a:lnTo>
                        <a:pt x="589" y="160"/>
                      </a:lnTo>
                      <a:lnTo>
                        <a:pt x="580" y="156"/>
                      </a:lnTo>
                      <a:lnTo>
                        <a:pt x="571" y="151"/>
                      </a:lnTo>
                      <a:lnTo>
                        <a:pt x="562" y="144"/>
                      </a:lnTo>
                      <a:lnTo>
                        <a:pt x="553" y="137"/>
                      </a:lnTo>
                      <a:lnTo>
                        <a:pt x="544" y="127"/>
                      </a:lnTo>
                      <a:lnTo>
                        <a:pt x="535" y="117"/>
                      </a:lnTo>
                      <a:lnTo>
                        <a:pt x="526" y="106"/>
                      </a:lnTo>
                      <a:lnTo>
                        <a:pt x="519" y="95"/>
                      </a:lnTo>
                      <a:lnTo>
                        <a:pt x="519" y="95"/>
                      </a:lnTo>
                      <a:lnTo>
                        <a:pt x="510" y="82"/>
                      </a:lnTo>
                      <a:lnTo>
                        <a:pt x="501" y="73"/>
                      </a:lnTo>
                      <a:lnTo>
                        <a:pt x="497" y="70"/>
                      </a:lnTo>
                      <a:lnTo>
                        <a:pt x="493" y="68"/>
                      </a:lnTo>
                      <a:lnTo>
                        <a:pt x="485" y="66"/>
                      </a:lnTo>
                      <a:lnTo>
                        <a:pt x="479" y="67"/>
                      </a:lnTo>
                      <a:lnTo>
                        <a:pt x="471" y="68"/>
                      </a:lnTo>
                      <a:lnTo>
                        <a:pt x="459" y="73"/>
                      </a:lnTo>
                      <a:lnTo>
                        <a:pt x="459" y="73"/>
                      </a:lnTo>
                      <a:lnTo>
                        <a:pt x="446" y="80"/>
                      </a:lnTo>
                      <a:lnTo>
                        <a:pt x="440" y="83"/>
                      </a:lnTo>
                      <a:lnTo>
                        <a:pt x="435" y="89"/>
                      </a:lnTo>
                      <a:lnTo>
                        <a:pt x="432" y="96"/>
                      </a:lnTo>
                      <a:lnTo>
                        <a:pt x="431" y="105"/>
                      </a:lnTo>
                      <a:lnTo>
                        <a:pt x="431" y="118"/>
                      </a:lnTo>
                      <a:lnTo>
                        <a:pt x="435" y="133"/>
                      </a:lnTo>
                      <a:lnTo>
                        <a:pt x="435" y="133"/>
                      </a:lnTo>
                      <a:lnTo>
                        <a:pt x="438" y="149"/>
                      </a:lnTo>
                      <a:lnTo>
                        <a:pt x="440" y="164"/>
                      </a:lnTo>
                      <a:lnTo>
                        <a:pt x="443" y="179"/>
                      </a:lnTo>
                      <a:lnTo>
                        <a:pt x="443" y="194"/>
                      </a:lnTo>
                      <a:lnTo>
                        <a:pt x="441" y="207"/>
                      </a:lnTo>
                      <a:lnTo>
                        <a:pt x="439" y="219"/>
                      </a:lnTo>
                      <a:lnTo>
                        <a:pt x="435" y="228"/>
                      </a:lnTo>
                      <a:lnTo>
                        <a:pt x="433" y="232"/>
                      </a:lnTo>
                      <a:lnTo>
                        <a:pt x="431" y="235"/>
                      </a:lnTo>
                      <a:lnTo>
                        <a:pt x="431" y="235"/>
                      </a:lnTo>
                      <a:lnTo>
                        <a:pt x="422" y="234"/>
                      </a:lnTo>
                      <a:lnTo>
                        <a:pt x="412" y="231"/>
                      </a:lnTo>
                      <a:lnTo>
                        <a:pt x="401" y="227"/>
                      </a:lnTo>
                      <a:lnTo>
                        <a:pt x="390" y="222"/>
                      </a:lnTo>
                      <a:lnTo>
                        <a:pt x="379" y="215"/>
                      </a:lnTo>
                      <a:lnTo>
                        <a:pt x="368" y="207"/>
                      </a:lnTo>
                      <a:lnTo>
                        <a:pt x="358" y="200"/>
                      </a:lnTo>
                      <a:lnTo>
                        <a:pt x="347" y="191"/>
                      </a:lnTo>
                      <a:lnTo>
                        <a:pt x="347" y="191"/>
                      </a:lnTo>
                      <a:lnTo>
                        <a:pt x="335" y="181"/>
                      </a:lnTo>
                      <a:lnTo>
                        <a:pt x="324" y="175"/>
                      </a:lnTo>
                      <a:lnTo>
                        <a:pt x="319" y="173"/>
                      </a:lnTo>
                      <a:lnTo>
                        <a:pt x="315" y="171"/>
                      </a:lnTo>
                      <a:lnTo>
                        <a:pt x="307" y="171"/>
                      </a:lnTo>
                      <a:lnTo>
                        <a:pt x="300" y="174"/>
                      </a:lnTo>
                      <a:lnTo>
                        <a:pt x="293" y="177"/>
                      </a:lnTo>
                      <a:lnTo>
                        <a:pt x="282" y="186"/>
                      </a:lnTo>
                      <a:lnTo>
                        <a:pt x="282" y="186"/>
                      </a:lnTo>
                      <a:lnTo>
                        <a:pt x="273" y="194"/>
                      </a:lnTo>
                      <a:lnTo>
                        <a:pt x="267" y="200"/>
                      </a:lnTo>
                      <a:lnTo>
                        <a:pt x="264" y="206"/>
                      </a:lnTo>
                      <a:lnTo>
                        <a:pt x="263" y="214"/>
                      </a:lnTo>
                      <a:lnTo>
                        <a:pt x="264" y="224"/>
                      </a:lnTo>
                      <a:lnTo>
                        <a:pt x="268" y="236"/>
                      </a:lnTo>
                      <a:lnTo>
                        <a:pt x="276" y="250"/>
                      </a:lnTo>
                      <a:lnTo>
                        <a:pt x="276" y="250"/>
                      </a:lnTo>
                      <a:lnTo>
                        <a:pt x="282" y="262"/>
                      </a:lnTo>
                      <a:lnTo>
                        <a:pt x="288" y="276"/>
                      </a:lnTo>
                      <a:lnTo>
                        <a:pt x="293" y="289"/>
                      </a:lnTo>
                      <a:lnTo>
                        <a:pt x="298" y="303"/>
                      </a:lnTo>
                      <a:lnTo>
                        <a:pt x="301" y="315"/>
                      </a:lnTo>
                      <a:lnTo>
                        <a:pt x="302" y="327"/>
                      </a:lnTo>
                      <a:lnTo>
                        <a:pt x="302" y="337"/>
                      </a:lnTo>
                      <a:lnTo>
                        <a:pt x="300" y="346"/>
                      </a:lnTo>
                      <a:lnTo>
                        <a:pt x="300" y="346"/>
                      </a:lnTo>
                      <a:lnTo>
                        <a:pt x="291" y="348"/>
                      </a:lnTo>
                      <a:lnTo>
                        <a:pt x="281" y="350"/>
                      </a:lnTo>
                      <a:lnTo>
                        <a:pt x="269" y="349"/>
                      </a:lnTo>
                      <a:lnTo>
                        <a:pt x="256" y="348"/>
                      </a:lnTo>
                      <a:lnTo>
                        <a:pt x="243" y="345"/>
                      </a:lnTo>
                      <a:lnTo>
                        <a:pt x="229" y="341"/>
                      </a:lnTo>
                      <a:lnTo>
                        <a:pt x="215" y="336"/>
                      </a:lnTo>
                      <a:lnTo>
                        <a:pt x="202" y="331"/>
                      </a:lnTo>
                      <a:lnTo>
                        <a:pt x="202" y="331"/>
                      </a:lnTo>
                      <a:lnTo>
                        <a:pt x="187" y="325"/>
                      </a:lnTo>
                      <a:lnTo>
                        <a:pt x="175" y="322"/>
                      </a:lnTo>
                      <a:lnTo>
                        <a:pt x="165" y="322"/>
                      </a:lnTo>
                      <a:lnTo>
                        <a:pt x="157" y="324"/>
                      </a:lnTo>
                      <a:lnTo>
                        <a:pt x="152" y="328"/>
                      </a:lnTo>
                      <a:lnTo>
                        <a:pt x="146" y="333"/>
                      </a:lnTo>
                      <a:lnTo>
                        <a:pt x="139" y="345"/>
                      </a:lnTo>
                      <a:lnTo>
                        <a:pt x="139" y="345"/>
                      </a:lnTo>
                      <a:lnTo>
                        <a:pt x="131" y="357"/>
                      </a:lnTo>
                      <a:lnTo>
                        <a:pt x="129" y="363"/>
                      </a:lnTo>
                      <a:lnTo>
                        <a:pt x="127" y="370"/>
                      </a:lnTo>
                      <a:lnTo>
                        <a:pt x="128" y="378"/>
                      </a:lnTo>
                      <a:lnTo>
                        <a:pt x="130" y="382"/>
                      </a:lnTo>
                      <a:lnTo>
                        <a:pt x="132" y="387"/>
                      </a:lnTo>
                      <a:lnTo>
                        <a:pt x="139" y="397"/>
                      </a:lnTo>
                      <a:lnTo>
                        <a:pt x="151" y="408"/>
                      </a:lnTo>
                      <a:lnTo>
                        <a:pt x="151" y="408"/>
                      </a:lnTo>
                      <a:lnTo>
                        <a:pt x="159" y="418"/>
                      </a:lnTo>
                      <a:lnTo>
                        <a:pt x="169" y="427"/>
                      </a:lnTo>
                      <a:lnTo>
                        <a:pt x="178" y="437"/>
                      </a:lnTo>
                      <a:lnTo>
                        <a:pt x="185" y="448"/>
                      </a:lnTo>
                      <a:lnTo>
                        <a:pt x="191" y="459"/>
                      </a:lnTo>
                      <a:lnTo>
                        <a:pt x="196" y="469"/>
                      </a:lnTo>
                      <a:lnTo>
                        <a:pt x="200" y="478"/>
                      </a:lnTo>
                      <a:lnTo>
                        <a:pt x="202" y="486"/>
                      </a:lnTo>
                      <a:lnTo>
                        <a:pt x="202" y="486"/>
                      </a:lnTo>
                      <a:lnTo>
                        <a:pt x="200" y="490"/>
                      </a:lnTo>
                      <a:lnTo>
                        <a:pt x="196" y="492"/>
                      </a:lnTo>
                      <a:lnTo>
                        <a:pt x="188" y="497"/>
                      </a:lnTo>
                      <a:lnTo>
                        <a:pt x="176" y="500"/>
                      </a:lnTo>
                      <a:lnTo>
                        <a:pt x="163" y="503"/>
                      </a:lnTo>
                      <a:lnTo>
                        <a:pt x="147" y="504"/>
                      </a:lnTo>
                      <a:lnTo>
                        <a:pt x="132" y="504"/>
                      </a:lnTo>
                      <a:lnTo>
                        <a:pt x="117" y="503"/>
                      </a:lnTo>
                      <a:lnTo>
                        <a:pt x="102" y="500"/>
                      </a:lnTo>
                      <a:lnTo>
                        <a:pt x="102" y="500"/>
                      </a:lnTo>
                      <a:lnTo>
                        <a:pt x="85" y="498"/>
                      </a:lnTo>
                      <a:lnTo>
                        <a:pt x="73" y="498"/>
                      </a:lnTo>
                      <a:lnTo>
                        <a:pt x="63" y="502"/>
                      </a:lnTo>
                      <a:lnTo>
                        <a:pt x="57" y="505"/>
                      </a:lnTo>
                      <a:lnTo>
                        <a:pt x="53" y="510"/>
                      </a:lnTo>
                      <a:lnTo>
                        <a:pt x="49" y="517"/>
                      </a:lnTo>
                      <a:lnTo>
                        <a:pt x="44" y="530"/>
                      </a:lnTo>
                      <a:lnTo>
                        <a:pt x="44" y="530"/>
                      </a:lnTo>
                      <a:lnTo>
                        <a:pt x="39" y="543"/>
                      </a:lnTo>
                      <a:lnTo>
                        <a:pt x="39" y="551"/>
                      </a:lnTo>
                      <a:lnTo>
                        <a:pt x="39" y="558"/>
                      </a:lnTo>
                      <a:lnTo>
                        <a:pt x="43" y="565"/>
                      </a:lnTo>
                      <a:lnTo>
                        <a:pt x="45" y="569"/>
                      </a:lnTo>
                      <a:lnTo>
                        <a:pt x="48" y="572"/>
                      </a:lnTo>
                      <a:lnTo>
                        <a:pt x="58" y="580"/>
                      </a:lnTo>
                      <a:lnTo>
                        <a:pt x="72" y="589"/>
                      </a:lnTo>
                      <a:lnTo>
                        <a:pt x="72" y="589"/>
                      </a:lnTo>
                      <a:lnTo>
                        <a:pt x="83" y="595"/>
                      </a:lnTo>
                      <a:lnTo>
                        <a:pt x="95" y="602"/>
                      </a:lnTo>
                      <a:lnTo>
                        <a:pt x="105" y="609"/>
                      </a:lnTo>
                      <a:lnTo>
                        <a:pt x="116" y="618"/>
                      </a:lnTo>
                      <a:lnTo>
                        <a:pt x="124" y="626"/>
                      </a:lnTo>
                      <a:lnTo>
                        <a:pt x="132" y="634"/>
                      </a:lnTo>
                      <a:lnTo>
                        <a:pt x="137" y="642"/>
                      </a:lnTo>
                      <a:lnTo>
                        <a:pt x="142" y="650"/>
                      </a:lnTo>
                      <a:lnTo>
                        <a:pt x="142" y="650"/>
                      </a:lnTo>
                      <a:lnTo>
                        <a:pt x="141" y="654"/>
                      </a:lnTo>
                      <a:lnTo>
                        <a:pt x="137" y="657"/>
                      </a:lnTo>
                      <a:lnTo>
                        <a:pt x="131" y="664"/>
                      </a:lnTo>
                      <a:lnTo>
                        <a:pt x="120" y="670"/>
                      </a:lnTo>
                      <a:lnTo>
                        <a:pt x="108" y="676"/>
                      </a:lnTo>
                      <a:lnTo>
                        <a:pt x="94" y="681"/>
                      </a:lnTo>
                      <a:lnTo>
                        <a:pt x="80" y="686"/>
                      </a:lnTo>
                      <a:lnTo>
                        <a:pt x="63" y="689"/>
                      </a:lnTo>
                      <a:lnTo>
                        <a:pt x="48" y="691"/>
                      </a:lnTo>
                      <a:lnTo>
                        <a:pt x="48" y="691"/>
                      </a:lnTo>
                      <a:lnTo>
                        <a:pt x="33" y="692"/>
                      </a:lnTo>
                      <a:lnTo>
                        <a:pt x="21" y="697"/>
                      </a:lnTo>
                      <a:lnTo>
                        <a:pt x="12" y="701"/>
                      </a:lnTo>
                      <a:lnTo>
                        <a:pt x="7" y="706"/>
                      </a:lnTo>
                      <a:lnTo>
                        <a:pt x="3" y="713"/>
                      </a:lnTo>
                      <a:lnTo>
                        <a:pt x="2" y="719"/>
                      </a:lnTo>
                      <a:lnTo>
                        <a:pt x="1" y="734"/>
                      </a:lnTo>
                      <a:lnTo>
                        <a:pt x="1" y="734"/>
                      </a:lnTo>
                      <a:lnTo>
                        <a:pt x="0" y="748"/>
                      </a:lnTo>
                      <a:lnTo>
                        <a:pt x="1" y="754"/>
                      </a:lnTo>
                      <a:lnTo>
                        <a:pt x="3" y="762"/>
                      </a:lnTo>
                      <a:lnTo>
                        <a:pt x="8" y="768"/>
                      </a:lnTo>
                      <a:lnTo>
                        <a:pt x="12" y="771"/>
                      </a:lnTo>
                      <a:lnTo>
                        <a:pt x="15" y="774"/>
                      </a:lnTo>
                      <a:lnTo>
                        <a:pt x="27" y="779"/>
                      </a:lnTo>
                      <a:lnTo>
                        <a:pt x="43" y="783"/>
                      </a:lnTo>
                      <a:lnTo>
                        <a:pt x="43" y="783"/>
                      </a:lnTo>
                      <a:lnTo>
                        <a:pt x="56" y="786"/>
                      </a:lnTo>
                      <a:lnTo>
                        <a:pt x="69" y="790"/>
                      </a:lnTo>
                      <a:lnTo>
                        <a:pt x="81" y="796"/>
                      </a:lnTo>
                      <a:lnTo>
                        <a:pt x="93" y="801"/>
                      </a:lnTo>
                      <a:lnTo>
                        <a:pt x="104" y="807"/>
                      </a:lnTo>
                      <a:lnTo>
                        <a:pt x="114" y="813"/>
                      </a:lnTo>
                      <a:lnTo>
                        <a:pt x="121" y="820"/>
                      </a:lnTo>
                      <a:lnTo>
                        <a:pt x="127" y="826"/>
                      </a:lnTo>
                      <a:lnTo>
                        <a:pt x="127" y="826"/>
                      </a:lnTo>
                      <a:lnTo>
                        <a:pt x="126" y="829"/>
                      </a:lnTo>
                      <a:lnTo>
                        <a:pt x="124" y="834"/>
                      </a:lnTo>
                      <a:lnTo>
                        <a:pt x="119" y="841"/>
                      </a:lnTo>
                      <a:lnTo>
                        <a:pt x="110" y="850"/>
                      </a:lnTo>
                      <a:lnTo>
                        <a:pt x="100" y="859"/>
                      </a:lnTo>
                      <a:lnTo>
                        <a:pt x="87" y="868"/>
                      </a:lnTo>
                      <a:lnTo>
                        <a:pt x="74" y="875"/>
                      </a:lnTo>
                      <a:lnTo>
                        <a:pt x="61" y="882"/>
                      </a:lnTo>
                      <a:lnTo>
                        <a:pt x="47" y="888"/>
                      </a:lnTo>
                      <a:lnTo>
                        <a:pt x="47" y="888"/>
                      </a:lnTo>
                      <a:lnTo>
                        <a:pt x="32" y="894"/>
                      </a:lnTo>
                      <a:lnTo>
                        <a:pt x="21" y="900"/>
                      </a:lnTo>
                      <a:lnTo>
                        <a:pt x="14" y="907"/>
                      </a:lnTo>
                      <a:lnTo>
                        <a:pt x="11" y="913"/>
                      </a:lnTo>
                      <a:lnTo>
                        <a:pt x="9" y="921"/>
                      </a:lnTo>
                      <a:lnTo>
                        <a:pt x="9" y="928"/>
                      </a:lnTo>
                      <a:lnTo>
                        <a:pt x="12" y="942"/>
                      </a:lnTo>
                      <a:lnTo>
                        <a:pt x="12" y="942"/>
                      </a:lnTo>
                      <a:lnTo>
                        <a:pt x="14" y="956"/>
                      </a:lnTo>
                      <a:lnTo>
                        <a:pt x="18" y="962"/>
                      </a:lnTo>
                      <a:lnTo>
                        <a:pt x="22" y="968"/>
                      </a:lnTo>
                      <a:lnTo>
                        <a:pt x="27" y="973"/>
                      </a:lnTo>
                      <a:lnTo>
                        <a:pt x="32" y="975"/>
                      </a:lnTo>
                      <a:lnTo>
                        <a:pt x="37" y="977"/>
                      </a:lnTo>
                      <a:lnTo>
                        <a:pt x="49" y="979"/>
                      </a:lnTo>
                      <a:lnTo>
                        <a:pt x="64" y="979"/>
                      </a:lnTo>
                      <a:lnTo>
                        <a:pt x="64" y="979"/>
                      </a:lnTo>
                      <a:lnTo>
                        <a:pt x="79" y="979"/>
                      </a:lnTo>
                      <a:lnTo>
                        <a:pt x="92" y="979"/>
                      </a:lnTo>
                      <a:lnTo>
                        <a:pt x="105" y="980"/>
                      </a:lnTo>
                      <a:lnTo>
                        <a:pt x="118" y="982"/>
                      </a:lnTo>
                      <a:lnTo>
                        <a:pt x="130" y="985"/>
                      </a:lnTo>
                      <a:lnTo>
                        <a:pt x="141" y="989"/>
                      </a:lnTo>
                      <a:lnTo>
                        <a:pt x="149" y="993"/>
                      </a:lnTo>
                      <a:lnTo>
                        <a:pt x="157" y="997"/>
                      </a:lnTo>
                      <a:lnTo>
                        <a:pt x="157" y="997"/>
                      </a:lnTo>
                      <a:lnTo>
                        <a:pt x="157" y="1002"/>
                      </a:lnTo>
                      <a:lnTo>
                        <a:pt x="157" y="1006"/>
                      </a:lnTo>
                      <a:lnTo>
                        <a:pt x="154" y="1015"/>
                      </a:lnTo>
                      <a:lnTo>
                        <a:pt x="148" y="1026"/>
                      </a:lnTo>
                      <a:lnTo>
                        <a:pt x="141" y="1036"/>
                      </a:lnTo>
                      <a:lnTo>
                        <a:pt x="131" y="1047"/>
                      </a:lnTo>
                      <a:lnTo>
                        <a:pt x="120" y="1059"/>
                      </a:lnTo>
                      <a:lnTo>
                        <a:pt x="108" y="1069"/>
                      </a:lnTo>
                      <a:lnTo>
                        <a:pt x="96" y="1079"/>
                      </a:lnTo>
                      <a:lnTo>
                        <a:pt x="96" y="1079"/>
                      </a:lnTo>
                      <a:lnTo>
                        <a:pt x="83" y="1089"/>
                      </a:lnTo>
                      <a:lnTo>
                        <a:pt x="74" y="1097"/>
                      </a:lnTo>
                      <a:lnTo>
                        <a:pt x="70" y="1105"/>
                      </a:lnTo>
                      <a:lnTo>
                        <a:pt x="68" y="1113"/>
                      </a:lnTo>
                      <a:lnTo>
                        <a:pt x="68" y="1120"/>
                      </a:lnTo>
                      <a:lnTo>
                        <a:pt x="70" y="1127"/>
                      </a:lnTo>
                      <a:lnTo>
                        <a:pt x="76" y="1140"/>
                      </a:lnTo>
                      <a:lnTo>
                        <a:pt x="76" y="1140"/>
                      </a:lnTo>
                      <a:lnTo>
                        <a:pt x="83" y="1152"/>
                      </a:lnTo>
                      <a:lnTo>
                        <a:pt x="87" y="1158"/>
                      </a:lnTo>
                      <a:lnTo>
                        <a:pt x="93" y="1163"/>
                      </a:lnTo>
                      <a:lnTo>
                        <a:pt x="99" y="1166"/>
                      </a:lnTo>
                      <a:lnTo>
                        <a:pt x="105" y="1167"/>
                      </a:lnTo>
                      <a:lnTo>
                        <a:pt x="109" y="1167"/>
                      </a:lnTo>
                      <a:lnTo>
                        <a:pt x="121" y="1166"/>
                      </a:lnTo>
                      <a:lnTo>
                        <a:pt x="137" y="1162"/>
                      </a:lnTo>
                      <a:lnTo>
                        <a:pt x="137" y="1162"/>
                      </a:lnTo>
                      <a:lnTo>
                        <a:pt x="149" y="1158"/>
                      </a:lnTo>
                      <a:lnTo>
                        <a:pt x="163" y="1155"/>
                      </a:lnTo>
                      <a:lnTo>
                        <a:pt x="176" y="1153"/>
                      </a:lnTo>
                      <a:lnTo>
                        <a:pt x="189" y="1152"/>
                      </a:lnTo>
                      <a:lnTo>
                        <a:pt x="202" y="1151"/>
                      </a:lnTo>
                      <a:lnTo>
                        <a:pt x="213" y="1152"/>
                      </a:lnTo>
                      <a:lnTo>
                        <a:pt x="222" y="1153"/>
                      </a:lnTo>
                      <a:lnTo>
                        <a:pt x="231" y="1156"/>
                      </a:lnTo>
                      <a:lnTo>
                        <a:pt x="231" y="1156"/>
                      </a:lnTo>
                      <a:lnTo>
                        <a:pt x="232" y="1160"/>
                      </a:lnTo>
                      <a:lnTo>
                        <a:pt x="233" y="1164"/>
                      </a:lnTo>
                      <a:lnTo>
                        <a:pt x="232" y="1174"/>
                      </a:lnTo>
                      <a:lnTo>
                        <a:pt x="230" y="1186"/>
                      </a:lnTo>
                      <a:lnTo>
                        <a:pt x="225" y="1198"/>
                      </a:lnTo>
                      <a:lnTo>
                        <a:pt x="218" y="1212"/>
                      </a:lnTo>
                      <a:lnTo>
                        <a:pt x="210" y="1225"/>
                      </a:lnTo>
                      <a:lnTo>
                        <a:pt x="202" y="1238"/>
                      </a:lnTo>
                      <a:lnTo>
                        <a:pt x="193" y="1250"/>
                      </a:lnTo>
                      <a:lnTo>
                        <a:pt x="193" y="1250"/>
                      </a:lnTo>
                      <a:lnTo>
                        <a:pt x="183" y="1263"/>
                      </a:lnTo>
                      <a:lnTo>
                        <a:pt x="177" y="1274"/>
                      </a:lnTo>
                      <a:lnTo>
                        <a:pt x="175" y="1283"/>
                      </a:lnTo>
                      <a:lnTo>
                        <a:pt x="175" y="1291"/>
                      </a:lnTo>
                      <a:lnTo>
                        <a:pt x="177" y="1298"/>
                      </a:lnTo>
                      <a:lnTo>
                        <a:pt x="180" y="1303"/>
                      </a:lnTo>
                      <a:lnTo>
                        <a:pt x="190" y="1314"/>
                      </a:lnTo>
                      <a:lnTo>
                        <a:pt x="190" y="1314"/>
                      </a:lnTo>
                      <a:lnTo>
                        <a:pt x="200" y="1325"/>
                      </a:lnTo>
                      <a:lnTo>
                        <a:pt x="205" y="1329"/>
                      </a:lnTo>
                      <a:lnTo>
                        <a:pt x="212" y="1333"/>
                      </a:lnTo>
                      <a:lnTo>
                        <a:pt x="219" y="1334"/>
                      </a:lnTo>
                      <a:lnTo>
                        <a:pt x="224" y="1333"/>
                      </a:lnTo>
                      <a:lnTo>
                        <a:pt x="229" y="1332"/>
                      </a:lnTo>
                      <a:lnTo>
                        <a:pt x="240" y="1327"/>
                      </a:lnTo>
                      <a:lnTo>
                        <a:pt x="254" y="1320"/>
                      </a:lnTo>
                      <a:lnTo>
                        <a:pt x="254" y="1320"/>
                      </a:lnTo>
                      <a:lnTo>
                        <a:pt x="265" y="1313"/>
                      </a:lnTo>
                      <a:lnTo>
                        <a:pt x="277" y="1307"/>
                      </a:lnTo>
                      <a:lnTo>
                        <a:pt x="290" y="1301"/>
                      </a:lnTo>
                      <a:lnTo>
                        <a:pt x="302" y="1297"/>
                      </a:lnTo>
                      <a:lnTo>
                        <a:pt x="314" y="1294"/>
                      </a:lnTo>
                      <a:lnTo>
                        <a:pt x="325" y="1290"/>
                      </a:lnTo>
                      <a:lnTo>
                        <a:pt x="335" y="1289"/>
                      </a:lnTo>
                      <a:lnTo>
                        <a:pt x="343" y="1290"/>
                      </a:lnTo>
                      <a:lnTo>
                        <a:pt x="343" y="1290"/>
                      </a:lnTo>
                      <a:lnTo>
                        <a:pt x="346" y="1294"/>
                      </a:lnTo>
                      <a:lnTo>
                        <a:pt x="347" y="1297"/>
                      </a:lnTo>
                      <a:lnTo>
                        <a:pt x="349" y="1307"/>
                      </a:lnTo>
                      <a:lnTo>
                        <a:pt x="350" y="1319"/>
                      </a:lnTo>
                      <a:lnTo>
                        <a:pt x="349" y="1333"/>
                      </a:lnTo>
                      <a:lnTo>
                        <a:pt x="346" y="1347"/>
                      </a:lnTo>
                      <a:lnTo>
                        <a:pt x="341" y="1362"/>
                      </a:lnTo>
                      <a:lnTo>
                        <a:pt x="337" y="1376"/>
                      </a:lnTo>
                      <a:lnTo>
                        <a:pt x="330" y="1390"/>
                      </a:lnTo>
                      <a:lnTo>
                        <a:pt x="330" y="1390"/>
                      </a:lnTo>
                      <a:lnTo>
                        <a:pt x="325" y="1406"/>
                      </a:lnTo>
                      <a:lnTo>
                        <a:pt x="322" y="1418"/>
                      </a:lnTo>
                      <a:lnTo>
                        <a:pt x="322" y="1428"/>
                      </a:lnTo>
                      <a:lnTo>
                        <a:pt x="324" y="1435"/>
                      </a:lnTo>
                      <a:lnTo>
                        <a:pt x="328" y="1441"/>
                      </a:lnTo>
                      <a:lnTo>
                        <a:pt x="333" y="1446"/>
                      </a:lnTo>
                      <a:lnTo>
                        <a:pt x="344" y="1454"/>
                      </a:lnTo>
                      <a:lnTo>
                        <a:pt x="344" y="1454"/>
                      </a:lnTo>
                      <a:lnTo>
                        <a:pt x="356" y="1461"/>
                      </a:lnTo>
                      <a:lnTo>
                        <a:pt x="363" y="1465"/>
                      </a:lnTo>
                      <a:lnTo>
                        <a:pt x="370" y="1466"/>
                      </a:lnTo>
                      <a:lnTo>
                        <a:pt x="378" y="1465"/>
                      </a:lnTo>
                      <a:lnTo>
                        <a:pt x="383" y="1463"/>
                      </a:lnTo>
                      <a:lnTo>
                        <a:pt x="387" y="1461"/>
                      </a:lnTo>
                      <a:lnTo>
                        <a:pt x="397" y="1454"/>
                      </a:lnTo>
                      <a:lnTo>
                        <a:pt x="408" y="1442"/>
                      </a:lnTo>
                      <a:lnTo>
                        <a:pt x="408" y="1442"/>
                      </a:lnTo>
                      <a:lnTo>
                        <a:pt x="417" y="1433"/>
                      </a:lnTo>
                      <a:lnTo>
                        <a:pt x="427" y="1424"/>
                      </a:lnTo>
                      <a:lnTo>
                        <a:pt x="437" y="1416"/>
                      </a:lnTo>
                      <a:lnTo>
                        <a:pt x="448" y="1408"/>
                      </a:lnTo>
                      <a:lnTo>
                        <a:pt x="459" y="1401"/>
                      </a:lnTo>
                      <a:lnTo>
                        <a:pt x="469" y="1396"/>
                      </a:lnTo>
                      <a:lnTo>
                        <a:pt x="479" y="1393"/>
                      </a:lnTo>
                      <a:lnTo>
                        <a:pt x="486" y="1390"/>
                      </a:lnTo>
                      <a:lnTo>
                        <a:pt x="486" y="1390"/>
                      </a:lnTo>
                      <a:lnTo>
                        <a:pt x="489" y="1393"/>
                      </a:lnTo>
                      <a:lnTo>
                        <a:pt x="493" y="1396"/>
                      </a:lnTo>
                      <a:lnTo>
                        <a:pt x="497" y="1406"/>
                      </a:lnTo>
                      <a:lnTo>
                        <a:pt x="500" y="1417"/>
                      </a:lnTo>
                      <a:lnTo>
                        <a:pt x="502" y="1430"/>
                      </a:lnTo>
                      <a:lnTo>
                        <a:pt x="504" y="1445"/>
                      </a:lnTo>
                      <a:lnTo>
                        <a:pt x="504" y="1460"/>
                      </a:lnTo>
                      <a:lnTo>
                        <a:pt x="502" y="1475"/>
                      </a:lnTo>
                      <a:lnTo>
                        <a:pt x="500" y="1491"/>
                      </a:lnTo>
                      <a:lnTo>
                        <a:pt x="500" y="1491"/>
                      </a:lnTo>
                      <a:lnTo>
                        <a:pt x="498" y="1507"/>
                      </a:lnTo>
                      <a:lnTo>
                        <a:pt x="499" y="1519"/>
                      </a:lnTo>
                      <a:lnTo>
                        <a:pt x="501" y="1529"/>
                      </a:lnTo>
                      <a:lnTo>
                        <a:pt x="506" y="1535"/>
                      </a:lnTo>
                      <a:lnTo>
                        <a:pt x="511" y="1540"/>
                      </a:lnTo>
                      <a:lnTo>
                        <a:pt x="517" y="1544"/>
                      </a:lnTo>
                      <a:lnTo>
                        <a:pt x="530" y="1548"/>
                      </a:lnTo>
                      <a:lnTo>
                        <a:pt x="530" y="1548"/>
                      </a:lnTo>
                      <a:lnTo>
                        <a:pt x="544" y="1553"/>
                      </a:lnTo>
                      <a:lnTo>
                        <a:pt x="550" y="1554"/>
                      </a:lnTo>
                      <a:lnTo>
                        <a:pt x="558" y="1553"/>
                      </a:lnTo>
                      <a:lnTo>
                        <a:pt x="566" y="1550"/>
                      </a:lnTo>
                      <a:lnTo>
                        <a:pt x="569" y="1547"/>
                      </a:lnTo>
                      <a:lnTo>
                        <a:pt x="573" y="1544"/>
                      </a:lnTo>
                      <a:lnTo>
                        <a:pt x="581" y="1534"/>
                      </a:lnTo>
                      <a:lnTo>
                        <a:pt x="589" y="1520"/>
                      </a:lnTo>
                      <a:lnTo>
                        <a:pt x="589" y="1520"/>
                      </a:lnTo>
                      <a:lnTo>
                        <a:pt x="595" y="1509"/>
                      </a:lnTo>
                      <a:lnTo>
                        <a:pt x="602" y="1498"/>
                      </a:lnTo>
                      <a:lnTo>
                        <a:pt x="610" y="1487"/>
                      </a:lnTo>
                      <a:lnTo>
                        <a:pt x="618" y="1478"/>
                      </a:lnTo>
                      <a:lnTo>
                        <a:pt x="627" y="1468"/>
                      </a:lnTo>
                      <a:lnTo>
                        <a:pt x="634" y="1460"/>
                      </a:lnTo>
                      <a:lnTo>
                        <a:pt x="643" y="1455"/>
                      </a:lnTo>
                      <a:lnTo>
                        <a:pt x="651" y="1450"/>
                      </a:lnTo>
                      <a:lnTo>
                        <a:pt x="651" y="1450"/>
                      </a:lnTo>
                      <a:lnTo>
                        <a:pt x="654" y="1453"/>
                      </a:lnTo>
                      <a:lnTo>
                        <a:pt x="657" y="1455"/>
                      </a:lnTo>
                      <a:lnTo>
                        <a:pt x="664" y="1462"/>
                      </a:lnTo>
                      <a:lnTo>
                        <a:pt x="670" y="1472"/>
                      </a:lnTo>
                      <a:lnTo>
                        <a:pt x="676" y="1484"/>
                      </a:lnTo>
                      <a:lnTo>
                        <a:pt x="681" y="1498"/>
                      </a:lnTo>
                      <a:lnTo>
                        <a:pt x="686" y="1514"/>
                      </a:lnTo>
                      <a:lnTo>
                        <a:pt x="689" y="1529"/>
                      </a:lnTo>
                      <a:lnTo>
                        <a:pt x="691" y="1544"/>
                      </a:lnTo>
                      <a:lnTo>
                        <a:pt x="691" y="1544"/>
                      </a:lnTo>
                      <a:lnTo>
                        <a:pt x="692" y="1560"/>
                      </a:lnTo>
                      <a:lnTo>
                        <a:pt x="696" y="1571"/>
                      </a:lnTo>
                      <a:lnTo>
                        <a:pt x="701" y="1580"/>
                      </a:lnTo>
                      <a:lnTo>
                        <a:pt x="706" y="1585"/>
                      </a:lnTo>
                      <a:lnTo>
                        <a:pt x="713" y="1589"/>
                      </a:lnTo>
                      <a:lnTo>
                        <a:pt x="719" y="1591"/>
                      </a:lnTo>
                      <a:lnTo>
                        <a:pt x="733" y="1592"/>
                      </a:lnTo>
                      <a:lnTo>
                        <a:pt x="733" y="1592"/>
                      </a:lnTo>
                      <a:lnTo>
                        <a:pt x="748" y="1592"/>
                      </a:lnTo>
                      <a:lnTo>
                        <a:pt x="755" y="1591"/>
                      </a:lnTo>
                      <a:lnTo>
                        <a:pt x="762" y="1589"/>
                      </a:lnTo>
                      <a:lnTo>
                        <a:pt x="768" y="1584"/>
                      </a:lnTo>
                      <a:lnTo>
                        <a:pt x="772" y="1581"/>
                      </a:lnTo>
                      <a:lnTo>
                        <a:pt x="774" y="1577"/>
                      </a:lnTo>
                      <a:lnTo>
                        <a:pt x="779" y="1565"/>
                      </a:lnTo>
                      <a:lnTo>
                        <a:pt x="782" y="1550"/>
                      </a:lnTo>
                      <a:lnTo>
                        <a:pt x="782" y="1550"/>
                      </a:lnTo>
                      <a:lnTo>
                        <a:pt x="787" y="1536"/>
                      </a:lnTo>
                      <a:lnTo>
                        <a:pt x="790" y="1523"/>
                      </a:lnTo>
                      <a:lnTo>
                        <a:pt x="796" y="1511"/>
                      </a:lnTo>
                      <a:lnTo>
                        <a:pt x="801" y="1499"/>
                      </a:lnTo>
                      <a:lnTo>
                        <a:pt x="806" y="1489"/>
                      </a:lnTo>
                      <a:lnTo>
                        <a:pt x="813" y="1479"/>
                      </a:lnTo>
                      <a:lnTo>
                        <a:pt x="820" y="1471"/>
                      </a:lnTo>
                      <a:lnTo>
                        <a:pt x="826" y="1466"/>
                      </a:lnTo>
                      <a:lnTo>
                        <a:pt x="826" y="1466"/>
                      </a:lnTo>
                      <a:lnTo>
                        <a:pt x="829" y="1467"/>
                      </a:lnTo>
                      <a:lnTo>
                        <a:pt x="834" y="1468"/>
                      </a:lnTo>
                      <a:lnTo>
                        <a:pt x="842" y="1474"/>
                      </a:lnTo>
                      <a:lnTo>
                        <a:pt x="850" y="1482"/>
                      </a:lnTo>
                      <a:lnTo>
                        <a:pt x="859" y="1493"/>
                      </a:lnTo>
                      <a:lnTo>
                        <a:pt x="867" y="1505"/>
                      </a:lnTo>
                      <a:lnTo>
                        <a:pt x="875" y="1518"/>
                      </a:lnTo>
                      <a:lnTo>
                        <a:pt x="882" y="1532"/>
                      </a:lnTo>
                      <a:lnTo>
                        <a:pt x="888" y="1546"/>
                      </a:lnTo>
                      <a:lnTo>
                        <a:pt x="888" y="1546"/>
                      </a:lnTo>
                      <a:lnTo>
                        <a:pt x="894" y="1560"/>
                      </a:lnTo>
                      <a:lnTo>
                        <a:pt x="900" y="1571"/>
                      </a:lnTo>
                      <a:lnTo>
                        <a:pt x="907" y="1578"/>
                      </a:lnTo>
                      <a:lnTo>
                        <a:pt x="914" y="1582"/>
                      </a:lnTo>
                      <a:lnTo>
                        <a:pt x="921" y="1583"/>
                      </a:lnTo>
                      <a:lnTo>
                        <a:pt x="928" y="1583"/>
                      </a:lnTo>
                      <a:lnTo>
                        <a:pt x="942" y="1581"/>
                      </a:lnTo>
                      <a:lnTo>
                        <a:pt x="942" y="1581"/>
                      </a:lnTo>
                      <a:lnTo>
                        <a:pt x="956" y="1578"/>
                      </a:lnTo>
                      <a:lnTo>
                        <a:pt x="962" y="1575"/>
                      </a:lnTo>
                      <a:lnTo>
                        <a:pt x="968" y="1571"/>
                      </a:lnTo>
                      <a:lnTo>
                        <a:pt x="973" y="1565"/>
                      </a:lnTo>
                      <a:lnTo>
                        <a:pt x="975" y="1560"/>
                      </a:lnTo>
                      <a:lnTo>
                        <a:pt x="976" y="1556"/>
                      </a:lnTo>
                      <a:lnTo>
                        <a:pt x="979" y="1543"/>
                      </a:lnTo>
                      <a:lnTo>
                        <a:pt x="979" y="1528"/>
                      </a:lnTo>
                      <a:lnTo>
                        <a:pt x="979" y="1528"/>
                      </a:lnTo>
                      <a:lnTo>
                        <a:pt x="979" y="1515"/>
                      </a:lnTo>
                      <a:lnTo>
                        <a:pt x="979" y="1501"/>
                      </a:lnTo>
                      <a:lnTo>
                        <a:pt x="981" y="1487"/>
                      </a:lnTo>
                      <a:lnTo>
                        <a:pt x="983" y="1474"/>
                      </a:lnTo>
                      <a:lnTo>
                        <a:pt x="985" y="1462"/>
                      </a:lnTo>
                      <a:lnTo>
                        <a:pt x="988" y="1453"/>
                      </a:lnTo>
                      <a:lnTo>
                        <a:pt x="993" y="1443"/>
                      </a:lnTo>
                      <a:lnTo>
                        <a:pt x="997" y="1435"/>
                      </a:lnTo>
                      <a:lnTo>
                        <a:pt x="997" y="1435"/>
                      </a:lnTo>
                      <a:lnTo>
                        <a:pt x="1001" y="1435"/>
                      </a:lnTo>
                      <a:lnTo>
                        <a:pt x="1006" y="1435"/>
                      </a:lnTo>
                      <a:lnTo>
                        <a:pt x="1016" y="1438"/>
                      </a:lnTo>
                      <a:lnTo>
                        <a:pt x="1025" y="1444"/>
                      </a:lnTo>
                      <a:lnTo>
                        <a:pt x="1036" y="1453"/>
                      </a:lnTo>
                      <a:lnTo>
                        <a:pt x="1048" y="1461"/>
                      </a:lnTo>
                      <a:lnTo>
                        <a:pt x="1059" y="1473"/>
                      </a:lnTo>
                      <a:lnTo>
                        <a:pt x="1069" y="1484"/>
                      </a:lnTo>
                      <a:lnTo>
                        <a:pt x="1079" y="1497"/>
                      </a:lnTo>
                      <a:lnTo>
                        <a:pt x="1079" y="1497"/>
                      </a:lnTo>
                      <a:lnTo>
                        <a:pt x="1089" y="1509"/>
                      </a:lnTo>
                      <a:lnTo>
                        <a:pt x="1097" y="1518"/>
                      </a:lnTo>
                      <a:lnTo>
                        <a:pt x="1106" y="1522"/>
                      </a:lnTo>
                      <a:lnTo>
                        <a:pt x="1114" y="1524"/>
                      </a:lnTo>
                      <a:lnTo>
                        <a:pt x="1120" y="1524"/>
                      </a:lnTo>
                      <a:lnTo>
                        <a:pt x="1127" y="1522"/>
                      </a:lnTo>
                      <a:lnTo>
                        <a:pt x="1140" y="1517"/>
                      </a:lnTo>
                      <a:lnTo>
                        <a:pt x="1140" y="1517"/>
                      </a:lnTo>
                      <a:lnTo>
                        <a:pt x="1152" y="1510"/>
                      </a:lnTo>
                      <a:lnTo>
                        <a:pt x="1158" y="1506"/>
                      </a:lnTo>
                      <a:lnTo>
                        <a:pt x="1163" y="1501"/>
                      </a:lnTo>
                      <a:lnTo>
                        <a:pt x="1166" y="1493"/>
                      </a:lnTo>
                      <a:lnTo>
                        <a:pt x="1167" y="1489"/>
                      </a:lnTo>
                      <a:lnTo>
                        <a:pt x="1167" y="1483"/>
                      </a:lnTo>
                      <a:lnTo>
                        <a:pt x="1166" y="1471"/>
                      </a:lnTo>
                      <a:lnTo>
                        <a:pt x="1162" y="1456"/>
                      </a:lnTo>
                      <a:lnTo>
                        <a:pt x="1162" y="1456"/>
                      </a:lnTo>
                      <a:lnTo>
                        <a:pt x="1158" y="1443"/>
                      </a:lnTo>
                      <a:lnTo>
                        <a:pt x="1155" y="1430"/>
                      </a:lnTo>
                      <a:lnTo>
                        <a:pt x="1153" y="1417"/>
                      </a:lnTo>
                      <a:lnTo>
                        <a:pt x="1152" y="1404"/>
                      </a:lnTo>
                      <a:lnTo>
                        <a:pt x="1152" y="1392"/>
                      </a:lnTo>
                      <a:lnTo>
                        <a:pt x="1152" y="1380"/>
                      </a:lnTo>
                      <a:lnTo>
                        <a:pt x="1153" y="1370"/>
                      </a:lnTo>
                      <a:lnTo>
                        <a:pt x="1156" y="1362"/>
                      </a:lnTo>
                      <a:lnTo>
                        <a:pt x="1156" y="1362"/>
                      </a:lnTo>
                      <a:lnTo>
                        <a:pt x="1159" y="1360"/>
                      </a:lnTo>
                      <a:lnTo>
                        <a:pt x="1164" y="1360"/>
                      </a:lnTo>
                      <a:lnTo>
                        <a:pt x="1174" y="1360"/>
                      </a:lnTo>
                      <a:lnTo>
                        <a:pt x="1186" y="1363"/>
                      </a:lnTo>
                      <a:lnTo>
                        <a:pt x="1199" y="1368"/>
                      </a:lnTo>
                      <a:lnTo>
                        <a:pt x="1212" y="1374"/>
                      </a:lnTo>
                      <a:lnTo>
                        <a:pt x="1225" y="1382"/>
                      </a:lnTo>
                      <a:lnTo>
                        <a:pt x="1238" y="1390"/>
                      </a:lnTo>
                      <a:lnTo>
                        <a:pt x="1251" y="1400"/>
                      </a:lnTo>
                      <a:lnTo>
                        <a:pt x="1251" y="1400"/>
                      </a:lnTo>
                      <a:lnTo>
                        <a:pt x="1263" y="1410"/>
                      </a:lnTo>
                      <a:lnTo>
                        <a:pt x="1274" y="1416"/>
                      </a:lnTo>
                      <a:lnTo>
                        <a:pt x="1283" y="1418"/>
                      </a:lnTo>
                      <a:lnTo>
                        <a:pt x="1291" y="1418"/>
                      </a:lnTo>
                      <a:lnTo>
                        <a:pt x="1298" y="1416"/>
                      </a:lnTo>
                      <a:lnTo>
                        <a:pt x="1304" y="1412"/>
                      </a:lnTo>
                      <a:lnTo>
                        <a:pt x="1314" y="1402"/>
                      </a:lnTo>
                      <a:lnTo>
                        <a:pt x="1314" y="1402"/>
                      </a:lnTo>
                      <a:lnTo>
                        <a:pt x="1325" y="1394"/>
                      </a:lnTo>
                      <a:lnTo>
                        <a:pt x="1329" y="1388"/>
                      </a:lnTo>
                      <a:lnTo>
                        <a:pt x="1333" y="1382"/>
                      </a:lnTo>
                      <a:lnTo>
                        <a:pt x="1334" y="1373"/>
                      </a:lnTo>
                      <a:lnTo>
                        <a:pt x="1334" y="1369"/>
                      </a:lnTo>
                      <a:lnTo>
                        <a:pt x="1333" y="1363"/>
                      </a:lnTo>
                      <a:lnTo>
                        <a:pt x="1328" y="1352"/>
                      </a:lnTo>
                      <a:lnTo>
                        <a:pt x="1320" y="1338"/>
                      </a:lnTo>
                      <a:lnTo>
                        <a:pt x="1320" y="1338"/>
                      </a:lnTo>
                      <a:lnTo>
                        <a:pt x="1313" y="1326"/>
                      </a:lnTo>
                      <a:lnTo>
                        <a:pt x="1307" y="1313"/>
                      </a:lnTo>
                      <a:lnTo>
                        <a:pt x="1300" y="1300"/>
                      </a:lnTo>
                      <a:lnTo>
                        <a:pt x="1296" y="1287"/>
                      </a:lnTo>
                      <a:lnTo>
                        <a:pt x="1292" y="1275"/>
                      </a:lnTo>
                      <a:lnTo>
                        <a:pt x="1290" y="1264"/>
                      </a:lnTo>
                      <a:lnTo>
                        <a:pt x="1290" y="1253"/>
                      </a:lnTo>
                      <a:lnTo>
                        <a:pt x="1291" y="1246"/>
                      </a:lnTo>
                      <a:lnTo>
                        <a:pt x="1291" y="1246"/>
                      </a:lnTo>
                      <a:lnTo>
                        <a:pt x="1299" y="1243"/>
                      </a:lnTo>
                      <a:lnTo>
                        <a:pt x="1310" y="1242"/>
                      </a:lnTo>
                      <a:lnTo>
                        <a:pt x="1321" y="1243"/>
                      </a:lnTo>
                      <a:lnTo>
                        <a:pt x="1334" y="1246"/>
                      </a:lnTo>
                      <a:lnTo>
                        <a:pt x="1347" y="1249"/>
                      </a:lnTo>
                      <a:lnTo>
                        <a:pt x="1361" y="1253"/>
                      </a:lnTo>
                      <a:lnTo>
                        <a:pt x="1374" y="1259"/>
                      </a:lnTo>
                      <a:lnTo>
                        <a:pt x="1387" y="1264"/>
                      </a:lnTo>
                      <a:lnTo>
                        <a:pt x="1387" y="1264"/>
                      </a:lnTo>
                      <a:lnTo>
                        <a:pt x="1401" y="1272"/>
                      </a:lnTo>
                      <a:lnTo>
                        <a:pt x="1413" y="1275"/>
                      </a:lnTo>
                      <a:lnTo>
                        <a:pt x="1419" y="1275"/>
                      </a:lnTo>
                      <a:lnTo>
                        <a:pt x="1423" y="1275"/>
                      </a:lnTo>
                      <a:lnTo>
                        <a:pt x="1431" y="1273"/>
                      </a:lnTo>
                      <a:lnTo>
                        <a:pt x="1437" y="1270"/>
                      </a:lnTo>
                      <a:lnTo>
                        <a:pt x="1442" y="1264"/>
                      </a:lnTo>
                      <a:lnTo>
                        <a:pt x="1450" y="1253"/>
                      </a:lnTo>
                      <a:lnTo>
                        <a:pt x="1450" y="1253"/>
                      </a:lnTo>
                      <a:lnTo>
                        <a:pt x="1458" y="1241"/>
                      </a:lnTo>
                      <a:lnTo>
                        <a:pt x="1461" y="1236"/>
                      </a:lnTo>
                      <a:lnTo>
                        <a:pt x="1463" y="1228"/>
                      </a:lnTo>
                      <a:lnTo>
                        <a:pt x="1462" y="1221"/>
                      </a:lnTo>
                      <a:lnTo>
                        <a:pt x="1459" y="1212"/>
                      </a:lnTo>
                      <a:lnTo>
                        <a:pt x="1453" y="1201"/>
                      </a:lnTo>
                      <a:lnTo>
                        <a:pt x="1441" y="1190"/>
                      </a:lnTo>
                      <a:lnTo>
                        <a:pt x="1441" y="1190"/>
                      </a:lnTo>
                      <a:lnTo>
                        <a:pt x="1431" y="1178"/>
                      </a:lnTo>
                      <a:lnTo>
                        <a:pt x="1421" y="1166"/>
                      </a:lnTo>
                      <a:lnTo>
                        <a:pt x="1411" y="1153"/>
                      </a:lnTo>
                      <a:lnTo>
                        <a:pt x="1404" y="1141"/>
                      </a:lnTo>
                      <a:lnTo>
                        <a:pt x="1398" y="1129"/>
                      </a:lnTo>
                      <a:lnTo>
                        <a:pt x="1395" y="1117"/>
                      </a:lnTo>
                      <a:lnTo>
                        <a:pt x="1393" y="1107"/>
                      </a:lnTo>
                      <a:lnTo>
                        <a:pt x="1393" y="1103"/>
                      </a:lnTo>
                      <a:lnTo>
                        <a:pt x="1394" y="1100"/>
                      </a:lnTo>
                      <a:lnTo>
                        <a:pt x="1394" y="1100"/>
                      </a:lnTo>
                      <a:lnTo>
                        <a:pt x="1402" y="1096"/>
                      </a:lnTo>
                      <a:lnTo>
                        <a:pt x="1412" y="1093"/>
                      </a:lnTo>
                      <a:lnTo>
                        <a:pt x="1423" y="1092"/>
                      </a:lnTo>
                      <a:lnTo>
                        <a:pt x="1435" y="1091"/>
                      </a:lnTo>
                      <a:lnTo>
                        <a:pt x="1448" y="1091"/>
                      </a:lnTo>
                      <a:lnTo>
                        <a:pt x="1461" y="1092"/>
                      </a:lnTo>
                      <a:lnTo>
                        <a:pt x="1475" y="1093"/>
                      </a:lnTo>
                      <a:lnTo>
                        <a:pt x="1488" y="1096"/>
                      </a:lnTo>
                      <a:lnTo>
                        <a:pt x="1488" y="1096"/>
                      </a:lnTo>
                      <a:lnTo>
                        <a:pt x="1504" y="1099"/>
                      </a:lnTo>
                      <a:lnTo>
                        <a:pt x="1516" y="1099"/>
                      </a:lnTo>
                      <a:lnTo>
                        <a:pt x="1521" y="1097"/>
                      </a:lnTo>
                      <a:lnTo>
                        <a:pt x="1526" y="1096"/>
                      </a:lnTo>
                      <a:lnTo>
                        <a:pt x="1532" y="1093"/>
                      </a:lnTo>
                      <a:lnTo>
                        <a:pt x="1538" y="1088"/>
                      </a:lnTo>
                      <a:lnTo>
                        <a:pt x="1541" y="1081"/>
                      </a:lnTo>
                      <a:lnTo>
                        <a:pt x="1546" y="1068"/>
                      </a:lnTo>
                      <a:lnTo>
                        <a:pt x="1546" y="1068"/>
                      </a:lnTo>
                      <a:lnTo>
                        <a:pt x="1552" y="1055"/>
                      </a:lnTo>
                      <a:lnTo>
                        <a:pt x="1553" y="1048"/>
                      </a:lnTo>
                      <a:lnTo>
                        <a:pt x="1552" y="1041"/>
                      </a:lnTo>
                      <a:lnTo>
                        <a:pt x="1550" y="1033"/>
                      </a:lnTo>
                      <a:lnTo>
                        <a:pt x="1544" y="1026"/>
                      </a:lnTo>
                      <a:lnTo>
                        <a:pt x="1534" y="1018"/>
                      </a:lnTo>
                      <a:lnTo>
                        <a:pt x="1521" y="1009"/>
                      </a:lnTo>
                      <a:lnTo>
                        <a:pt x="1521" y="1009"/>
                      </a:lnTo>
                      <a:lnTo>
                        <a:pt x="1508" y="1002"/>
                      </a:lnTo>
                      <a:lnTo>
                        <a:pt x="1495" y="992"/>
                      </a:lnTo>
                      <a:lnTo>
                        <a:pt x="1483" y="982"/>
                      </a:lnTo>
                      <a:lnTo>
                        <a:pt x="1473" y="972"/>
                      </a:lnTo>
                      <a:lnTo>
                        <a:pt x="1465" y="962"/>
                      </a:lnTo>
                      <a:lnTo>
                        <a:pt x="1457" y="953"/>
                      </a:lnTo>
                      <a:lnTo>
                        <a:pt x="1454" y="943"/>
                      </a:lnTo>
                      <a:lnTo>
                        <a:pt x="1453" y="939"/>
                      </a:lnTo>
                      <a:lnTo>
                        <a:pt x="1453" y="935"/>
                      </a:lnTo>
                      <a:lnTo>
                        <a:pt x="1453" y="935"/>
                      </a:lnTo>
                      <a:lnTo>
                        <a:pt x="1459" y="930"/>
                      </a:lnTo>
                      <a:lnTo>
                        <a:pt x="1468" y="924"/>
                      </a:lnTo>
                      <a:lnTo>
                        <a:pt x="1478" y="920"/>
                      </a:lnTo>
                      <a:lnTo>
                        <a:pt x="1490" y="916"/>
                      </a:lnTo>
                      <a:lnTo>
                        <a:pt x="1502" y="912"/>
                      </a:lnTo>
                      <a:lnTo>
                        <a:pt x="1515" y="910"/>
                      </a:lnTo>
                      <a:lnTo>
                        <a:pt x="1529" y="908"/>
                      </a:lnTo>
                      <a:lnTo>
                        <a:pt x="1542" y="907"/>
                      </a:lnTo>
                      <a:lnTo>
                        <a:pt x="1542" y="907"/>
                      </a:lnTo>
                      <a:lnTo>
                        <a:pt x="1558" y="906"/>
                      </a:lnTo>
                      <a:lnTo>
                        <a:pt x="1570" y="902"/>
                      </a:lnTo>
                      <a:lnTo>
                        <a:pt x="1575" y="900"/>
                      </a:lnTo>
                      <a:lnTo>
                        <a:pt x="1578" y="898"/>
                      </a:lnTo>
                      <a:lnTo>
                        <a:pt x="1584" y="893"/>
                      </a:lnTo>
                      <a:lnTo>
                        <a:pt x="1588" y="886"/>
                      </a:lnTo>
                      <a:lnTo>
                        <a:pt x="1590" y="878"/>
                      </a:lnTo>
                      <a:lnTo>
                        <a:pt x="1591" y="865"/>
                      </a:lnTo>
                      <a:lnTo>
                        <a:pt x="1591" y="865"/>
                      </a:lnTo>
                      <a:lnTo>
                        <a:pt x="1592" y="851"/>
                      </a:lnTo>
                      <a:lnTo>
                        <a:pt x="1592" y="844"/>
                      </a:lnTo>
                      <a:lnTo>
                        <a:pt x="1590" y="837"/>
                      </a:lnTo>
                      <a:lnTo>
                        <a:pt x="1585" y="831"/>
                      </a:lnTo>
                      <a:lnTo>
                        <a:pt x="1578" y="824"/>
                      </a:lnTo>
                      <a:lnTo>
                        <a:pt x="1567" y="820"/>
                      </a:lnTo>
                      <a:lnTo>
                        <a:pt x="1552" y="814"/>
                      </a:lnTo>
                      <a:lnTo>
                        <a:pt x="1552" y="814"/>
                      </a:lnTo>
                      <a:lnTo>
                        <a:pt x="1536" y="810"/>
                      </a:lnTo>
                      <a:lnTo>
                        <a:pt x="1522" y="804"/>
                      </a:lnTo>
                      <a:lnTo>
                        <a:pt x="1508" y="798"/>
                      </a:lnTo>
                      <a:lnTo>
                        <a:pt x="1495" y="790"/>
                      </a:lnTo>
                      <a:lnTo>
                        <a:pt x="1483" y="783"/>
                      </a:lnTo>
                      <a:lnTo>
                        <a:pt x="1474" y="775"/>
                      </a:lnTo>
                      <a:lnTo>
                        <a:pt x="1469" y="767"/>
                      </a:lnTo>
                      <a:lnTo>
                        <a:pt x="1467" y="763"/>
                      </a:lnTo>
                      <a:lnTo>
                        <a:pt x="1466" y="760"/>
                      </a:lnTo>
                      <a:lnTo>
                        <a:pt x="1466" y="760"/>
                      </a:lnTo>
                      <a:lnTo>
                        <a:pt x="1471" y="752"/>
                      </a:lnTo>
                      <a:lnTo>
                        <a:pt x="1479" y="746"/>
                      </a:lnTo>
                      <a:lnTo>
                        <a:pt x="1487" y="739"/>
                      </a:lnTo>
                      <a:lnTo>
                        <a:pt x="1497" y="731"/>
                      </a:lnTo>
                      <a:lnTo>
                        <a:pt x="1509" y="726"/>
                      </a:lnTo>
                      <a:lnTo>
                        <a:pt x="1520" y="719"/>
                      </a:lnTo>
                      <a:lnTo>
                        <a:pt x="1533" y="714"/>
                      </a:lnTo>
                      <a:lnTo>
                        <a:pt x="1545" y="710"/>
                      </a:lnTo>
                      <a:lnTo>
                        <a:pt x="1545" y="710"/>
                      </a:lnTo>
                      <a:lnTo>
                        <a:pt x="1560" y="704"/>
                      </a:lnTo>
                      <a:lnTo>
                        <a:pt x="1571" y="699"/>
                      </a:lnTo>
                      <a:lnTo>
                        <a:pt x="1575" y="695"/>
                      </a:lnTo>
                      <a:lnTo>
                        <a:pt x="1578" y="692"/>
                      </a:lnTo>
                      <a:lnTo>
                        <a:pt x="1582" y="685"/>
                      </a:lnTo>
                      <a:lnTo>
                        <a:pt x="1584" y="678"/>
                      </a:lnTo>
                      <a:lnTo>
                        <a:pt x="1584" y="670"/>
                      </a:lnTo>
                      <a:lnTo>
                        <a:pt x="1582" y="657"/>
                      </a:lnTo>
                      <a:lnTo>
                        <a:pt x="1582" y="657"/>
                      </a:lnTo>
                      <a:lnTo>
                        <a:pt x="1580" y="643"/>
                      </a:lnTo>
                      <a:lnTo>
                        <a:pt x="1577" y="637"/>
                      </a:lnTo>
                      <a:lnTo>
                        <a:pt x="1573" y="630"/>
                      </a:lnTo>
                      <a:lnTo>
                        <a:pt x="1567" y="626"/>
                      </a:lnTo>
                      <a:lnTo>
                        <a:pt x="1558" y="621"/>
                      </a:lnTo>
                      <a:lnTo>
                        <a:pt x="1546" y="619"/>
                      </a:lnTo>
                      <a:lnTo>
                        <a:pt x="1531" y="618"/>
                      </a:lnTo>
                      <a:lnTo>
                        <a:pt x="1531" y="618"/>
                      </a:lnTo>
                      <a:lnTo>
                        <a:pt x="1515" y="618"/>
                      </a:lnTo>
                      <a:lnTo>
                        <a:pt x="1499" y="616"/>
                      </a:lnTo>
                      <a:lnTo>
                        <a:pt x="1484" y="614"/>
                      </a:lnTo>
                      <a:lnTo>
                        <a:pt x="1470" y="611"/>
                      </a:lnTo>
                      <a:lnTo>
                        <a:pt x="1457" y="606"/>
                      </a:lnTo>
                      <a:lnTo>
                        <a:pt x="1446" y="601"/>
                      </a:lnTo>
                      <a:lnTo>
                        <a:pt x="1438" y="594"/>
                      </a:lnTo>
                      <a:lnTo>
                        <a:pt x="1435" y="591"/>
                      </a:lnTo>
                      <a:lnTo>
                        <a:pt x="1434" y="588"/>
                      </a:lnTo>
                      <a:lnTo>
                        <a:pt x="1434" y="588"/>
                      </a:lnTo>
                      <a:lnTo>
                        <a:pt x="1436" y="580"/>
                      </a:lnTo>
                      <a:lnTo>
                        <a:pt x="1442" y="571"/>
                      </a:lnTo>
                      <a:lnTo>
                        <a:pt x="1448" y="563"/>
                      </a:lnTo>
                      <a:lnTo>
                        <a:pt x="1457" y="553"/>
                      </a:lnTo>
                      <a:lnTo>
                        <a:pt x="1466" y="544"/>
                      </a:lnTo>
                      <a:lnTo>
                        <a:pt x="1475" y="535"/>
                      </a:lnTo>
                      <a:lnTo>
                        <a:pt x="1486" y="527"/>
                      </a:lnTo>
                      <a:lnTo>
                        <a:pt x="1497" y="519"/>
                      </a:lnTo>
                      <a:lnTo>
                        <a:pt x="1497" y="519"/>
                      </a:lnTo>
                      <a:lnTo>
                        <a:pt x="1510" y="510"/>
                      </a:lnTo>
                      <a:lnTo>
                        <a:pt x="1519" y="502"/>
                      </a:lnTo>
                      <a:lnTo>
                        <a:pt x="1522" y="497"/>
                      </a:lnTo>
                      <a:lnTo>
                        <a:pt x="1524" y="493"/>
                      </a:lnTo>
                      <a:lnTo>
                        <a:pt x="1527" y="485"/>
                      </a:lnTo>
                      <a:lnTo>
                        <a:pt x="1527" y="479"/>
                      </a:lnTo>
                      <a:lnTo>
                        <a:pt x="1524" y="471"/>
                      </a:lnTo>
                      <a:lnTo>
                        <a:pt x="1519" y="458"/>
                      </a:lnTo>
                      <a:lnTo>
                        <a:pt x="1519" y="458"/>
                      </a:lnTo>
                      <a:lnTo>
                        <a:pt x="1514" y="446"/>
                      </a:lnTo>
                      <a:lnTo>
                        <a:pt x="1509" y="439"/>
                      </a:lnTo>
                      <a:lnTo>
                        <a:pt x="1504" y="435"/>
                      </a:lnTo>
                      <a:lnTo>
                        <a:pt x="1497" y="432"/>
                      </a:lnTo>
                      <a:lnTo>
                        <a:pt x="1487" y="430"/>
                      </a:lnTo>
                      <a:lnTo>
                        <a:pt x="1475" y="431"/>
                      </a:lnTo>
                      <a:lnTo>
                        <a:pt x="1459" y="435"/>
                      </a:lnTo>
                      <a:lnTo>
                        <a:pt x="1459" y="435"/>
                      </a:lnTo>
                      <a:lnTo>
                        <a:pt x="1444" y="438"/>
                      </a:lnTo>
                      <a:lnTo>
                        <a:pt x="1429" y="441"/>
                      </a:lnTo>
                      <a:lnTo>
                        <a:pt x="1413" y="442"/>
                      </a:lnTo>
                      <a:lnTo>
                        <a:pt x="1399" y="443"/>
                      </a:lnTo>
                      <a:lnTo>
                        <a:pt x="1385" y="442"/>
                      </a:lnTo>
                      <a:lnTo>
                        <a:pt x="1373" y="439"/>
                      </a:lnTo>
                      <a:lnTo>
                        <a:pt x="1364" y="435"/>
                      </a:lnTo>
                      <a:lnTo>
                        <a:pt x="1361" y="433"/>
                      </a:lnTo>
                      <a:lnTo>
                        <a:pt x="1358" y="431"/>
                      </a:lnTo>
                      <a:lnTo>
                        <a:pt x="1358" y="431"/>
                      </a:lnTo>
                      <a:lnTo>
                        <a:pt x="1359" y="422"/>
                      </a:lnTo>
                      <a:lnTo>
                        <a:pt x="1361" y="412"/>
                      </a:lnTo>
                      <a:lnTo>
                        <a:pt x="1365" y="401"/>
                      </a:lnTo>
                      <a:lnTo>
                        <a:pt x="1371" y="390"/>
                      </a:lnTo>
                      <a:lnTo>
                        <a:pt x="1377" y="380"/>
                      </a:lnTo>
                      <a:lnTo>
                        <a:pt x="1385" y="369"/>
                      </a:lnTo>
                      <a:lnTo>
                        <a:pt x="1393" y="358"/>
                      </a:lnTo>
                      <a:lnTo>
                        <a:pt x="1401" y="347"/>
                      </a:lnTo>
                      <a:lnTo>
                        <a:pt x="1401" y="347"/>
                      </a:lnTo>
                      <a:lnTo>
                        <a:pt x="1412" y="335"/>
                      </a:lnTo>
                      <a:lnTo>
                        <a:pt x="1418" y="324"/>
                      </a:lnTo>
                      <a:lnTo>
                        <a:pt x="1420" y="320"/>
                      </a:lnTo>
                      <a:lnTo>
                        <a:pt x="1421" y="315"/>
                      </a:lnTo>
                      <a:lnTo>
                        <a:pt x="1421" y="308"/>
                      </a:lnTo>
                      <a:lnTo>
                        <a:pt x="1419" y="300"/>
                      </a:lnTo>
                      <a:lnTo>
                        <a:pt x="1415" y="294"/>
                      </a:lnTo>
                      <a:lnTo>
                        <a:pt x="1407" y="283"/>
                      </a:lnTo>
                      <a:lnTo>
                        <a:pt x="1407" y="283"/>
                      </a:lnTo>
                      <a:lnTo>
                        <a:pt x="1398" y="272"/>
                      </a:lnTo>
                      <a:lnTo>
                        <a:pt x="1393" y="267"/>
                      </a:lnTo>
                      <a:lnTo>
                        <a:pt x="1386" y="264"/>
                      </a:lnTo>
                      <a:lnTo>
                        <a:pt x="1378" y="263"/>
                      </a:lnTo>
                      <a:lnTo>
                        <a:pt x="1369" y="264"/>
                      </a:lnTo>
                      <a:lnTo>
                        <a:pt x="1358" y="267"/>
                      </a:lnTo>
                      <a:lnTo>
                        <a:pt x="1344" y="275"/>
                      </a:lnTo>
                      <a:lnTo>
                        <a:pt x="1344" y="275"/>
                      </a:lnTo>
                      <a:close/>
                      <a:moveTo>
                        <a:pt x="1152" y="1215"/>
                      </a:moveTo>
                      <a:lnTo>
                        <a:pt x="1152" y="1215"/>
                      </a:lnTo>
                      <a:lnTo>
                        <a:pt x="1129" y="1233"/>
                      </a:lnTo>
                      <a:lnTo>
                        <a:pt x="1107" y="1249"/>
                      </a:lnTo>
                      <a:lnTo>
                        <a:pt x="1083" y="1264"/>
                      </a:lnTo>
                      <a:lnTo>
                        <a:pt x="1059" y="1278"/>
                      </a:lnTo>
                      <a:lnTo>
                        <a:pt x="1035" y="1290"/>
                      </a:lnTo>
                      <a:lnTo>
                        <a:pt x="1011" y="1302"/>
                      </a:lnTo>
                      <a:lnTo>
                        <a:pt x="986" y="1312"/>
                      </a:lnTo>
                      <a:lnTo>
                        <a:pt x="960" y="1321"/>
                      </a:lnTo>
                      <a:lnTo>
                        <a:pt x="935" y="1327"/>
                      </a:lnTo>
                      <a:lnTo>
                        <a:pt x="909" y="1334"/>
                      </a:lnTo>
                      <a:lnTo>
                        <a:pt x="883" y="1338"/>
                      </a:lnTo>
                      <a:lnTo>
                        <a:pt x="857" y="1343"/>
                      </a:lnTo>
                      <a:lnTo>
                        <a:pt x="830" y="1345"/>
                      </a:lnTo>
                      <a:lnTo>
                        <a:pt x="804" y="1346"/>
                      </a:lnTo>
                      <a:lnTo>
                        <a:pt x="777" y="1345"/>
                      </a:lnTo>
                      <a:lnTo>
                        <a:pt x="751" y="1344"/>
                      </a:lnTo>
                      <a:lnTo>
                        <a:pt x="725" y="1340"/>
                      </a:lnTo>
                      <a:lnTo>
                        <a:pt x="699" y="1337"/>
                      </a:lnTo>
                      <a:lnTo>
                        <a:pt x="674" y="1332"/>
                      </a:lnTo>
                      <a:lnTo>
                        <a:pt x="647" y="1325"/>
                      </a:lnTo>
                      <a:lnTo>
                        <a:pt x="622" y="1318"/>
                      </a:lnTo>
                      <a:lnTo>
                        <a:pt x="597" y="1308"/>
                      </a:lnTo>
                      <a:lnTo>
                        <a:pt x="572" y="1298"/>
                      </a:lnTo>
                      <a:lnTo>
                        <a:pt x="548" y="1286"/>
                      </a:lnTo>
                      <a:lnTo>
                        <a:pt x="525" y="1274"/>
                      </a:lnTo>
                      <a:lnTo>
                        <a:pt x="501" y="1260"/>
                      </a:lnTo>
                      <a:lnTo>
                        <a:pt x="480" y="1245"/>
                      </a:lnTo>
                      <a:lnTo>
                        <a:pt x="458" y="1228"/>
                      </a:lnTo>
                      <a:lnTo>
                        <a:pt x="436" y="1211"/>
                      </a:lnTo>
                      <a:lnTo>
                        <a:pt x="416" y="1192"/>
                      </a:lnTo>
                      <a:lnTo>
                        <a:pt x="396" y="1173"/>
                      </a:lnTo>
                      <a:lnTo>
                        <a:pt x="377" y="1151"/>
                      </a:lnTo>
                      <a:lnTo>
                        <a:pt x="377" y="1151"/>
                      </a:lnTo>
                      <a:lnTo>
                        <a:pt x="360" y="1129"/>
                      </a:lnTo>
                      <a:lnTo>
                        <a:pt x="343" y="1106"/>
                      </a:lnTo>
                      <a:lnTo>
                        <a:pt x="328" y="1083"/>
                      </a:lnTo>
                      <a:lnTo>
                        <a:pt x="314" y="1059"/>
                      </a:lnTo>
                      <a:lnTo>
                        <a:pt x="302" y="1035"/>
                      </a:lnTo>
                      <a:lnTo>
                        <a:pt x="291" y="1010"/>
                      </a:lnTo>
                      <a:lnTo>
                        <a:pt x="280" y="985"/>
                      </a:lnTo>
                      <a:lnTo>
                        <a:pt x="273" y="960"/>
                      </a:lnTo>
                      <a:lnTo>
                        <a:pt x="265" y="935"/>
                      </a:lnTo>
                      <a:lnTo>
                        <a:pt x="258" y="909"/>
                      </a:lnTo>
                      <a:lnTo>
                        <a:pt x="254" y="883"/>
                      </a:lnTo>
                      <a:lnTo>
                        <a:pt x="251" y="857"/>
                      </a:lnTo>
                      <a:lnTo>
                        <a:pt x="249" y="831"/>
                      </a:lnTo>
                      <a:lnTo>
                        <a:pt x="248" y="803"/>
                      </a:lnTo>
                      <a:lnTo>
                        <a:pt x="248" y="777"/>
                      </a:lnTo>
                      <a:lnTo>
                        <a:pt x="249" y="751"/>
                      </a:lnTo>
                      <a:lnTo>
                        <a:pt x="252" y="725"/>
                      </a:lnTo>
                      <a:lnTo>
                        <a:pt x="256" y="699"/>
                      </a:lnTo>
                      <a:lnTo>
                        <a:pt x="262" y="673"/>
                      </a:lnTo>
                      <a:lnTo>
                        <a:pt x="268" y="648"/>
                      </a:lnTo>
                      <a:lnTo>
                        <a:pt x="276" y="622"/>
                      </a:lnTo>
                      <a:lnTo>
                        <a:pt x="285" y="597"/>
                      </a:lnTo>
                      <a:lnTo>
                        <a:pt x="294" y="572"/>
                      </a:lnTo>
                      <a:lnTo>
                        <a:pt x="306" y="548"/>
                      </a:lnTo>
                      <a:lnTo>
                        <a:pt x="318" y="524"/>
                      </a:lnTo>
                      <a:lnTo>
                        <a:pt x="333" y="502"/>
                      </a:lnTo>
                      <a:lnTo>
                        <a:pt x="348" y="480"/>
                      </a:lnTo>
                      <a:lnTo>
                        <a:pt x="364" y="458"/>
                      </a:lnTo>
                      <a:lnTo>
                        <a:pt x="382" y="436"/>
                      </a:lnTo>
                      <a:lnTo>
                        <a:pt x="400" y="416"/>
                      </a:lnTo>
                      <a:lnTo>
                        <a:pt x="421" y="396"/>
                      </a:lnTo>
                      <a:lnTo>
                        <a:pt x="441" y="377"/>
                      </a:lnTo>
                      <a:lnTo>
                        <a:pt x="441" y="377"/>
                      </a:lnTo>
                      <a:lnTo>
                        <a:pt x="463" y="360"/>
                      </a:lnTo>
                      <a:lnTo>
                        <a:pt x="486" y="344"/>
                      </a:lnTo>
                      <a:lnTo>
                        <a:pt x="509" y="328"/>
                      </a:lnTo>
                      <a:lnTo>
                        <a:pt x="533" y="314"/>
                      </a:lnTo>
                      <a:lnTo>
                        <a:pt x="557" y="302"/>
                      </a:lnTo>
                      <a:lnTo>
                        <a:pt x="582" y="290"/>
                      </a:lnTo>
                      <a:lnTo>
                        <a:pt x="607" y="280"/>
                      </a:lnTo>
                      <a:lnTo>
                        <a:pt x="632" y="272"/>
                      </a:lnTo>
                      <a:lnTo>
                        <a:pt x="658" y="265"/>
                      </a:lnTo>
                      <a:lnTo>
                        <a:pt x="683" y="259"/>
                      </a:lnTo>
                      <a:lnTo>
                        <a:pt x="709" y="254"/>
                      </a:lnTo>
                      <a:lnTo>
                        <a:pt x="736" y="251"/>
                      </a:lnTo>
                      <a:lnTo>
                        <a:pt x="763" y="248"/>
                      </a:lnTo>
                      <a:lnTo>
                        <a:pt x="789" y="248"/>
                      </a:lnTo>
                      <a:lnTo>
                        <a:pt x="815" y="248"/>
                      </a:lnTo>
                      <a:lnTo>
                        <a:pt x="841" y="249"/>
                      </a:lnTo>
                      <a:lnTo>
                        <a:pt x="867" y="252"/>
                      </a:lnTo>
                      <a:lnTo>
                        <a:pt x="894" y="256"/>
                      </a:lnTo>
                      <a:lnTo>
                        <a:pt x="920" y="261"/>
                      </a:lnTo>
                      <a:lnTo>
                        <a:pt x="945" y="267"/>
                      </a:lnTo>
                      <a:lnTo>
                        <a:pt x="971" y="275"/>
                      </a:lnTo>
                      <a:lnTo>
                        <a:pt x="995" y="285"/>
                      </a:lnTo>
                      <a:lnTo>
                        <a:pt x="1020" y="295"/>
                      </a:lnTo>
                      <a:lnTo>
                        <a:pt x="1044" y="307"/>
                      </a:lnTo>
                      <a:lnTo>
                        <a:pt x="1068" y="319"/>
                      </a:lnTo>
                      <a:lnTo>
                        <a:pt x="1091" y="333"/>
                      </a:lnTo>
                      <a:lnTo>
                        <a:pt x="1114" y="348"/>
                      </a:lnTo>
                      <a:lnTo>
                        <a:pt x="1135" y="364"/>
                      </a:lnTo>
                      <a:lnTo>
                        <a:pt x="1156" y="382"/>
                      </a:lnTo>
                      <a:lnTo>
                        <a:pt x="1177" y="400"/>
                      </a:lnTo>
                      <a:lnTo>
                        <a:pt x="1197" y="420"/>
                      </a:lnTo>
                      <a:lnTo>
                        <a:pt x="1215" y="442"/>
                      </a:lnTo>
                      <a:lnTo>
                        <a:pt x="1215" y="442"/>
                      </a:lnTo>
                      <a:lnTo>
                        <a:pt x="1232" y="463"/>
                      </a:lnTo>
                      <a:lnTo>
                        <a:pt x="1250" y="486"/>
                      </a:lnTo>
                      <a:lnTo>
                        <a:pt x="1264" y="509"/>
                      </a:lnTo>
                      <a:lnTo>
                        <a:pt x="1278" y="533"/>
                      </a:lnTo>
                      <a:lnTo>
                        <a:pt x="1291" y="557"/>
                      </a:lnTo>
                      <a:lnTo>
                        <a:pt x="1302" y="582"/>
                      </a:lnTo>
                      <a:lnTo>
                        <a:pt x="1312" y="607"/>
                      </a:lnTo>
                      <a:lnTo>
                        <a:pt x="1321" y="632"/>
                      </a:lnTo>
                      <a:lnTo>
                        <a:pt x="1328" y="657"/>
                      </a:lnTo>
                      <a:lnTo>
                        <a:pt x="1334" y="683"/>
                      </a:lnTo>
                      <a:lnTo>
                        <a:pt x="1339" y="710"/>
                      </a:lnTo>
                      <a:lnTo>
                        <a:pt x="1342" y="736"/>
                      </a:lnTo>
                      <a:lnTo>
                        <a:pt x="1345" y="762"/>
                      </a:lnTo>
                      <a:lnTo>
                        <a:pt x="1346" y="789"/>
                      </a:lnTo>
                      <a:lnTo>
                        <a:pt x="1345" y="815"/>
                      </a:lnTo>
                      <a:lnTo>
                        <a:pt x="1344" y="841"/>
                      </a:lnTo>
                      <a:lnTo>
                        <a:pt x="1340" y="868"/>
                      </a:lnTo>
                      <a:lnTo>
                        <a:pt x="1337" y="894"/>
                      </a:lnTo>
                      <a:lnTo>
                        <a:pt x="1332" y="920"/>
                      </a:lnTo>
                      <a:lnTo>
                        <a:pt x="1325" y="945"/>
                      </a:lnTo>
                      <a:lnTo>
                        <a:pt x="1317" y="970"/>
                      </a:lnTo>
                      <a:lnTo>
                        <a:pt x="1309" y="995"/>
                      </a:lnTo>
                      <a:lnTo>
                        <a:pt x="1298" y="1020"/>
                      </a:lnTo>
                      <a:lnTo>
                        <a:pt x="1287" y="1044"/>
                      </a:lnTo>
                      <a:lnTo>
                        <a:pt x="1274" y="1068"/>
                      </a:lnTo>
                      <a:lnTo>
                        <a:pt x="1260" y="1091"/>
                      </a:lnTo>
                      <a:lnTo>
                        <a:pt x="1244" y="1114"/>
                      </a:lnTo>
                      <a:lnTo>
                        <a:pt x="1228" y="1136"/>
                      </a:lnTo>
                      <a:lnTo>
                        <a:pt x="1211" y="1156"/>
                      </a:lnTo>
                      <a:lnTo>
                        <a:pt x="1192" y="1177"/>
                      </a:lnTo>
                      <a:lnTo>
                        <a:pt x="1173" y="1197"/>
                      </a:lnTo>
                      <a:lnTo>
                        <a:pt x="1152" y="1215"/>
                      </a:lnTo>
                      <a:lnTo>
                        <a:pt x="1152" y="1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0" name="Freeform 41"/>
                <p:cNvSpPr>
                  <a:spLocks noEditPoints="1"/>
                </p:cNvSpPr>
                <p:nvPr/>
              </p:nvSpPr>
              <p:spPr bwMode="auto">
                <a:xfrm>
                  <a:off x="7983538" y="3525838"/>
                  <a:ext cx="447675" cy="449262"/>
                </a:xfrm>
                <a:custGeom>
                  <a:avLst/>
                  <a:gdLst>
                    <a:gd name="T0" fmla="*/ 848 w 1130"/>
                    <a:gd name="T1" fmla="*/ 186 h 1132"/>
                    <a:gd name="T2" fmla="*/ 846 w 1130"/>
                    <a:gd name="T3" fmla="*/ 72 h 1132"/>
                    <a:gd name="T4" fmla="*/ 749 w 1130"/>
                    <a:gd name="T5" fmla="*/ 124 h 1132"/>
                    <a:gd name="T6" fmla="*/ 711 w 1130"/>
                    <a:gd name="T7" fmla="*/ 32 h 1132"/>
                    <a:gd name="T8" fmla="*/ 635 w 1130"/>
                    <a:gd name="T9" fmla="*/ 38 h 1132"/>
                    <a:gd name="T10" fmla="*/ 568 w 1130"/>
                    <a:gd name="T11" fmla="*/ 85 h 1132"/>
                    <a:gd name="T12" fmla="*/ 494 w 1130"/>
                    <a:gd name="T13" fmla="*/ 2 h 1132"/>
                    <a:gd name="T14" fmla="*/ 453 w 1130"/>
                    <a:gd name="T15" fmla="*/ 109 h 1132"/>
                    <a:gd name="T16" fmla="*/ 365 w 1130"/>
                    <a:gd name="T17" fmla="*/ 44 h 1132"/>
                    <a:gd name="T18" fmla="*/ 314 w 1130"/>
                    <a:gd name="T19" fmla="*/ 97 h 1132"/>
                    <a:gd name="T20" fmla="*/ 278 w 1130"/>
                    <a:gd name="T21" fmla="*/ 169 h 1132"/>
                    <a:gd name="T22" fmla="*/ 175 w 1130"/>
                    <a:gd name="T23" fmla="*/ 155 h 1132"/>
                    <a:gd name="T24" fmla="*/ 206 w 1130"/>
                    <a:gd name="T25" fmla="*/ 275 h 1132"/>
                    <a:gd name="T26" fmla="*/ 197 w 1130"/>
                    <a:gd name="T27" fmla="*/ 287 h 1132"/>
                    <a:gd name="T28" fmla="*/ 73 w 1130"/>
                    <a:gd name="T29" fmla="*/ 283 h 1132"/>
                    <a:gd name="T30" fmla="*/ 112 w 1130"/>
                    <a:gd name="T31" fmla="*/ 380 h 1132"/>
                    <a:gd name="T32" fmla="*/ 51 w 1130"/>
                    <a:gd name="T33" fmla="*/ 433 h 1132"/>
                    <a:gd name="T34" fmla="*/ 10 w 1130"/>
                    <a:gd name="T35" fmla="*/ 495 h 1132"/>
                    <a:gd name="T36" fmla="*/ 94 w 1130"/>
                    <a:gd name="T37" fmla="*/ 564 h 1132"/>
                    <a:gd name="T38" fmla="*/ 0 w 1130"/>
                    <a:gd name="T39" fmla="*/ 629 h 1132"/>
                    <a:gd name="T40" fmla="*/ 99 w 1130"/>
                    <a:gd name="T41" fmla="*/ 682 h 1132"/>
                    <a:gd name="T42" fmla="*/ 69 w 1130"/>
                    <a:gd name="T43" fmla="*/ 758 h 1132"/>
                    <a:gd name="T44" fmla="*/ 80 w 1130"/>
                    <a:gd name="T45" fmla="*/ 832 h 1132"/>
                    <a:gd name="T46" fmla="*/ 179 w 1130"/>
                    <a:gd name="T47" fmla="*/ 849 h 1132"/>
                    <a:gd name="T48" fmla="*/ 151 w 1130"/>
                    <a:gd name="T49" fmla="*/ 956 h 1132"/>
                    <a:gd name="T50" fmla="*/ 263 w 1130"/>
                    <a:gd name="T51" fmla="*/ 931 h 1132"/>
                    <a:gd name="T52" fmla="*/ 270 w 1130"/>
                    <a:gd name="T53" fmla="*/ 1024 h 1132"/>
                    <a:gd name="T54" fmla="*/ 334 w 1130"/>
                    <a:gd name="T55" fmla="*/ 1059 h 1132"/>
                    <a:gd name="T56" fmla="*/ 419 w 1130"/>
                    <a:gd name="T57" fmla="*/ 1032 h 1132"/>
                    <a:gd name="T58" fmla="*/ 455 w 1130"/>
                    <a:gd name="T59" fmla="*/ 1124 h 1132"/>
                    <a:gd name="T60" fmla="*/ 538 w 1130"/>
                    <a:gd name="T61" fmla="*/ 1033 h 1132"/>
                    <a:gd name="T62" fmla="*/ 596 w 1130"/>
                    <a:gd name="T63" fmla="*/ 1121 h 1132"/>
                    <a:gd name="T64" fmla="*/ 665 w 1130"/>
                    <a:gd name="T65" fmla="*/ 1088 h 1132"/>
                    <a:gd name="T66" fmla="*/ 726 w 1130"/>
                    <a:gd name="T67" fmla="*/ 1038 h 1132"/>
                    <a:gd name="T68" fmla="*/ 811 w 1130"/>
                    <a:gd name="T69" fmla="*/ 1079 h 1132"/>
                    <a:gd name="T70" fmla="*/ 817 w 1130"/>
                    <a:gd name="T71" fmla="*/ 956 h 1132"/>
                    <a:gd name="T72" fmla="*/ 921 w 1130"/>
                    <a:gd name="T73" fmla="*/ 1001 h 1132"/>
                    <a:gd name="T74" fmla="*/ 951 w 1130"/>
                    <a:gd name="T75" fmla="*/ 933 h 1132"/>
                    <a:gd name="T76" fmla="*/ 939 w 1130"/>
                    <a:gd name="T77" fmla="*/ 844 h 1132"/>
                    <a:gd name="T78" fmla="*/ 1058 w 1130"/>
                    <a:gd name="T79" fmla="*/ 849 h 1132"/>
                    <a:gd name="T80" fmla="*/ 1025 w 1130"/>
                    <a:gd name="T81" fmla="*/ 761 h 1132"/>
                    <a:gd name="T82" fmla="*/ 1079 w 1130"/>
                    <a:gd name="T83" fmla="*/ 704 h 1132"/>
                    <a:gd name="T84" fmla="*/ 1116 w 1130"/>
                    <a:gd name="T85" fmla="*/ 639 h 1132"/>
                    <a:gd name="T86" fmla="*/ 1032 w 1130"/>
                    <a:gd name="T87" fmla="*/ 572 h 1132"/>
                    <a:gd name="T88" fmla="*/ 1129 w 1130"/>
                    <a:gd name="T89" fmla="*/ 497 h 1132"/>
                    <a:gd name="T90" fmla="*/ 1040 w 1130"/>
                    <a:gd name="T91" fmla="*/ 454 h 1132"/>
                    <a:gd name="T92" fmla="*/ 1074 w 1130"/>
                    <a:gd name="T93" fmla="*/ 372 h 1132"/>
                    <a:gd name="T94" fmla="*/ 1044 w 1130"/>
                    <a:gd name="T95" fmla="*/ 305 h 1132"/>
                    <a:gd name="T96" fmla="*/ 951 w 1130"/>
                    <a:gd name="T97" fmla="*/ 291 h 1132"/>
                    <a:gd name="T98" fmla="*/ 983 w 1130"/>
                    <a:gd name="T99" fmla="*/ 182 h 1132"/>
                    <a:gd name="T100" fmla="*/ 769 w 1130"/>
                    <a:gd name="T101" fmla="*/ 876 h 1132"/>
                    <a:gd name="T102" fmla="*/ 546 w 1130"/>
                    <a:gd name="T103" fmla="*/ 936 h 1132"/>
                    <a:gd name="T104" fmla="*/ 332 w 1130"/>
                    <a:gd name="T105" fmla="*/ 853 h 1132"/>
                    <a:gd name="T106" fmla="*/ 211 w 1130"/>
                    <a:gd name="T107" fmla="*/ 670 h 1132"/>
                    <a:gd name="T108" fmla="*/ 217 w 1130"/>
                    <a:gd name="T109" fmla="*/ 442 h 1132"/>
                    <a:gd name="T110" fmla="*/ 348 w 1130"/>
                    <a:gd name="T111" fmla="*/ 268 h 1132"/>
                    <a:gd name="T112" fmla="*/ 567 w 1130"/>
                    <a:gd name="T113" fmla="*/ 197 h 1132"/>
                    <a:gd name="T114" fmla="*/ 785 w 1130"/>
                    <a:gd name="T115" fmla="*/ 269 h 1132"/>
                    <a:gd name="T116" fmla="*/ 916 w 1130"/>
                    <a:gd name="T117" fmla="*/ 446 h 1132"/>
                    <a:gd name="T118" fmla="*/ 920 w 1130"/>
                    <a:gd name="T119" fmla="*/ 673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0" h="1132">
                      <a:moveTo>
                        <a:pt x="930" y="178"/>
                      </a:moveTo>
                      <a:lnTo>
                        <a:pt x="930" y="178"/>
                      </a:lnTo>
                      <a:lnTo>
                        <a:pt x="919" y="184"/>
                      </a:lnTo>
                      <a:lnTo>
                        <a:pt x="908" y="190"/>
                      </a:lnTo>
                      <a:lnTo>
                        <a:pt x="897" y="194"/>
                      </a:lnTo>
                      <a:lnTo>
                        <a:pt x="886" y="198"/>
                      </a:lnTo>
                      <a:lnTo>
                        <a:pt x="875" y="202"/>
                      </a:lnTo>
                      <a:lnTo>
                        <a:pt x="866" y="203"/>
                      </a:lnTo>
                      <a:lnTo>
                        <a:pt x="857" y="204"/>
                      </a:lnTo>
                      <a:lnTo>
                        <a:pt x="850" y="202"/>
                      </a:lnTo>
                      <a:lnTo>
                        <a:pt x="850" y="202"/>
                      </a:lnTo>
                      <a:lnTo>
                        <a:pt x="848" y="195"/>
                      </a:lnTo>
                      <a:lnTo>
                        <a:pt x="848" y="186"/>
                      </a:lnTo>
                      <a:lnTo>
                        <a:pt x="848" y="177"/>
                      </a:lnTo>
                      <a:lnTo>
                        <a:pt x="849" y="167"/>
                      </a:lnTo>
                      <a:lnTo>
                        <a:pt x="854" y="146"/>
                      </a:lnTo>
                      <a:lnTo>
                        <a:pt x="861" y="125"/>
                      </a:lnTo>
                      <a:lnTo>
                        <a:pt x="861" y="125"/>
                      </a:lnTo>
                      <a:lnTo>
                        <a:pt x="866" y="112"/>
                      </a:lnTo>
                      <a:lnTo>
                        <a:pt x="867" y="101"/>
                      </a:lnTo>
                      <a:lnTo>
                        <a:pt x="867" y="94"/>
                      </a:lnTo>
                      <a:lnTo>
                        <a:pt x="864" y="87"/>
                      </a:lnTo>
                      <a:lnTo>
                        <a:pt x="861" y="83"/>
                      </a:lnTo>
                      <a:lnTo>
                        <a:pt x="856" y="79"/>
                      </a:lnTo>
                      <a:lnTo>
                        <a:pt x="846" y="72"/>
                      </a:lnTo>
                      <a:lnTo>
                        <a:pt x="846" y="72"/>
                      </a:lnTo>
                      <a:lnTo>
                        <a:pt x="836" y="67"/>
                      </a:lnTo>
                      <a:lnTo>
                        <a:pt x="830" y="64"/>
                      </a:lnTo>
                      <a:lnTo>
                        <a:pt x="824" y="63"/>
                      </a:lnTo>
                      <a:lnTo>
                        <a:pt x="818" y="64"/>
                      </a:lnTo>
                      <a:lnTo>
                        <a:pt x="810" y="69"/>
                      </a:lnTo>
                      <a:lnTo>
                        <a:pt x="802" y="75"/>
                      </a:lnTo>
                      <a:lnTo>
                        <a:pt x="794" y="85"/>
                      </a:lnTo>
                      <a:lnTo>
                        <a:pt x="794" y="85"/>
                      </a:lnTo>
                      <a:lnTo>
                        <a:pt x="785" y="94"/>
                      </a:lnTo>
                      <a:lnTo>
                        <a:pt x="776" y="103"/>
                      </a:lnTo>
                      <a:lnTo>
                        <a:pt x="767" y="111"/>
                      </a:lnTo>
                      <a:lnTo>
                        <a:pt x="758" y="118"/>
                      </a:lnTo>
                      <a:lnTo>
                        <a:pt x="749" y="124"/>
                      </a:lnTo>
                      <a:lnTo>
                        <a:pt x="740" y="129"/>
                      </a:lnTo>
                      <a:lnTo>
                        <a:pt x="732" y="132"/>
                      </a:lnTo>
                      <a:lnTo>
                        <a:pt x="725" y="133"/>
                      </a:lnTo>
                      <a:lnTo>
                        <a:pt x="725" y="133"/>
                      </a:lnTo>
                      <a:lnTo>
                        <a:pt x="722" y="127"/>
                      </a:lnTo>
                      <a:lnTo>
                        <a:pt x="718" y="118"/>
                      </a:lnTo>
                      <a:lnTo>
                        <a:pt x="715" y="109"/>
                      </a:lnTo>
                      <a:lnTo>
                        <a:pt x="714" y="99"/>
                      </a:lnTo>
                      <a:lnTo>
                        <a:pt x="711" y="78"/>
                      </a:lnTo>
                      <a:lnTo>
                        <a:pt x="711" y="56"/>
                      </a:lnTo>
                      <a:lnTo>
                        <a:pt x="711" y="56"/>
                      </a:lnTo>
                      <a:lnTo>
                        <a:pt x="712" y="43"/>
                      </a:lnTo>
                      <a:lnTo>
                        <a:pt x="711" y="32"/>
                      </a:lnTo>
                      <a:lnTo>
                        <a:pt x="708" y="24"/>
                      </a:lnTo>
                      <a:lnTo>
                        <a:pt x="703" y="19"/>
                      </a:lnTo>
                      <a:lnTo>
                        <a:pt x="699" y="15"/>
                      </a:lnTo>
                      <a:lnTo>
                        <a:pt x="692" y="13"/>
                      </a:lnTo>
                      <a:lnTo>
                        <a:pt x="681" y="10"/>
                      </a:lnTo>
                      <a:lnTo>
                        <a:pt x="681" y="10"/>
                      </a:lnTo>
                      <a:lnTo>
                        <a:pt x="669" y="8"/>
                      </a:lnTo>
                      <a:lnTo>
                        <a:pt x="664" y="8"/>
                      </a:lnTo>
                      <a:lnTo>
                        <a:pt x="657" y="9"/>
                      </a:lnTo>
                      <a:lnTo>
                        <a:pt x="652" y="12"/>
                      </a:lnTo>
                      <a:lnTo>
                        <a:pt x="647" y="18"/>
                      </a:lnTo>
                      <a:lnTo>
                        <a:pt x="640" y="26"/>
                      </a:lnTo>
                      <a:lnTo>
                        <a:pt x="635" y="38"/>
                      </a:lnTo>
                      <a:lnTo>
                        <a:pt x="635" y="38"/>
                      </a:lnTo>
                      <a:lnTo>
                        <a:pt x="630" y="50"/>
                      </a:lnTo>
                      <a:lnTo>
                        <a:pt x="625" y="61"/>
                      </a:lnTo>
                      <a:lnTo>
                        <a:pt x="618" y="71"/>
                      </a:lnTo>
                      <a:lnTo>
                        <a:pt x="612" y="81"/>
                      </a:lnTo>
                      <a:lnTo>
                        <a:pt x="605" y="90"/>
                      </a:lnTo>
                      <a:lnTo>
                        <a:pt x="598" y="96"/>
                      </a:lnTo>
                      <a:lnTo>
                        <a:pt x="591" y="101"/>
                      </a:lnTo>
                      <a:lnTo>
                        <a:pt x="584" y="105"/>
                      </a:lnTo>
                      <a:lnTo>
                        <a:pt x="584" y="105"/>
                      </a:lnTo>
                      <a:lnTo>
                        <a:pt x="579" y="99"/>
                      </a:lnTo>
                      <a:lnTo>
                        <a:pt x="574" y="93"/>
                      </a:lnTo>
                      <a:lnTo>
                        <a:pt x="568" y="85"/>
                      </a:lnTo>
                      <a:lnTo>
                        <a:pt x="564" y="76"/>
                      </a:lnTo>
                      <a:lnTo>
                        <a:pt x="555" y="57"/>
                      </a:lnTo>
                      <a:lnTo>
                        <a:pt x="548" y="36"/>
                      </a:lnTo>
                      <a:lnTo>
                        <a:pt x="548" y="36"/>
                      </a:lnTo>
                      <a:lnTo>
                        <a:pt x="544" y="23"/>
                      </a:lnTo>
                      <a:lnTo>
                        <a:pt x="540" y="13"/>
                      </a:lnTo>
                      <a:lnTo>
                        <a:pt x="534" y="7"/>
                      </a:lnTo>
                      <a:lnTo>
                        <a:pt x="529" y="3"/>
                      </a:lnTo>
                      <a:lnTo>
                        <a:pt x="523" y="1"/>
                      </a:lnTo>
                      <a:lnTo>
                        <a:pt x="517" y="0"/>
                      </a:lnTo>
                      <a:lnTo>
                        <a:pt x="506" y="1"/>
                      </a:lnTo>
                      <a:lnTo>
                        <a:pt x="506" y="1"/>
                      </a:lnTo>
                      <a:lnTo>
                        <a:pt x="494" y="2"/>
                      </a:lnTo>
                      <a:lnTo>
                        <a:pt x="487" y="5"/>
                      </a:lnTo>
                      <a:lnTo>
                        <a:pt x="483" y="8"/>
                      </a:lnTo>
                      <a:lnTo>
                        <a:pt x="478" y="12"/>
                      </a:lnTo>
                      <a:lnTo>
                        <a:pt x="474" y="20"/>
                      </a:lnTo>
                      <a:lnTo>
                        <a:pt x="471" y="30"/>
                      </a:lnTo>
                      <a:lnTo>
                        <a:pt x="470" y="43"/>
                      </a:lnTo>
                      <a:lnTo>
                        <a:pt x="470" y="43"/>
                      </a:lnTo>
                      <a:lnTo>
                        <a:pt x="469" y="55"/>
                      </a:lnTo>
                      <a:lnTo>
                        <a:pt x="467" y="67"/>
                      </a:lnTo>
                      <a:lnTo>
                        <a:pt x="465" y="79"/>
                      </a:lnTo>
                      <a:lnTo>
                        <a:pt x="461" y="91"/>
                      </a:lnTo>
                      <a:lnTo>
                        <a:pt x="457" y="100"/>
                      </a:lnTo>
                      <a:lnTo>
                        <a:pt x="453" y="109"/>
                      </a:lnTo>
                      <a:lnTo>
                        <a:pt x="447" y="117"/>
                      </a:lnTo>
                      <a:lnTo>
                        <a:pt x="442" y="121"/>
                      </a:lnTo>
                      <a:lnTo>
                        <a:pt x="442" y="121"/>
                      </a:lnTo>
                      <a:lnTo>
                        <a:pt x="435" y="118"/>
                      </a:lnTo>
                      <a:lnTo>
                        <a:pt x="429" y="113"/>
                      </a:lnTo>
                      <a:lnTo>
                        <a:pt x="421" y="108"/>
                      </a:lnTo>
                      <a:lnTo>
                        <a:pt x="413" y="100"/>
                      </a:lnTo>
                      <a:lnTo>
                        <a:pt x="399" y="84"/>
                      </a:lnTo>
                      <a:lnTo>
                        <a:pt x="386" y="67"/>
                      </a:lnTo>
                      <a:lnTo>
                        <a:pt x="386" y="67"/>
                      </a:lnTo>
                      <a:lnTo>
                        <a:pt x="379" y="56"/>
                      </a:lnTo>
                      <a:lnTo>
                        <a:pt x="372" y="48"/>
                      </a:lnTo>
                      <a:lnTo>
                        <a:pt x="365" y="44"/>
                      </a:lnTo>
                      <a:lnTo>
                        <a:pt x="359" y="42"/>
                      </a:lnTo>
                      <a:lnTo>
                        <a:pt x="352" y="42"/>
                      </a:lnTo>
                      <a:lnTo>
                        <a:pt x="347" y="43"/>
                      </a:lnTo>
                      <a:lnTo>
                        <a:pt x="336" y="47"/>
                      </a:lnTo>
                      <a:lnTo>
                        <a:pt x="336" y="47"/>
                      </a:lnTo>
                      <a:lnTo>
                        <a:pt x="325" y="51"/>
                      </a:lnTo>
                      <a:lnTo>
                        <a:pt x="320" y="55"/>
                      </a:lnTo>
                      <a:lnTo>
                        <a:pt x="315" y="60"/>
                      </a:lnTo>
                      <a:lnTo>
                        <a:pt x="312" y="66"/>
                      </a:lnTo>
                      <a:lnTo>
                        <a:pt x="311" y="73"/>
                      </a:lnTo>
                      <a:lnTo>
                        <a:pt x="312" y="84"/>
                      </a:lnTo>
                      <a:lnTo>
                        <a:pt x="314" y="97"/>
                      </a:lnTo>
                      <a:lnTo>
                        <a:pt x="314" y="97"/>
                      </a:lnTo>
                      <a:lnTo>
                        <a:pt x="318" y="109"/>
                      </a:lnTo>
                      <a:lnTo>
                        <a:pt x="319" y="121"/>
                      </a:lnTo>
                      <a:lnTo>
                        <a:pt x="320" y="133"/>
                      </a:lnTo>
                      <a:lnTo>
                        <a:pt x="320" y="145"/>
                      </a:lnTo>
                      <a:lnTo>
                        <a:pt x="320" y="156"/>
                      </a:lnTo>
                      <a:lnTo>
                        <a:pt x="318" y="166"/>
                      </a:lnTo>
                      <a:lnTo>
                        <a:pt x="315" y="173"/>
                      </a:lnTo>
                      <a:lnTo>
                        <a:pt x="312" y="180"/>
                      </a:lnTo>
                      <a:lnTo>
                        <a:pt x="312" y="180"/>
                      </a:lnTo>
                      <a:lnTo>
                        <a:pt x="304" y="179"/>
                      </a:lnTo>
                      <a:lnTo>
                        <a:pt x="297" y="177"/>
                      </a:lnTo>
                      <a:lnTo>
                        <a:pt x="288" y="173"/>
                      </a:lnTo>
                      <a:lnTo>
                        <a:pt x="278" y="169"/>
                      </a:lnTo>
                      <a:lnTo>
                        <a:pt x="260" y="158"/>
                      </a:lnTo>
                      <a:lnTo>
                        <a:pt x="242" y="145"/>
                      </a:lnTo>
                      <a:lnTo>
                        <a:pt x="242" y="145"/>
                      </a:lnTo>
                      <a:lnTo>
                        <a:pt x="231" y="137"/>
                      </a:lnTo>
                      <a:lnTo>
                        <a:pt x="223" y="132"/>
                      </a:lnTo>
                      <a:lnTo>
                        <a:pt x="215" y="130"/>
                      </a:lnTo>
                      <a:lnTo>
                        <a:pt x="207" y="130"/>
                      </a:lnTo>
                      <a:lnTo>
                        <a:pt x="202" y="132"/>
                      </a:lnTo>
                      <a:lnTo>
                        <a:pt x="197" y="135"/>
                      </a:lnTo>
                      <a:lnTo>
                        <a:pt x="188" y="143"/>
                      </a:lnTo>
                      <a:lnTo>
                        <a:pt x="188" y="143"/>
                      </a:lnTo>
                      <a:lnTo>
                        <a:pt x="179" y="151"/>
                      </a:lnTo>
                      <a:lnTo>
                        <a:pt x="175" y="155"/>
                      </a:lnTo>
                      <a:lnTo>
                        <a:pt x="173" y="160"/>
                      </a:lnTo>
                      <a:lnTo>
                        <a:pt x="172" y="167"/>
                      </a:lnTo>
                      <a:lnTo>
                        <a:pt x="173" y="176"/>
                      </a:lnTo>
                      <a:lnTo>
                        <a:pt x="176" y="184"/>
                      </a:lnTo>
                      <a:lnTo>
                        <a:pt x="182" y="196"/>
                      </a:lnTo>
                      <a:lnTo>
                        <a:pt x="182" y="196"/>
                      </a:lnTo>
                      <a:lnTo>
                        <a:pt x="189" y="208"/>
                      </a:lnTo>
                      <a:lnTo>
                        <a:pt x="195" y="220"/>
                      </a:lnTo>
                      <a:lnTo>
                        <a:pt x="200" y="232"/>
                      </a:lnTo>
                      <a:lnTo>
                        <a:pt x="204" y="244"/>
                      </a:lnTo>
                      <a:lnTo>
                        <a:pt x="206" y="256"/>
                      </a:lnTo>
                      <a:lnTo>
                        <a:pt x="207" y="266"/>
                      </a:lnTo>
                      <a:lnTo>
                        <a:pt x="206" y="275"/>
                      </a:lnTo>
                      <a:lnTo>
                        <a:pt x="205" y="278"/>
                      </a:lnTo>
                      <a:lnTo>
                        <a:pt x="203" y="280"/>
                      </a:lnTo>
                      <a:lnTo>
                        <a:pt x="203" y="280"/>
                      </a:lnTo>
                      <a:lnTo>
                        <a:pt x="203" y="280"/>
                      </a:lnTo>
                      <a:lnTo>
                        <a:pt x="203" y="280"/>
                      </a:lnTo>
                      <a:lnTo>
                        <a:pt x="203" y="281"/>
                      </a:lnTo>
                      <a:lnTo>
                        <a:pt x="203" y="281"/>
                      </a:lnTo>
                      <a:lnTo>
                        <a:pt x="202" y="281"/>
                      </a:lnTo>
                      <a:lnTo>
                        <a:pt x="202" y="281"/>
                      </a:lnTo>
                      <a:lnTo>
                        <a:pt x="202" y="281"/>
                      </a:lnTo>
                      <a:lnTo>
                        <a:pt x="202" y="281"/>
                      </a:lnTo>
                      <a:lnTo>
                        <a:pt x="200" y="285"/>
                      </a:lnTo>
                      <a:lnTo>
                        <a:pt x="197" y="287"/>
                      </a:lnTo>
                      <a:lnTo>
                        <a:pt x="189" y="289"/>
                      </a:lnTo>
                      <a:lnTo>
                        <a:pt x="179" y="291"/>
                      </a:lnTo>
                      <a:lnTo>
                        <a:pt x="167" y="291"/>
                      </a:lnTo>
                      <a:lnTo>
                        <a:pt x="155" y="290"/>
                      </a:lnTo>
                      <a:lnTo>
                        <a:pt x="142" y="288"/>
                      </a:lnTo>
                      <a:lnTo>
                        <a:pt x="129" y="286"/>
                      </a:lnTo>
                      <a:lnTo>
                        <a:pt x="116" y="281"/>
                      </a:lnTo>
                      <a:lnTo>
                        <a:pt x="116" y="281"/>
                      </a:lnTo>
                      <a:lnTo>
                        <a:pt x="103" y="278"/>
                      </a:lnTo>
                      <a:lnTo>
                        <a:pt x="93" y="277"/>
                      </a:lnTo>
                      <a:lnTo>
                        <a:pt x="84" y="277"/>
                      </a:lnTo>
                      <a:lnTo>
                        <a:pt x="78" y="280"/>
                      </a:lnTo>
                      <a:lnTo>
                        <a:pt x="73" y="283"/>
                      </a:lnTo>
                      <a:lnTo>
                        <a:pt x="70" y="289"/>
                      </a:lnTo>
                      <a:lnTo>
                        <a:pt x="65" y="299"/>
                      </a:lnTo>
                      <a:lnTo>
                        <a:pt x="65" y="299"/>
                      </a:lnTo>
                      <a:lnTo>
                        <a:pt x="59" y="310"/>
                      </a:lnTo>
                      <a:lnTo>
                        <a:pt x="57" y="315"/>
                      </a:lnTo>
                      <a:lnTo>
                        <a:pt x="57" y="322"/>
                      </a:lnTo>
                      <a:lnTo>
                        <a:pt x="58" y="328"/>
                      </a:lnTo>
                      <a:lnTo>
                        <a:pt x="63" y="336"/>
                      </a:lnTo>
                      <a:lnTo>
                        <a:pt x="69" y="343"/>
                      </a:lnTo>
                      <a:lnTo>
                        <a:pt x="80" y="351"/>
                      </a:lnTo>
                      <a:lnTo>
                        <a:pt x="80" y="351"/>
                      </a:lnTo>
                      <a:lnTo>
                        <a:pt x="97" y="365"/>
                      </a:lnTo>
                      <a:lnTo>
                        <a:pt x="112" y="380"/>
                      </a:lnTo>
                      <a:lnTo>
                        <a:pt x="118" y="389"/>
                      </a:lnTo>
                      <a:lnTo>
                        <a:pt x="124" y="397"/>
                      </a:lnTo>
                      <a:lnTo>
                        <a:pt x="128" y="404"/>
                      </a:lnTo>
                      <a:lnTo>
                        <a:pt x="130" y="411"/>
                      </a:lnTo>
                      <a:lnTo>
                        <a:pt x="130" y="411"/>
                      </a:lnTo>
                      <a:lnTo>
                        <a:pt x="125" y="415"/>
                      </a:lnTo>
                      <a:lnTo>
                        <a:pt x="118" y="420"/>
                      </a:lnTo>
                      <a:lnTo>
                        <a:pt x="108" y="424"/>
                      </a:lnTo>
                      <a:lnTo>
                        <a:pt x="99" y="427"/>
                      </a:lnTo>
                      <a:lnTo>
                        <a:pt x="87" y="429"/>
                      </a:lnTo>
                      <a:lnTo>
                        <a:pt x="75" y="432"/>
                      </a:lnTo>
                      <a:lnTo>
                        <a:pt x="63" y="433"/>
                      </a:lnTo>
                      <a:lnTo>
                        <a:pt x="51" y="433"/>
                      </a:lnTo>
                      <a:lnTo>
                        <a:pt x="51" y="433"/>
                      </a:lnTo>
                      <a:lnTo>
                        <a:pt x="36" y="434"/>
                      </a:lnTo>
                      <a:lnTo>
                        <a:pt x="27" y="435"/>
                      </a:lnTo>
                      <a:lnTo>
                        <a:pt x="19" y="438"/>
                      </a:lnTo>
                      <a:lnTo>
                        <a:pt x="14" y="442"/>
                      </a:lnTo>
                      <a:lnTo>
                        <a:pt x="10" y="448"/>
                      </a:lnTo>
                      <a:lnTo>
                        <a:pt x="9" y="453"/>
                      </a:lnTo>
                      <a:lnTo>
                        <a:pt x="7" y="465"/>
                      </a:lnTo>
                      <a:lnTo>
                        <a:pt x="7" y="465"/>
                      </a:lnTo>
                      <a:lnTo>
                        <a:pt x="5" y="477"/>
                      </a:lnTo>
                      <a:lnTo>
                        <a:pt x="5" y="483"/>
                      </a:lnTo>
                      <a:lnTo>
                        <a:pt x="6" y="489"/>
                      </a:lnTo>
                      <a:lnTo>
                        <a:pt x="10" y="495"/>
                      </a:lnTo>
                      <a:lnTo>
                        <a:pt x="16" y="500"/>
                      </a:lnTo>
                      <a:lnTo>
                        <a:pt x="24" y="506"/>
                      </a:lnTo>
                      <a:lnTo>
                        <a:pt x="37" y="510"/>
                      </a:lnTo>
                      <a:lnTo>
                        <a:pt x="37" y="510"/>
                      </a:lnTo>
                      <a:lnTo>
                        <a:pt x="58" y="519"/>
                      </a:lnTo>
                      <a:lnTo>
                        <a:pt x="77" y="529"/>
                      </a:lnTo>
                      <a:lnTo>
                        <a:pt x="85" y="534"/>
                      </a:lnTo>
                      <a:lnTo>
                        <a:pt x="93" y="541"/>
                      </a:lnTo>
                      <a:lnTo>
                        <a:pt x="99" y="546"/>
                      </a:lnTo>
                      <a:lnTo>
                        <a:pt x="104" y="551"/>
                      </a:lnTo>
                      <a:lnTo>
                        <a:pt x="104" y="551"/>
                      </a:lnTo>
                      <a:lnTo>
                        <a:pt x="100" y="558"/>
                      </a:lnTo>
                      <a:lnTo>
                        <a:pt x="94" y="564"/>
                      </a:lnTo>
                      <a:lnTo>
                        <a:pt x="87" y="571"/>
                      </a:lnTo>
                      <a:lnTo>
                        <a:pt x="78" y="576"/>
                      </a:lnTo>
                      <a:lnTo>
                        <a:pt x="68" y="583"/>
                      </a:lnTo>
                      <a:lnTo>
                        <a:pt x="57" y="588"/>
                      </a:lnTo>
                      <a:lnTo>
                        <a:pt x="45" y="593"/>
                      </a:lnTo>
                      <a:lnTo>
                        <a:pt x="34" y="597"/>
                      </a:lnTo>
                      <a:lnTo>
                        <a:pt x="34" y="597"/>
                      </a:lnTo>
                      <a:lnTo>
                        <a:pt x="21" y="602"/>
                      </a:lnTo>
                      <a:lnTo>
                        <a:pt x="12" y="606"/>
                      </a:lnTo>
                      <a:lnTo>
                        <a:pt x="6" y="611"/>
                      </a:lnTo>
                      <a:lnTo>
                        <a:pt x="3" y="618"/>
                      </a:lnTo>
                      <a:lnTo>
                        <a:pt x="0" y="623"/>
                      </a:lnTo>
                      <a:lnTo>
                        <a:pt x="0" y="629"/>
                      </a:lnTo>
                      <a:lnTo>
                        <a:pt x="3" y="641"/>
                      </a:lnTo>
                      <a:lnTo>
                        <a:pt x="3" y="641"/>
                      </a:lnTo>
                      <a:lnTo>
                        <a:pt x="4" y="653"/>
                      </a:lnTo>
                      <a:lnTo>
                        <a:pt x="6" y="658"/>
                      </a:lnTo>
                      <a:lnTo>
                        <a:pt x="9" y="664"/>
                      </a:lnTo>
                      <a:lnTo>
                        <a:pt x="15" y="668"/>
                      </a:lnTo>
                      <a:lnTo>
                        <a:pt x="22" y="671"/>
                      </a:lnTo>
                      <a:lnTo>
                        <a:pt x="32" y="673"/>
                      </a:lnTo>
                      <a:lnTo>
                        <a:pt x="45" y="675"/>
                      </a:lnTo>
                      <a:lnTo>
                        <a:pt x="45" y="675"/>
                      </a:lnTo>
                      <a:lnTo>
                        <a:pt x="67" y="676"/>
                      </a:lnTo>
                      <a:lnTo>
                        <a:pt x="89" y="680"/>
                      </a:lnTo>
                      <a:lnTo>
                        <a:pt x="99" y="682"/>
                      </a:lnTo>
                      <a:lnTo>
                        <a:pt x="107" y="685"/>
                      </a:lnTo>
                      <a:lnTo>
                        <a:pt x="115" y="690"/>
                      </a:lnTo>
                      <a:lnTo>
                        <a:pt x="121" y="693"/>
                      </a:lnTo>
                      <a:lnTo>
                        <a:pt x="121" y="693"/>
                      </a:lnTo>
                      <a:lnTo>
                        <a:pt x="119" y="701"/>
                      </a:lnTo>
                      <a:lnTo>
                        <a:pt x="116" y="708"/>
                      </a:lnTo>
                      <a:lnTo>
                        <a:pt x="110" y="717"/>
                      </a:lnTo>
                      <a:lnTo>
                        <a:pt x="104" y="726"/>
                      </a:lnTo>
                      <a:lnTo>
                        <a:pt x="96" y="734"/>
                      </a:lnTo>
                      <a:lnTo>
                        <a:pt x="88" y="743"/>
                      </a:lnTo>
                      <a:lnTo>
                        <a:pt x="79" y="751"/>
                      </a:lnTo>
                      <a:lnTo>
                        <a:pt x="69" y="758"/>
                      </a:lnTo>
                      <a:lnTo>
                        <a:pt x="69" y="758"/>
                      </a:lnTo>
                      <a:lnTo>
                        <a:pt x="58" y="766"/>
                      </a:lnTo>
                      <a:lnTo>
                        <a:pt x="51" y="774"/>
                      </a:lnTo>
                      <a:lnTo>
                        <a:pt x="46" y="781"/>
                      </a:lnTo>
                      <a:lnTo>
                        <a:pt x="45" y="788"/>
                      </a:lnTo>
                      <a:lnTo>
                        <a:pt x="45" y="793"/>
                      </a:lnTo>
                      <a:lnTo>
                        <a:pt x="47" y="799"/>
                      </a:lnTo>
                      <a:lnTo>
                        <a:pt x="52" y="810"/>
                      </a:lnTo>
                      <a:lnTo>
                        <a:pt x="52" y="810"/>
                      </a:lnTo>
                      <a:lnTo>
                        <a:pt x="57" y="820"/>
                      </a:lnTo>
                      <a:lnTo>
                        <a:pt x="61" y="825"/>
                      </a:lnTo>
                      <a:lnTo>
                        <a:pt x="66" y="829"/>
                      </a:lnTo>
                      <a:lnTo>
                        <a:pt x="72" y="831"/>
                      </a:lnTo>
                      <a:lnTo>
                        <a:pt x="80" y="832"/>
                      </a:lnTo>
                      <a:lnTo>
                        <a:pt x="91" y="831"/>
                      </a:lnTo>
                      <a:lnTo>
                        <a:pt x="104" y="828"/>
                      </a:lnTo>
                      <a:lnTo>
                        <a:pt x="104" y="828"/>
                      </a:lnTo>
                      <a:lnTo>
                        <a:pt x="125" y="823"/>
                      </a:lnTo>
                      <a:lnTo>
                        <a:pt x="146" y="820"/>
                      </a:lnTo>
                      <a:lnTo>
                        <a:pt x="156" y="819"/>
                      </a:lnTo>
                      <a:lnTo>
                        <a:pt x="166" y="820"/>
                      </a:lnTo>
                      <a:lnTo>
                        <a:pt x="174" y="822"/>
                      </a:lnTo>
                      <a:lnTo>
                        <a:pt x="181" y="824"/>
                      </a:lnTo>
                      <a:lnTo>
                        <a:pt x="181" y="824"/>
                      </a:lnTo>
                      <a:lnTo>
                        <a:pt x="182" y="830"/>
                      </a:lnTo>
                      <a:lnTo>
                        <a:pt x="181" y="839"/>
                      </a:lnTo>
                      <a:lnTo>
                        <a:pt x="179" y="849"/>
                      </a:lnTo>
                      <a:lnTo>
                        <a:pt x="175" y="859"/>
                      </a:lnTo>
                      <a:lnTo>
                        <a:pt x="170" y="869"/>
                      </a:lnTo>
                      <a:lnTo>
                        <a:pt x="165" y="880"/>
                      </a:lnTo>
                      <a:lnTo>
                        <a:pt x="158" y="891"/>
                      </a:lnTo>
                      <a:lnTo>
                        <a:pt x="151" y="901"/>
                      </a:lnTo>
                      <a:lnTo>
                        <a:pt x="151" y="901"/>
                      </a:lnTo>
                      <a:lnTo>
                        <a:pt x="143" y="912"/>
                      </a:lnTo>
                      <a:lnTo>
                        <a:pt x="139" y="922"/>
                      </a:lnTo>
                      <a:lnTo>
                        <a:pt x="137" y="929"/>
                      </a:lnTo>
                      <a:lnTo>
                        <a:pt x="138" y="936"/>
                      </a:lnTo>
                      <a:lnTo>
                        <a:pt x="140" y="941"/>
                      </a:lnTo>
                      <a:lnTo>
                        <a:pt x="143" y="947"/>
                      </a:lnTo>
                      <a:lnTo>
                        <a:pt x="151" y="956"/>
                      </a:lnTo>
                      <a:lnTo>
                        <a:pt x="151" y="956"/>
                      </a:lnTo>
                      <a:lnTo>
                        <a:pt x="160" y="963"/>
                      </a:lnTo>
                      <a:lnTo>
                        <a:pt x="164" y="968"/>
                      </a:lnTo>
                      <a:lnTo>
                        <a:pt x="170" y="970"/>
                      </a:lnTo>
                      <a:lnTo>
                        <a:pt x="177" y="970"/>
                      </a:lnTo>
                      <a:lnTo>
                        <a:pt x="185" y="969"/>
                      </a:lnTo>
                      <a:lnTo>
                        <a:pt x="194" y="964"/>
                      </a:lnTo>
                      <a:lnTo>
                        <a:pt x="205" y="957"/>
                      </a:lnTo>
                      <a:lnTo>
                        <a:pt x="205" y="957"/>
                      </a:lnTo>
                      <a:lnTo>
                        <a:pt x="225" y="946"/>
                      </a:lnTo>
                      <a:lnTo>
                        <a:pt x="245" y="936"/>
                      </a:lnTo>
                      <a:lnTo>
                        <a:pt x="253" y="933"/>
                      </a:lnTo>
                      <a:lnTo>
                        <a:pt x="263" y="931"/>
                      </a:lnTo>
                      <a:lnTo>
                        <a:pt x="271" y="929"/>
                      </a:lnTo>
                      <a:lnTo>
                        <a:pt x="278" y="928"/>
                      </a:lnTo>
                      <a:lnTo>
                        <a:pt x="278" y="928"/>
                      </a:lnTo>
                      <a:lnTo>
                        <a:pt x="282" y="935"/>
                      </a:lnTo>
                      <a:lnTo>
                        <a:pt x="283" y="944"/>
                      </a:lnTo>
                      <a:lnTo>
                        <a:pt x="284" y="953"/>
                      </a:lnTo>
                      <a:lnTo>
                        <a:pt x="284" y="964"/>
                      </a:lnTo>
                      <a:lnTo>
                        <a:pt x="282" y="976"/>
                      </a:lnTo>
                      <a:lnTo>
                        <a:pt x="279" y="988"/>
                      </a:lnTo>
                      <a:lnTo>
                        <a:pt x="277" y="1000"/>
                      </a:lnTo>
                      <a:lnTo>
                        <a:pt x="274" y="1011"/>
                      </a:lnTo>
                      <a:lnTo>
                        <a:pt x="274" y="1011"/>
                      </a:lnTo>
                      <a:lnTo>
                        <a:pt x="270" y="1024"/>
                      </a:lnTo>
                      <a:lnTo>
                        <a:pt x="267" y="1035"/>
                      </a:lnTo>
                      <a:lnTo>
                        <a:pt x="268" y="1043"/>
                      </a:lnTo>
                      <a:lnTo>
                        <a:pt x="271" y="1049"/>
                      </a:lnTo>
                      <a:lnTo>
                        <a:pt x="275" y="1054"/>
                      </a:lnTo>
                      <a:lnTo>
                        <a:pt x="279" y="1058"/>
                      </a:lnTo>
                      <a:lnTo>
                        <a:pt x="290" y="1063"/>
                      </a:lnTo>
                      <a:lnTo>
                        <a:pt x="290" y="1063"/>
                      </a:lnTo>
                      <a:lnTo>
                        <a:pt x="300" y="1069"/>
                      </a:lnTo>
                      <a:lnTo>
                        <a:pt x="307" y="1071"/>
                      </a:lnTo>
                      <a:lnTo>
                        <a:pt x="312" y="1071"/>
                      </a:lnTo>
                      <a:lnTo>
                        <a:pt x="319" y="1070"/>
                      </a:lnTo>
                      <a:lnTo>
                        <a:pt x="326" y="1066"/>
                      </a:lnTo>
                      <a:lnTo>
                        <a:pt x="334" y="1059"/>
                      </a:lnTo>
                      <a:lnTo>
                        <a:pt x="343" y="1048"/>
                      </a:lnTo>
                      <a:lnTo>
                        <a:pt x="343" y="1048"/>
                      </a:lnTo>
                      <a:lnTo>
                        <a:pt x="357" y="1032"/>
                      </a:lnTo>
                      <a:lnTo>
                        <a:pt x="373" y="1017"/>
                      </a:lnTo>
                      <a:lnTo>
                        <a:pt x="381" y="1011"/>
                      </a:lnTo>
                      <a:lnTo>
                        <a:pt x="388" y="1006"/>
                      </a:lnTo>
                      <a:lnTo>
                        <a:pt x="396" y="1001"/>
                      </a:lnTo>
                      <a:lnTo>
                        <a:pt x="402" y="999"/>
                      </a:lnTo>
                      <a:lnTo>
                        <a:pt x="402" y="999"/>
                      </a:lnTo>
                      <a:lnTo>
                        <a:pt x="408" y="1005"/>
                      </a:lnTo>
                      <a:lnTo>
                        <a:pt x="412" y="1012"/>
                      </a:lnTo>
                      <a:lnTo>
                        <a:pt x="416" y="1021"/>
                      </a:lnTo>
                      <a:lnTo>
                        <a:pt x="419" y="1032"/>
                      </a:lnTo>
                      <a:lnTo>
                        <a:pt x="421" y="1043"/>
                      </a:lnTo>
                      <a:lnTo>
                        <a:pt x="422" y="1056"/>
                      </a:lnTo>
                      <a:lnTo>
                        <a:pt x="423" y="1068"/>
                      </a:lnTo>
                      <a:lnTo>
                        <a:pt x="423" y="1080"/>
                      </a:lnTo>
                      <a:lnTo>
                        <a:pt x="423" y="1080"/>
                      </a:lnTo>
                      <a:lnTo>
                        <a:pt x="424" y="1093"/>
                      </a:lnTo>
                      <a:lnTo>
                        <a:pt x="425" y="1104"/>
                      </a:lnTo>
                      <a:lnTo>
                        <a:pt x="429" y="1111"/>
                      </a:lnTo>
                      <a:lnTo>
                        <a:pt x="433" y="1116"/>
                      </a:lnTo>
                      <a:lnTo>
                        <a:pt x="438" y="1120"/>
                      </a:lnTo>
                      <a:lnTo>
                        <a:pt x="444" y="1121"/>
                      </a:lnTo>
                      <a:lnTo>
                        <a:pt x="455" y="1124"/>
                      </a:lnTo>
                      <a:lnTo>
                        <a:pt x="455" y="1124"/>
                      </a:lnTo>
                      <a:lnTo>
                        <a:pt x="467" y="1125"/>
                      </a:lnTo>
                      <a:lnTo>
                        <a:pt x="473" y="1125"/>
                      </a:lnTo>
                      <a:lnTo>
                        <a:pt x="479" y="1124"/>
                      </a:lnTo>
                      <a:lnTo>
                        <a:pt x="484" y="1121"/>
                      </a:lnTo>
                      <a:lnTo>
                        <a:pt x="491" y="1116"/>
                      </a:lnTo>
                      <a:lnTo>
                        <a:pt x="496" y="1106"/>
                      </a:lnTo>
                      <a:lnTo>
                        <a:pt x="501" y="1094"/>
                      </a:lnTo>
                      <a:lnTo>
                        <a:pt x="501" y="1094"/>
                      </a:lnTo>
                      <a:lnTo>
                        <a:pt x="509" y="1073"/>
                      </a:lnTo>
                      <a:lnTo>
                        <a:pt x="520" y="1055"/>
                      </a:lnTo>
                      <a:lnTo>
                        <a:pt x="526" y="1046"/>
                      </a:lnTo>
                      <a:lnTo>
                        <a:pt x="531" y="1038"/>
                      </a:lnTo>
                      <a:lnTo>
                        <a:pt x="538" y="1033"/>
                      </a:lnTo>
                      <a:lnTo>
                        <a:pt x="543" y="1029"/>
                      </a:lnTo>
                      <a:lnTo>
                        <a:pt x="543" y="1029"/>
                      </a:lnTo>
                      <a:lnTo>
                        <a:pt x="550" y="1032"/>
                      </a:lnTo>
                      <a:lnTo>
                        <a:pt x="556" y="1038"/>
                      </a:lnTo>
                      <a:lnTo>
                        <a:pt x="562" y="1046"/>
                      </a:lnTo>
                      <a:lnTo>
                        <a:pt x="568" y="1055"/>
                      </a:lnTo>
                      <a:lnTo>
                        <a:pt x="574" y="1064"/>
                      </a:lnTo>
                      <a:lnTo>
                        <a:pt x="579" y="1075"/>
                      </a:lnTo>
                      <a:lnTo>
                        <a:pt x="583" y="1087"/>
                      </a:lnTo>
                      <a:lnTo>
                        <a:pt x="588" y="1098"/>
                      </a:lnTo>
                      <a:lnTo>
                        <a:pt x="588" y="1098"/>
                      </a:lnTo>
                      <a:lnTo>
                        <a:pt x="592" y="1111"/>
                      </a:lnTo>
                      <a:lnTo>
                        <a:pt x="596" y="1121"/>
                      </a:lnTo>
                      <a:lnTo>
                        <a:pt x="602" y="1127"/>
                      </a:lnTo>
                      <a:lnTo>
                        <a:pt x="607" y="1131"/>
                      </a:lnTo>
                      <a:lnTo>
                        <a:pt x="613" y="1132"/>
                      </a:lnTo>
                      <a:lnTo>
                        <a:pt x="619" y="1132"/>
                      </a:lnTo>
                      <a:lnTo>
                        <a:pt x="631" y="1131"/>
                      </a:lnTo>
                      <a:lnTo>
                        <a:pt x="631" y="1131"/>
                      </a:lnTo>
                      <a:lnTo>
                        <a:pt x="642" y="1129"/>
                      </a:lnTo>
                      <a:lnTo>
                        <a:pt x="649" y="1128"/>
                      </a:lnTo>
                      <a:lnTo>
                        <a:pt x="654" y="1124"/>
                      </a:lnTo>
                      <a:lnTo>
                        <a:pt x="659" y="1119"/>
                      </a:lnTo>
                      <a:lnTo>
                        <a:pt x="662" y="1112"/>
                      </a:lnTo>
                      <a:lnTo>
                        <a:pt x="664" y="1102"/>
                      </a:lnTo>
                      <a:lnTo>
                        <a:pt x="665" y="1088"/>
                      </a:lnTo>
                      <a:lnTo>
                        <a:pt x="665" y="1088"/>
                      </a:lnTo>
                      <a:lnTo>
                        <a:pt x="667" y="1067"/>
                      </a:lnTo>
                      <a:lnTo>
                        <a:pt x="672" y="1045"/>
                      </a:lnTo>
                      <a:lnTo>
                        <a:pt x="674" y="1035"/>
                      </a:lnTo>
                      <a:lnTo>
                        <a:pt x="677" y="1026"/>
                      </a:lnTo>
                      <a:lnTo>
                        <a:pt x="681" y="1019"/>
                      </a:lnTo>
                      <a:lnTo>
                        <a:pt x="686" y="1013"/>
                      </a:lnTo>
                      <a:lnTo>
                        <a:pt x="686" y="1013"/>
                      </a:lnTo>
                      <a:lnTo>
                        <a:pt x="692" y="1014"/>
                      </a:lnTo>
                      <a:lnTo>
                        <a:pt x="700" y="1018"/>
                      </a:lnTo>
                      <a:lnTo>
                        <a:pt x="709" y="1023"/>
                      </a:lnTo>
                      <a:lnTo>
                        <a:pt x="717" y="1031"/>
                      </a:lnTo>
                      <a:lnTo>
                        <a:pt x="726" y="1038"/>
                      </a:lnTo>
                      <a:lnTo>
                        <a:pt x="734" y="1047"/>
                      </a:lnTo>
                      <a:lnTo>
                        <a:pt x="742" y="1057"/>
                      </a:lnTo>
                      <a:lnTo>
                        <a:pt x="749" y="1067"/>
                      </a:lnTo>
                      <a:lnTo>
                        <a:pt x="749" y="1067"/>
                      </a:lnTo>
                      <a:lnTo>
                        <a:pt x="758" y="1078"/>
                      </a:lnTo>
                      <a:lnTo>
                        <a:pt x="764" y="1084"/>
                      </a:lnTo>
                      <a:lnTo>
                        <a:pt x="772" y="1088"/>
                      </a:lnTo>
                      <a:lnTo>
                        <a:pt x="778" y="1091"/>
                      </a:lnTo>
                      <a:lnTo>
                        <a:pt x="784" y="1091"/>
                      </a:lnTo>
                      <a:lnTo>
                        <a:pt x="789" y="1088"/>
                      </a:lnTo>
                      <a:lnTo>
                        <a:pt x="800" y="1084"/>
                      </a:lnTo>
                      <a:lnTo>
                        <a:pt x="800" y="1084"/>
                      </a:lnTo>
                      <a:lnTo>
                        <a:pt x="811" y="1079"/>
                      </a:lnTo>
                      <a:lnTo>
                        <a:pt x="817" y="1075"/>
                      </a:lnTo>
                      <a:lnTo>
                        <a:pt x="820" y="1071"/>
                      </a:lnTo>
                      <a:lnTo>
                        <a:pt x="823" y="1064"/>
                      </a:lnTo>
                      <a:lnTo>
                        <a:pt x="824" y="1057"/>
                      </a:lnTo>
                      <a:lnTo>
                        <a:pt x="823" y="1046"/>
                      </a:lnTo>
                      <a:lnTo>
                        <a:pt x="820" y="1033"/>
                      </a:lnTo>
                      <a:lnTo>
                        <a:pt x="820" y="1033"/>
                      </a:lnTo>
                      <a:lnTo>
                        <a:pt x="815" y="1011"/>
                      </a:lnTo>
                      <a:lnTo>
                        <a:pt x="812" y="990"/>
                      </a:lnTo>
                      <a:lnTo>
                        <a:pt x="812" y="980"/>
                      </a:lnTo>
                      <a:lnTo>
                        <a:pt x="813" y="971"/>
                      </a:lnTo>
                      <a:lnTo>
                        <a:pt x="814" y="962"/>
                      </a:lnTo>
                      <a:lnTo>
                        <a:pt x="817" y="956"/>
                      </a:lnTo>
                      <a:lnTo>
                        <a:pt x="817" y="956"/>
                      </a:lnTo>
                      <a:lnTo>
                        <a:pt x="823" y="954"/>
                      </a:lnTo>
                      <a:lnTo>
                        <a:pt x="832" y="956"/>
                      </a:lnTo>
                      <a:lnTo>
                        <a:pt x="842" y="958"/>
                      </a:lnTo>
                      <a:lnTo>
                        <a:pt x="851" y="962"/>
                      </a:lnTo>
                      <a:lnTo>
                        <a:pt x="862" y="966"/>
                      </a:lnTo>
                      <a:lnTo>
                        <a:pt x="873" y="973"/>
                      </a:lnTo>
                      <a:lnTo>
                        <a:pt x="884" y="980"/>
                      </a:lnTo>
                      <a:lnTo>
                        <a:pt x="894" y="986"/>
                      </a:lnTo>
                      <a:lnTo>
                        <a:pt x="894" y="986"/>
                      </a:lnTo>
                      <a:lnTo>
                        <a:pt x="905" y="995"/>
                      </a:lnTo>
                      <a:lnTo>
                        <a:pt x="913" y="999"/>
                      </a:lnTo>
                      <a:lnTo>
                        <a:pt x="921" y="1001"/>
                      </a:lnTo>
                      <a:lnTo>
                        <a:pt x="928" y="1000"/>
                      </a:lnTo>
                      <a:lnTo>
                        <a:pt x="934" y="998"/>
                      </a:lnTo>
                      <a:lnTo>
                        <a:pt x="939" y="995"/>
                      </a:lnTo>
                      <a:lnTo>
                        <a:pt x="947" y="987"/>
                      </a:lnTo>
                      <a:lnTo>
                        <a:pt x="947" y="987"/>
                      </a:lnTo>
                      <a:lnTo>
                        <a:pt x="956" y="980"/>
                      </a:lnTo>
                      <a:lnTo>
                        <a:pt x="959" y="974"/>
                      </a:lnTo>
                      <a:lnTo>
                        <a:pt x="963" y="969"/>
                      </a:lnTo>
                      <a:lnTo>
                        <a:pt x="963" y="962"/>
                      </a:lnTo>
                      <a:lnTo>
                        <a:pt x="961" y="953"/>
                      </a:lnTo>
                      <a:lnTo>
                        <a:pt x="957" y="945"/>
                      </a:lnTo>
                      <a:lnTo>
                        <a:pt x="951" y="933"/>
                      </a:lnTo>
                      <a:lnTo>
                        <a:pt x="951" y="933"/>
                      </a:lnTo>
                      <a:lnTo>
                        <a:pt x="944" y="922"/>
                      </a:lnTo>
                      <a:lnTo>
                        <a:pt x="937" y="910"/>
                      </a:lnTo>
                      <a:lnTo>
                        <a:pt x="932" y="899"/>
                      </a:lnTo>
                      <a:lnTo>
                        <a:pt x="928" y="887"/>
                      </a:lnTo>
                      <a:lnTo>
                        <a:pt x="924" y="876"/>
                      </a:lnTo>
                      <a:lnTo>
                        <a:pt x="923" y="866"/>
                      </a:lnTo>
                      <a:lnTo>
                        <a:pt x="923" y="858"/>
                      </a:lnTo>
                      <a:lnTo>
                        <a:pt x="924" y="854"/>
                      </a:lnTo>
                      <a:lnTo>
                        <a:pt x="925" y="851"/>
                      </a:lnTo>
                      <a:lnTo>
                        <a:pt x="925" y="851"/>
                      </a:lnTo>
                      <a:lnTo>
                        <a:pt x="928" y="849"/>
                      </a:lnTo>
                      <a:lnTo>
                        <a:pt x="931" y="847"/>
                      </a:lnTo>
                      <a:lnTo>
                        <a:pt x="939" y="844"/>
                      </a:lnTo>
                      <a:lnTo>
                        <a:pt x="948" y="842"/>
                      </a:lnTo>
                      <a:lnTo>
                        <a:pt x="960" y="843"/>
                      </a:lnTo>
                      <a:lnTo>
                        <a:pt x="972" y="844"/>
                      </a:lnTo>
                      <a:lnTo>
                        <a:pt x="985" y="847"/>
                      </a:lnTo>
                      <a:lnTo>
                        <a:pt x="1000" y="850"/>
                      </a:lnTo>
                      <a:lnTo>
                        <a:pt x="1013" y="854"/>
                      </a:lnTo>
                      <a:lnTo>
                        <a:pt x="1013" y="854"/>
                      </a:lnTo>
                      <a:lnTo>
                        <a:pt x="1025" y="859"/>
                      </a:lnTo>
                      <a:lnTo>
                        <a:pt x="1035" y="861"/>
                      </a:lnTo>
                      <a:lnTo>
                        <a:pt x="1043" y="860"/>
                      </a:lnTo>
                      <a:lnTo>
                        <a:pt x="1050" y="858"/>
                      </a:lnTo>
                      <a:lnTo>
                        <a:pt x="1054" y="853"/>
                      </a:lnTo>
                      <a:lnTo>
                        <a:pt x="1058" y="849"/>
                      </a:lnTo>
                      <a:lnTo>
                        <a:pt x="1065" y="839"/>
                      </a:lnTo>
                      <a:lnTo>
                        <a:pt x="1065" y="839"/>
                      </a:lnTo>
                      <a:lnTo>
                        <a:pt x="1070" y="828"/>
                      </a:lnTo>
                      <a:lnTo>
                        <a:pt x="1073" y="823"/>
                      </a:lnTo>
                      <a:lnTo>
                        <a:pt x="1073" y="817"/>
                      </a:lnTo>
                      <a:lnTo>
                        <a:pt x="1071" y="811"/>
                      </a:lnTo>
                      <a:lnTo>
                        <a:pt x="1068" y="803"/>
                      </a:lnTo>
                      <a:lnTo>
                        <a:pt x="1061" y="795"/>
                      </a:lnTo>
                      <a:lnTo>
                        <a:pt x="1051" y="787"/>
                      </a:lnTo>
                      <a:lnTo>
                        <a:pt x="1051" y="787"/>
                      </a:lnTo>
                      <a:lnTo>
                        <a:pt x="1042" y="778"/>
                      </a:lnTo>
                      <a:lnTo>
                        <a:pt x="1032" y="770"/>
                      </a:lnTo>
                      <a:lnTo>
                        <a:pt x="1025" y="761"/>
                      </a:lnTo>
                      <a:lnTo>
                        <a:pt x="1017" y="752"/>
                      </a:lnTo>
                      <a:lnTo>
                        <a:pt x="1012" y="743"/>
                      </a:lnTo>
                      <a:lnTo>
                        <a:pt x="1006" y="734"/>
                      </a:lnTo>
                      <a:lnTo>
                        <a:pt x="1003" y="726"/>
                      </a:lnTo>
                      <a:lnTo>
                        <a:pt x="1002" y="719"/>
                      </a:lnTo>
                      <a:lnTo>
                        <a:pt x="1002" y="719"/>
                      </a:lnTo>
                      <a:lnTo>
                        <a:pt x="1008" y="715"/>
                      </a:lnTo>
                      <a:lnTo>
                        <a:pt x="1016" y="712"/>
                      </a:lnTo>
                      <a:lnTo>
                        <a:pt x="1026" y="709"/>
                      </a:lnTo>
                      <a:lnTo>
                        <a:pt x="1035" y="707"/>
                      </a:lnTo>
                      <a:lnTo>
                        <a:pt x="1056" y="704"/>
                      </a:lnTo>
                      <a:lnTo>
                        <a:pt x="1079" y="704"/>
                      </a:lnTo>
                      <a:lnTo>
                        <a:pt x="1079" y="704"/>
                      </a:lnTo>
                      <a:lnTo>
                        <a:pt x="1092" y="704"/>
                      </a:lnTo>
                      <a:lnTo>
                        <a:pt x="1103" y="703"/>
                      </a:lnTo>
                      <a:lnTo>
                        <a:pt x="1110" y="700"/>
                      </a:lnTo>
                      <a:lnTo>
                        <a:pt x="1115" y="695"/>
                      </a:lnTo>
                      <a:lnTo>
                        <a:pt x="1119" y="691"/>
                      </a:lnTo>
                      <a:lnTo>
                        <a:pt x="1122" y="684"/>
                      </a:lnTo>
                      <a:lnTo>
                        <a:pt x="1124" y="673"/>
                      </a:lnTo>
                      <a:lnTo>
                        <a:pt x="1124" y="673"/>
                      </a:lnTo>
                      <a:lnTo>
                        <a:pt x="1126" y="661"/>
                      </a:lnTo>
                      <a:lnTo>
                        <a:pt x="1126" y="656"/>
                      </a:lnTo>
                      <a:lnTo>
                        <a:pt x="1125" y="649"/>
                      </a:lnTo>
                      <a:lnTo>
                        <a:pt x="1122" y="644"/>
                      </a:lnTo>
                      <a:lnTo>
                        <a:pt x="1116" y="639"/>
                      </a:lnTo>
                      <a:lnTo>
                        <a:pt x="1107" y="633"/>
                      </a:lnTo>
                      <a:lnTo>
                        <a:pt x="1094" y="628"/>
                      </a:lnTo>
                      <a:lnTo>
                        <a:pt x="1094" y="628"/>
                      </a:lnTo>
                      <a:lnTo>
                        <a:pt x="1083" y="623"/>
                      </a:lnTo>
                      <a:lnTo>
                        <a:pt x="1073" y="617"/>
                      </a:lnTo>
                      <a:lnTo>
                        <a:pt x="1062" y="611"/>
                      </a:lnTo>
                      <a:lnTo>
                        <a:pt x="1052" y="605"/>
                      </a:lnTo>
                      <a:lnTo>
                        <a:pt x="1043" y="598"/>
                      </a:lnTo>
                      <a:lnTo>
                        <a:pt x="1037" y="591"/>
                      </a:lnTo>
                      <a:lnTo>
                        <a:pt x="1031" y="584"/>
                      </a:lnTo>
                      <a:lnTo>
                        <a:pt x="1028" y="578"/>
                      </a:lnTo>
                      <a:lnTo>
                        <a:pt x="1028" y="578"/>
                      </a:lnTo>
                      <a:lnTo>
                        <a:pt x="1032" y="572"/>
                      </a:lnTo>
                      <a:lnTo>
                        <a:pt x="1039" y="567"/>
                      </a:lnTo>
                      <a:lnTo>
                        <a:pt x="1046" y="561"/>
                      </a:lnTo>
                      <a:lnTo>
                        <a:pt x="1056" y="557"/>
                      </a:lnTo>
                      <a:lnTo>
                        <a:pt x="1076" y="547"/>
                      </a:lnTo>
                      <a:lnTo>
                        <a:pt x="1097" y="541"/>
                      </a:lnTo>
                      <a:lnTo>
                        <a:pt x="1097" y="541"/>
                      </a:lnTo>
                      <a:lnTo>
                        <a:pt x="1110" y="536"/>
                      </a:lnTo>
                      <a:lnTo>
                        <a:pt x="1118" y="532"/>
                      </a:lnTo>
                      <a:lnTo>
                        <a:pt x="1125" y="526"/>
                      </a:lnTo>
                      <a:lnTo>
                        <a:pt x="1128" y="521"/>
                      </a:lnTo>
                      <a:lnTo>
                        <a:pt x="1130" y="515"/>
                      </a:lnTo>
                      <a:lnTo>
                        <a:pt x="1130" y="509"/>
                      </a:lnTo>
                      <a:lnTo>
                        <a:pt x="1129" y="497"/>
                      </a:lnTo>
                      <a:lnTo>
                        <a:pt x="1129" y="497"/>
                      </a:lnTo>
                      <a:lnTo>
                        <a:pt x="1128" y="486"/>
                      </a:lnTo>
                      <a:lnTo>
                        <a:pt x="1127" y="480"/>
                      </a:lnTo>
                      <a:lnTo>
                        <a:pt x="1124" y="474"/>
                      </a:lnTo>
                      <a:lnTo>
                        <a:pt x="1118" y="470"/>
                      </a:lnTo>
                      <a:lnTo>
                        <a:pt x="1112" y="466"/>
                      </a:lnTo>
                      <a:lnTo>
                        <a:pt x="1101" y="464"/>
                      </a:lnTo>
                      <a:lnTo>
                        <a:pt x="1088" y="463"/>
                      </a:lnTo>
                      <a:lnTo>
                        <a:pt x="1088" y="463"/>
                      </a:lnTo>
                      <a:lnTo>
                        <a:pt x="1076" y="462"/>
                      </a:lnTo>
                      <a:lnTo>
                        <a:pt x="1064" y="460"/>
                      </a:lnTo>
                      <a:lnTo>
                        <a:pt x="1052" y="458"/>
                      </a:lnTo>
                      <a:lnTo>
                        <a:pt x="1040" y="454"/>
                      </a:lnTo>
                      <a:lnTo>
                        <a:pt x="1030" y="450"/>
                      </a:lnTo>
                      <a:lnTo>
                        <a:pt x="1021" y="446"/>
                      </a:lnTo>
                      <a:lnTo>
                        <a:pt x="1014" y="441"/>
                      </a:lnTo>
                      <a:lnTo>
                        <a:pt x="1009" y="436"/>
                      </a:lnTo>
                      <a:lnTo>
                        <a:pt x="1009" y="436"/>
                      </a:lnTo>
                      <a:lnTo>
                        <a:pt x="1013" y="429"/>
                      </a:lnTo>
                      <a:lnTo>
                        <a:pt x="1017" y="422"/>
                      </a:lnTo>
                      <a:lnTo>
                        <a:pt x="1022" y="415"/>
                      </a:lnTo>
                      <a:lnTo>
                        <a:pt x="1029" y="408"/>
                      </a:lnTo>
                      <a:lnTo>
                        <a:pt x="1045" y="392"/>
                      </a:lnTo>
                      <a:lnTo>
                        <a:pt x="1063" y="379"/>
                      </a:lnTo>
                      <a:lnTo>
                        <a:pt x="1063" y="379"/>
                      </a:lnTo>
                      <a:lnTo>
                        <a:pt x="1074" y="372"/>
                      </a:lnTo>
                      <a:lnTo>
                        <a:pt x="1081" y="364"/>
                      </a:lnTo>
                      <a:lnTo>
                        <a:pt x="1086" y="357"/>
                      </a:lnTo>
                      <a:lnTo>
                        <a:pt x="1088" y="351"/>
                      </a:lnTo>
                      <a:lnTo>
                        <a:pt x="1088" y="344"/>
                      </a:lnTo>
                      <a:lnTo>
                        <a:pt x="1086" y="339"/>
                      </a:lnTo>
                      <a:lnTo>
                        <a:pt x="1081" y="328"/>
                      </a:lnTo>
                      <a:lnTo>
                        <a:pt x="1081" y="328"/>
                      </a:lnTo>
                      <a:lnTo>
                        <a:pt x="1077" y="317"/>
                      </a:lnTo>
                      <a:lnTo>
                        <a:pt x="1074" y="313"/>
                      </a:lnTo>
                      <a:lnTo>
                        <a:pt x="1068" y="308"/>
                      </a:lnTo>
                      <a:lnTo>
                        <a:pt x="1063" y="305"/>
                      </a:lnTo>
                      <a:lnTo>
                        <a:pt x="1055" y="304"/>
                      </a:lnTo>
                      <a:lnTo>
                        <a:pt x="1044" y="305"/>
                      </a:lnTo>
                      <a:lnTo>
                        <a:pt x="1031" y="307"/>
                      </a:lnTo>
                      <a:lnTo>
                        <a:pt x="1031" y="307"/>
                      </a:lnTo>
                      <a:lnTo>
                        <a:pt x="1019" y="311"/>
                      </a:lnTo>
                      <a:lnTo>
                        <a:pt x="1007" y="313"/>
                      </a:lnTo>
                      <a:lnTo>
                        <a:pt x="995" y="314"/>
                      </a:lnTo>
                      <a:lnTo>
                        <a:pt x="983" y="314"/>
                      </a:lnTo>
                      <a:lnTo>
                        <a:pt x="972" y="314"/>
                      </a:lnTo>
                      <a:lnTo>
                        <a:pt x="963" y="313"/>
                      </a:lnTo>
                      <a:lnTo>
                        <a:pt x="954" y="310"/>
                      </a:lnTo>
                      <a:lnTo>
                        <a:pt x="948" y="306"/>
                      </a:lnTo>
                      <a:lnTo>
                        <a:pt x="948" y="306"/>
                      </a:lnTo>
                      <a:lnTo>
                        <a:pt x="948" y="300"/>
                      </a:lnTo>
                      <a:lnTo>
                        <a:pt x="951" y="291"/>
                      </a:lnTo>
                      <a:lnTo>
                        <a:pt x="954" y="282"/>
                      </a:lnTo>
                      <a:lnTo>
                        <a:pt x="958" y="273"/>
                      </a:lnTo>
                      <a:lnTo>
                        <a:pt x="969" y="254"/>
                      </a:lnTo>
                      <a:lnTo>
                        <a:pt x="982" y="237"/>
                      </a:lnTo>
                      <a:lnTo>
                        <a:pt x="982" y="237"/>
                      </a:lnTo>
                      <a:lnTo>
                        <a:pt x="990" y="226"/>
                      </a:lnTo>
                      <a:lnTo>
                        <a:pt x="995" y="216"/>
                      </a:lnTo>
                      <a:lnTo>
                        <a:pt x="996" y="208"/>
                      </a:lnTo>
                      <a:lnTo>
                        <a:pt x="996" y="202"/>
                      </a:lnTo>
                      <a:lnTo>
                        <a:pt x="995" y="196"/>
                      </a:lnTo>
                      <a:lnTo>
                        <a:pt x="992" y="191"/>
                      </a:lnTo>
                      <a:lnTo>
                        <a:pt x="983" y="182"/>
                      </a:lnTo>
                      <a:lnTo>
                        <a:pt x="983" y="182"/>
                      </a:lnTo>
                      <a:lnTo>
                        <a:pt x="976" y="173"/>
                      </a:lnTo>
                      <a:lnTo>
                        <a:pt x="971" y="169"/>
                      </a:lnTo>
                      <a:lnTo>
                        <a:pt x="966" y="167"/>
                      </a:lnTo>
                      <a:lnTo>
                        <a:pt x="959" y="166"/>
                      </a:lnTo>
                      <a:lnTo>
                        <a:pt x="951" y="167"/>
                      </a:lnTo>
                      <a:lnTo>
                        <a:pt x="941" y="171"/>
                      </a:lnTo>
                      <a:lnTo>
                        <a:pt x="930" y="178"/>
                      </a:lnTo>
                      <a:lnTo>
                        <a:pt x="930" y="178"/>
                      </a:lnTo>
                      <a:close/>
                      <a:moveTo>
                        <a:pt x="813" y="841"/>
                      </a:moveTo>
                      <a:lnTo>
                        <a:pt x="813" y="841"/>
                      </a:lnTo>
                      <a:lnTo>
                        <a:pt x="798" y="854"/>
                      </a:lnTo>
                      <a:lnTo>
                        <a:pt x="784" y="865"/>
                      </a:lnTo>
                      <a:lnTo>
                        <a:pt x="769" y="876"/>
                      </a:lnTo>
                      <a:lnTo>
                        <a:pt x="752" y="886"/>
                      </a:lnTo>
                      <a:lnTo>
                        <a:pt x="736" y="895"/>
                      </a:lnTo>
                      <a:lnTo>
                        <a:pt x="720" y="902"/>
                      </a:lnTo>
                      <a:lnTo>
                        <a:pt x="703" y="910"/>
                      </a:lnTo>
                      <a:lnTo>
                        <a:pt x="687" y="916"/>
                      </a:lnTo>
                      <a:lnTo>
                        <a:pt x="669" y="922"/>
                      </a:lnTo>
                      <a:lnTo>
                        <a:pt x="652" y="926"/>
                      </a:lnTo>
                      <a:lnTo>
                        <a:pt x="635" y="929"/>
                      </a:lnTo>
                      <a:lnTo>
                        <a:pt x="617" y="933"/>
                      </a:lnTo>
                      <a:lnTo>
                        <a:pt x="600" y="935"/>
                      </a:lnTo>
                      <a:lnTo>
                        <a:pt x="581" y="936"/>
                      </a:lnTo>
                      <a:lnTo>
                        <a:pt x="564" y="936"/>
                      </a:lnTo>
                      <a:lnTo>
                        <a:pt x="546" y="936"/>
                      </a:lnTo>
                      <a:lnTo>
                        <a:pt x="528" y="935"/>
                      </a:lnTo>
                      <a:lnTo>
                        <a:pt x="510" y="933"/>
                      </a:lnTo>
                      <a:lnTo>
                        <a:pt x="493" y="929"/>
                      </a:lnTo>
                      <a:lnTo>
                        <a:pt x="475" y="925"/>
                      </a:lnTo>
                      <a:lnTo>
                        <a:pt x="459" y="921"/>
                      </a:lnTo>
                      <a:lnTo>
                        <a:pt x="442" y="915"/>
                      </a:lnTo>
                      <a:lnTo>
                        <a:pt x="425" y="909"/>
                      </a:lnTo>
                      <a:lnTo>
                        <a:pt x="409" y="901"/>
                      </a:lnTo>
                      <a:lnTo>
                        <a:pt x="393" y="893"/>
                      </a:lnTo>
                      <a:lnTo>
                        <a:pt x="376" y="885"/>
                      </a:lnTo>
                      <a:lnTo>
                        <a:pt x="361" y="875"/>
                      </a:lnTo>
                      <a:lnTo>
                        <a:pt x="346" y="864"/>
                      </a:lnTo>
                      <a:lnTo>
                        <a:pt x="332" y="853"/>
                      </a:lnTo>
                      <a:lnTo>
                        <a:pt x="318" y="841"/>
                      </a:lnTo>
                      <a:lnTo>
                        <a:pt x="303" y="828"/>
                      </a:lnTo>
                      <a:lnTo>
                        <a:pt x="290" y="814"/>
                      </a:lnTo>
                      <a:lnTo>
                        <a:pt x="290" y="814"/>
                      </a:lnTo>
                      <a:lnTo>
                        <a:pt x="278" y="800"/>
                      </a:lnTo>
                      <a:lnTo>
                        <a:pt x="266" y="785"/>
                      </a:lnTo>
                      <a:lnTo>
                        <a:pt x="256" y="769"/>
                      </a:lnTo>
                      <a:lnTo>
                        <a:pt x="247" y="753"/>
                      </a:lnTo>
                      <a:lnTo>
                        <a:pt x="238" y="738"/>
                      </a:lnTo>
                      <a:lnTo>
                        <a:pt x="229" y="721"/>
                      </a:lnTo>
                      <a:lnTo>
                        <a:pt x="223" y="704"/>
                      </a:lnTo>
                      <a:lnTo>
                        <a:pt x="216" y="688"/>
                      </a:lnTo>
                      <a:lnTo>
                        <a:pt x="211" y="670"/>
                      </a:lnTo>
                      <a:lnTo>
                        <a:pt x="206" y="653"/>
                      </a:lnTo>
                      <a:lnTo>
                        <a:pt x="202" y="635"/>
                      </a:lnTo>
                      <a:lnTo>
                        <a:pt x="200" y="618"/>
                      </a:lnTo>
                      <a:lnTo>
                        <a:pt x="198" y="600"/>
                      </a:lnTo>
                      <a:lnTo>
                        <a:pt x="197" y="583"/>
                      </a:lnTo>
                      <a:lnTo>
                        <a:pt x="195" y="564"/>
                      </a:lnTo>
                      <a:lnTo>
                        <a:pt x="197" y="547"/>
                      </a:lnTo>
                      <a:lnTo>
                        <a:pt x="198" y="530"/>
                      </a:lnTo>
                      <a:lnTo>
                        <a:pt x="200" y="512"/>
                      </a:lnTo>
                      <a:lnTo>
                        <a:pt x="203" y="495"/>
                      </a:lnTo>
                      <a:lnTo>
                        <a:pt x="206" y="477"/>
                      </a:lnTo>
                      <a:lnTo>
                        <a:pt x="212" y="460"/>
                      </a:lnTo>
                      <a:lnTo>
                        <a:pt x="217" y="442"/>
                      </a:lnTo>
                      <a:lnTo>
                        <a:pt x="224" y="426"/>
                      </a:lnTo>
                      <a:lnTo>
                        <a:pt x="230" y="410"/>
                      </a:lnTo>
                      <a:lnTo>
                        <a:pt x="239" y="393"/>
                      </a:lnTo>
                      <a:lnTo>
                        <a:pt x="248" y="377"/>
                      </a:lnTo>
                      <a:lnTo>
                        <a:pt x="258" y="362"/>
                      </a:lnTo>
                      <a:lnTo>
                        <a:pt x="268" y="348"/>
                      </a:lnTo>
                      <a:lnTo>
                        <a:pt x="279" y="332"/>
                      </a:lnTo>
                      <a:lnTo>
                        <a:pt x="291" y="318"/>
                      </a:lnTo>
                      <a:lnTo>
                        <a:pt x="304" y="305"/>
                      </a:lnTo>
                      <a:lnTo>
                        <a:pt x="319" y="292"/>
                      </a:lnTo>
                      <a:lnTo>
                        <a:pt x="319" y="292"/>
                      </a:lnTo>
                      <a:lnTo>
                        <a:pt x="333" y="279"/>
                      </a:lnTo>
                      <a:lnTo>
                        <a:pt x="348" y="268"/>
                      </a:lnTo>
                      <a:lnTo>
                        <a:pt x="363" y="257"/>
                      </a:lnTo>
                      <a:lnTo>
                        <a:pt x="379" y="247"/>
                      </a:lnTo>
                      <a:lnTo>
                        <a:pt x="395" y="239"/>
                      </a:lnTo>
                      <a:lnTo>
                        <a:pt x="411" y="231"/>
                      </a:lnTo>
                      <a:lnTo>
                        <a:pt x="428" y="224"/>
                      </a:lnTo>
                      <a:lnTo>
                        <a:pt x="445" y="217"/>
                      </a:lnTo>
                      <a:lnTo>
                        <a:pt x="462" y="212"/>
                      </a:lnTo>
                      <a:lnTo>
                        <a:pt x="479" y="207"/>
                      </a:lnTo>
                      <a:lnTo>
                        <a:pt x="496" y="204"/>
                      </a:lnTo>
                      <a:lnTo>
                        <a:pt x="515" y="201"/>
                      </a:lnTo>
                      <a:lnTo>
                        <a:pt x="532" y="198"/>
                      </a:lnTo>
                      <a:lnTo>
                        <a:pt x="550" y="197"/>
                      </a:lnTo>
                      <a:lnTo>
                        <a:pt x="567" y="197"/>
                      </a:lnTo>
                      <a:lnTo>
                        <a:pt x="586" y="197"/>
                      </a:lnTo>
                      <a:lnTo>
                        <a:pt x="603" y="198"/>
                      </a:lnTo>
                      <a:lnTo>
                        <a:pt x="620" y="201"/>
                      </a:lnTo>
                      <a:lnTo>
                        <a:pt x="638" y="204"/>
                      </a:lnTo>
                      <a:lnTo>
                        <a:pt x="655" y="208"/>
                      </a:lnTo>
                      <a:lnTo>
                        <a:pt x="673" y="213"/>
                      </a:lnTo>
                      <a:lnTo>
                        <a:pt x="689" y="218"/>
                      </a:lnTo>
                      <a:lnTo>
                        <a:pt x="706" y="225"/>
                      </a:lnTo>
                      <a:lnTo>
                        <a:pt x="723" y="232"/>
                      </a:lnTo>
                      <a:lnTo>
                        <a:pt x="739" y="240"/>
                      </a:lnTo>
                      <a:lnTo>
                        <a:pt x="754" y="249"/>
                      </a:lnTo>
                      <a:lnTo>
                        <a:pt x="770" y="258"/>
                      </a:lnTo>
                      <a:lnTo>
                        <a:pt x="785" y="269"/>
                      </a:lnTo>
                      <a:lnTo>
                        <a:pt x="800" y="280"/>
                      </a:lnTo>
                      <a:lnTo>
                        <a:pt x="814" y="292"/>
                      </a:lnTo>
                      <a:lnTo>
                        <a:pt x="827" y="305"/>
                      </a:lnTo>
                      <a:lnTo>
                        <a:pt x="840" y="319"/>
                      </a:lnTo>
                      <a:lnTo>
                        <a:pt x="840" y="319"/>
                      </a:lnTo>
                      <a:lnTo>
                        <a:pt x="852" y="334"/>
                      </a:lnTo>
                      <a:lnTo>
                        <a:pt x="864" y="349"/>
                      </a:lnTo>
                      <a:lnTo>
                        <a:pt x="875" y="364"/>
                      </a:lnTo>
                      <a:lnTo>
                        <a:pt x="885" y="380"/>
                      </a:lnTo>
                      <a:lnTo>
                        <a:pt x="894" y="396"/>
                      </a:lnTo>
                      <a:lnTo>
                        <a:pt x="901" y="412"/>
                      </a:lnTo>
                      <a:lnTo>
                        <a:pt x="909" y="429"/>
                      </a:lnTo>
                      <a:lnTo>
                        <a:pt x="916" y="446"/>
                      </a:lnTo>
                      <a:lnTo>
                        <a:pt x="921" y="463"/>
                      </a:lnTo>
                      <a:lnTo>
                        <a:pt x="925" y="481"/>
                      </a:lnTo>
                      <a:lnTo>
                        <a:pt x="929" y="498"/>
                      </a:lnTo>
                      <a:lnTo>
                        <a:pt x="932" y="515"/>
                      </a:lnTo>
                      <a:lnTo>
                        <a:pt x="934" y="533"/>
                      </a:lnTo>
                      <a:lnTo>
                        <a:pt x="935" y="550"/>
                      </a:lnTo>
                      <a:lnTo>
                        <a:pt x="935" y="569"/>
                      </a:lnTo>
                      <a:lnTo>
                        <a:pt x="935" y="586"/>
                      </a:lnTo>
                      <a:lnTo>
                        <a:pt x="933" y="604"/>
                      </a:lnTo>
                      <a:lnTo>
                        <a:pt x="931" y="621"/>
                      </a:lnTo>
                      <a:lnTo>
                        <a:pt x="929" y="639"/>
                      </a:lnTo>
                      <a:lnTo>
                        <a:pt x="924" y="656"/>
                      </a:lnTo>
                      <a:lnTo>
                        <a:pt x="920" y="673"/>
                      </a:lnTo>
                      <a:lnTo>
                        <a:pt x="915" y="691"/>
                      </a:lnTo>
                      <a:lnTo>
                        <a:pt x="908" y="707"/>
                      </a:lnTo>
                      <a:lnTo>
                        <a:pt x="900" y="724"/>
                      </a:lnTo>
                      <a:lnTo>
                        <a:pt x="893" y="740"/>
                      </a:lnTo>
                      <a:lnTo>
                        <a:pt x="883" y="755"/>
                      </a:lnTo>
                      <a:lnTo>
                        <a:pt x="874" y="771"/>
                      </a:lnTo>
                      <a:lnTo>
                        <a:pt x="863" y="786"/>
                      </a:lnTo>
                      <a:lnTo>
                        <a:pt x="851" y="801"/>
                      </a:lnTo>
                      <a:lnTo>
                        <a:pt x="839" y="815"/>
                      </a:lnTo>
                      <a:lnTo>
                        <a:pt x="826" y="828"/>
                      </a:lnTo>
                      <a:lnTo>
                        <a:pt x="813" y="841"/>
                      </a:lnTo>
                      <a:lnTo>
                        <a:pt x="813" y="8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1" name="Freeform 42"/>
                <p:cNvSpPr>
                  <a:spLocks noEditPoints="1"/>
                </p:cNvSpPr>
                <p:nvPr/>
              </p:nvSpPr>
              <p:spPr bwMode="auto">
                <a:xfrm>
                  <a:off x="8129588" y="3673475"/>
                  <a:ext cx="155575" cy="153987"/>
                </a:xfrm>
                <a:custGeom>
                  <a:avLst/>
                  <a:gdLst>
                    <a:gd name="T0" fmla="*/ 50 w 389"/>
                    <a:gd name="T1" fmla="*/ 63 h 388"/>
                    <a:gd name="T2" fmla="*/ 18 w 389"/>
                    <a:gd name="T3" fmla="*/ 111 h 388"/>
                    <a:gd name="T4" fmla="*/ 2 w 389"/>
                    <a:gd name="T5" fmla="*/ 164 h 388"/>
                    <a:gd name="T6" fmla="*/ 2 w 389"/>
                    <a:gd name="T7" fmla="*/ 221 h 388"/>
                    <a:gd name="T8" fmla="*/ 17 w 389"/>
                    <a:gd name="T9" fmla="*/ 275 h 388"/>
                    <a:gd name="T10" fmla="*/ 50 w 389"/>
                    <a:gd name="T11" fmla="*/ 323 h 388"/>
                    <a:gd name="T12" fmla="*/ 79 w 389"/>
                    <a:gd name="T13" fmla="*/ 351 h 388"/>
                    <a:gd name="T14" fmla="*/ 130 w 389"/>
                    <a:gd name="T15" fmla="*/ 377 h 388"/>
                    <a:gd name="T16" fmla="*/ 184 w 389"/>
                    <a:gd name="T17" fmla="*/ 388 h 388"/>
                    <a:gd name="T18" fmla="*/ 240 w 389"/>
                    <a:gd name="T19" fmla="*/ 383 h 388"/>
                    <a:gd name="T20" fmla="*/ 293 w 389"/>
                    <a:gd name="T21" fmla="*/ 361 h 388"/>
                    <a:gd name="T22" fmla="*/ 325 w 389"/>
                    <a:gd name="T23" fmla="*/ 339 h 388"/>
                    <a:gd name="T24" fmla="*/ 362 w 389"/>
                    <a:gd name="T25" fmla="*/ 293 h 388"/>
                    <a:gd name="T26" fmla="*/ 383 w 389"/>
                    <a:gd name="T27" fmla="*/ 240 h 388"/>
                    <a:gd name="T28" fmla="*/ 389 w 389"/>
                    <a:gd name="T29" fmla="*/ 185 h 388"/>
                    <a:gd name="T30" fmla="*/ 379 w 389"/>
                    <a:gd name="T31" fmla="*/ 130 h 388"/>
                    <a:gd name="T32" fmla="*/ 352 w 389"/>
                    <a:gd name="T33" fmla="*/ 79 h 388"/>
                    <a:gd name="T34" fmla="*/ 326 w 389"/>
                    <a:gd name="T35" fmla="*/ 50 h 388"/>
                    <a:gd name="T36" fmla="*/ 278 w 389"/>
                    <a:gd name="T37" fmla="*/ 17 h 388"/>
                    <a:gd name="T38" fmla="*/ 223 w 389"/>
                    <a:gd name="T39" fmla="*/ 1 h 388"/>
                    <a:gd name="T40" fmla="*/ 168 w 389"/>
                    <a:gd name="T41" fmla="*/ 1 h 388"/>
                    <a:gd name="T42" fmla="*/ 113 w 389"/>
                    <a:gd name="T43" fmla="*/ 17 h 388"/>
                    <a:gd name="T44" fmla="*/ 64 w 389"/>
                    <a:gd name="T45" fmla="*/ 49 h 388"/>
                    <a:gd name="T46" fmla="*/ 276 w 389"/>
                    <a:gd name="T47" fmla="*/ 283 h 388"/>
                    <a:gd name="T48" fmla="*/ 245 w 389"/>
                    <a:gd name="T49" fmla="*/ 304 h 388"/>
                    <a:gd name="T50" fmla="*/ 211 w 389"/>
                    <a:gd name="T51" fmla="*/ 313 h 388"/>
                    <a:gd name="T52" fmla="*/ 176 w 389"/>
                    <a:gd name="T53" fmla="*/ 313 h 388"/>
                    <a:gd name="T54" fmla="*/ 144 w 389"/>
                    <a:gd name="T55" fmla="*/ 303 h 388"/>
                    <a:gd name="T56" fmla="*/ 113 w 389"/>
                    <a:gd name="T57" fmla="*/ 283 h 388"/>
                    <a:gd name="T58" fmla="*/ 97 w 389"/>
                    <a:gd name="T59" fmla="*/ 264 h 388"/>
                    <a:gd name="T60" fmla="*/ 81 w 389"/>
                    <a:gd name="T61" fmla="*/ 233 h 388"/>
                    <a:gd name="T62" fmla="*/ 74 w 389"/>
                    <a:gd name="T63" fmla="*/ 199 h 388"/>
                    <a:gd name="T64" fmla="*/ 77 w 389"/>
                    <a:gd name="T65" fmla="*/ 164 h 388"/>
                    <a:gd name="T66" fmla="*/ 90 w 389"/>
                    <a:gd name="T67" fmla="*/ 132 h 388"/>
                    <a:gd name="T68" fmla="*/ 113 w 389"/>
                    <a:gd name="T69" fmla="*/ 103 h 388"/>
                    <a:gd name="T70" fmla="*/ 134 w 389"/>
                    <a:gd name="T71" fmla="*/ 89 h 388"/>
                    <a:gd name="T72" fmla="*/ 167 w 389"/>
                    <a:gd name="T73" fmla="*/ 76 h 388"/>
                    <a:gd name="T74" fmla="*/ 201 w 389"/>
                    <a:gd name="T75" fmla="*/ 73 h 388"/>
                    <a:gd name="T76" fmla="*/ 235 w 389"/>
                    <a:gd name="T77" fmla="*/ 79 h 388"/>
                    <a:gd name="T78" fmla="*/ 267 w 389"/>
                    <a:gd name="T79" fmla="*/ 97 h 388"/>
                    <a:gd name="T80" fmla="*/ 284 w 389"/>
                    <a:gd name="T81" fmla="*/ 113 h 388"/>
                    <a:gd name="T82" fmla="*/ 305 w 389"/>
                    <a:gd name="T83" fmla="*/ 144 h 388"/>
                    <a:gd name="T84" fmla="*/ 315 w 389"/>
                    <a:gd name="T85" fmla="*/ 177 h 388"/>
                    <a:gd name="T86" fmla="*/ 314 w 389"/>
                    <a:gd name="T87" fmla="*/ 211 h 388"/>
                    <a:gd name="T88" fmla="*/ 304 w 389"/>
                    <a:gd name="T89" fmla="*/ 245 h 388"/>
                    <a:gd name="T90" fmla="*/ 284 w 389"/>
                    <a:gd name="T91" fmla="*/ 274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88">
                      <a:moveTo>
                        <a:pt x="64" y="49"/>
                      </a:moveTo>
                      <a:lnTo>
                        <a:pt x="64" y="49"/>
                      </a:lnTo>
                      <a:lnTo>
                        <a:pt x="50" y="63"/>
                      </a:lnTo>
                      <a:lnTo>
                        <a:pt x="38" y="78"/>
                      </a:lnTo>
                      <a:lnTo>
                        <a:pt x="27" y="95"/>
                      </a:lnTo>
                      <a:lnTo>
                        <a:pt x="18" y="111"/>
                      </a:lnTo>
                      <a:lnTo>
                        <a:pt x="11" y="128"/>
                      </a:lnTo>
                      <a:lnTo>
                        <a:pt x="5" y="147"/>
                      </a:lnTo>
                      <a:lnTo>
                        <a:pt x="2" y="164"/>
                      </a:lnTo>
                      <a:lnTo>
                        <a:pt x="0" y="184"/>
                      </a:lnTo>
                      <a:lnTo>
                        <a:pt x="0" y="202"/>
                      </a:lnTo>
                      <a:lnTo>
                        <a:pt x="2" y="221"/>
                      </a:lnTo>
                      <a:lnTo>
                        <a:pt x="5" y="239"/>
                      </a:lnTo>
                      <a:lnTo>
                        <a:pt x="11" y="257"/>
                      </a:lnTo>
                      <a:lnTo>
                        <a:pt x="17" y="275"/>
                      </a:lnTo>
                      <a:lnTo>
                        <a:pt x="26" y="292"/>
                      </a:lnTo>
                      <a:lnTo>
                        <a:pt x="37" y="308"/>
                      </a:lnTo>
                      <a:lnTo>
                        <a:pt x="50" y="323"/>
                      </a:lnTo>
                      <a:lnTo>
                        <a:pt x="50" y="323"/>
                      </a:lnTo>
                      <a:lnTo>
                        <a:pt x="64" y="337"/>
                      </a:lnTo>
                      <a:lnTo>
                        <a:pt x="79" y="351"/>
                      </a:lnTo>
                      <a:lnTo>
                        <a:pt x="95" y="361"/>
                      </a:lnTo>
                      <a:lnTo>
                        <a:pt x="112" y="370"/>
                      </a:lnTo>
                      <a:lnTo>
                        <a:pt x="130" y="377"/>
                      </a:lnTo>
                      <a:lnTo>
                        <a:pt x="147" y="382"/>
                      </a:lnTo>
                      <a:lnTo>
                        <a:pt x="165" y="386"/>
                      </a:lnTo>
                      <a:lnTo>
                        <a:pt x="184" y="388"/>
                      </a:lnTo>
                      <a:lnTo>
                        <a:pt x="203" y="388"/>
                      </a:lnTo>
                      <a:lnTo>
                        <a:pt x="221" y="386"/>
                      </a:lnTo>
                      <a:lnTo>
                        <a:pt x="240" y="383"/>
                      </a:lnTo>
                      <a:lnTo>
                        <a:pt x="258" y="378"/>
                      </a:lnTo>
                      <a:lnTo>
                        <a:pt x="276" y="370"/>
                      </a:lnTo>
                      <a:lnTo>
                        <a:pt x="293" y="361"/>
                      </a:lnTo>
                      <a:lnTo>
                        <a:pt x="309" y="351"/>
                      </a:lnTo>
                      <a:lnTo>
                        <a:pt x="325" y="339"/>
                      </a:lnTo>
                      <a:lnTo>
                        <a:pt x="325" y="339"/>
                      </a:lnTo>
                      <a:lnTo>
                        <a:pt x="339" y="324"/>
                      </a:lnTo>
                      <a:lnTo>
                        <a:pt x="351" y="309"/>
                      </a:lnTo>
                      <a:lnTo>
                        <a:pt x="362" y="293"/>
                      </a:lnTo>
                      <a:lnTo>
                        <a:pt x="370" y="276"/>
                      </a:lnTo>
                      <a:lnTo>
                        <a:pt x="378" y="259"/>
                      </a:lnTo>
                      <a:lnTo>
                        <a:pt x="383" y="240"/>
                      </a:lnTo>
                      <a:lnTo>
                        <a:pt x="387" y="222"/>
                      </a:lnTo>
                      <a:lnTo>
                        <a:pt x="389" y="203"/>
                      </a:lnTo>
                      <a:lnTo>
                        <a:pt x="389" y="185"/>
                      </a:lnTo>
                      <a:lnTo>
                        <a:pt x="388" y="166"/>
                      </a:lnTo>
                      <a:lnTo>
                        <a:pt x="383" y="148"/>
                      </a:lnTo>
                      <a:lnTo>
                        <a:pt x="379" y="130"/>
                      </a:lnTo>
                      <a:lnTo>
                        <a:pt x="371" y="112"/>
                      </a:lnTo>
                      <a:lnTo>
                        <a:pt x="363" y="96"/>
                      </a:lnTo>
                      <a:lnTo>
                        <a:pt x="352" y="79"/>
                      </a:lnTo>
                      <a:lnTo>
                        <a:pt x="340" y="64"/>
                      </a:lnTo>
                      <a:lnTo>
                        <a:pt x="340" y="64"/>
                      </a:lnTo>
                      <a:lnTo>
                        <a:pt x="326" y="50"/>
                      </a:lnTo>
                      <a:lnTo>
                        <a:pt x="310" y="37"/>
                      </a:lnTo>
                      <a:lnTo>
                        <a:pt x="294" y="26"/>
                      </a:lnTo>
                      <a:lnTo>
                        <a:pt x="278" y="17"/>
                      </a:lnTo>
                      <a:lnTo>
                        <a:pt x="260" y="11"/>
                      </a:lnTo>
                      <a:lnTo>
                        <a:pt x="242" y="5"/>
                      </a:lnTo>
                      <a:lnTo>
                        <a:pt x="223" y="1"/>
                      </a:lnTo>
                      <a:lnTo>
                        <a:pt x="205" y="0"/>
                      </a:lnTo>
                      <a:lnTo>
                        <a:pt x="186" y="0"/>
                      </a:lnTo>
                      <a:lnTo>
                        <a:pt x="168" y="1"/>
                      </a:lnTo>
                      <a:lnTo>
                        <a:pt x="149" y="4"/>
                      </a:lnTo>
                      <a:lnTo>
                        <a:pt x="131" y="10"/>
                      </a:lnTo>
                      <a:lnTo>
                        <a:pt x="113" y="17"/>
                      </a:lnTo>
                      <a:lnTo>
                        <a:pt x="96" y="26"/>
                      </a:lnTo>
                      <a:lnTo>
                        <a:pt x="79" y="37"/>
                      </a:lnTo>
                      <a:lnTo>
                        <a:pt x="64" y="49"/>
                      </a:lnTo>
                      <a:lnTo>
                        <a:pt x="64" y="49"/>
                      </a:lnTo>
                      <a:close/>
                      <a:moveTo>
                        <a:pt x="276" y="283"/>
                      </a:moveTo>
                      <a:lnTo>
                        <a:pt x="276" y="283"/>
                      </a:lnTo>
                      <a:lnTo>
                        <a:pt x="266" y="292"/>
                      </a:lnTo>
                      <a:lnTo>
                        <a:pt x="256" y="298"/>
                      </a:lnTo>
                      <a:lnTo>
                        <a:pt x="245" y="304"/>
                      </a:lnTo>
                      <a:lnTo>
                        <a:pt x="234" y="308"/>
                      </a:lnTo>
                      <a:lnTo>
                        <a:pt x="223" y="311"/>
                      </a:lnTo>
                      <a:lnTo>
                        <a:pt x="211" y="313"/>
                      </a:lnTo>
                      <a:lnTo>
                        <a:pt x="199" y="315"/>
                      </a:lnTo>
                      <a:lnTo>
                        <a:pt x="188" y="315"/>
                      </a:lnTo>
                      <a:lnTo>
                        <a:pt x="176" y="313"/>
                      </a:lnTo>
                      <a:lnTo>
                        <a:pt x="165" y="311"/>
                      </a:lnTo>
                      <a:lnTo>
                        <a:pt x="155" y="308"/>
                      </a:lnTo>
                      <a:lnTo>
                        <a:pt x="144" y="303"/>
                      </a:lnTo>
                      <a:lnTo>
                        <a:pt x="133" y="297"/>
                      </a:lnTo>
                      <a:lnTo>
                        <a:pt x="123" y="291"/>
                      </a:lnTo>
                      <a:lnTo>
                        <a:pt x="113" y="283"/>
                      </a:lnTo>
                      <a:lnTo>
                        <a:pt x="104" y="274"/>
                      </a:lnTo>
                      <a:lnTo>
                        <a:pt x="104" y="274"/>
                      </a:lnTo>
                      <a:lnTo>
                        <a:pt x="97" y="264"/>
                      </a:lnTo>
                      <a:lnTo>
                        <a:pt x="90" y="255"/>
                      </a:lnTo>
                      <a:lnTo>
                        <a:pt x="85" y="244"/>
                      </a:lnTo>
                      <a:lnTo>
                        <a:pt x="81" y="233"/>
                      </a:lnTo>
                      <a:lnTo>
                        <a:pt x="77" y="222"/>
                      </a:lnTo>
                      <a:lnTo>
                        <a:pt x="75" y="210"/>
                      </a:lnTo>
                      <a:lnTo>
                        <a:pt x="74" y="199"/>
                      </a:lnTo>
                      <a:lnTo>
                        <a:pt x="74" y="187"/>
                      </a:lnTo>
                      <a:lnTo>
                        <a:pt x="75" y="176"/>
                      </a:lnTo>
                      <a:lnTo>
                        <a:pt x="77" y="164"/>
                      </a:lnTo>
                      <a:lnTo>
                        <a:pt x="81" y="153"/>
                      </a:lnTo>
                      <a:lnTo>
                        <a:pt x="85" y="142"/>
                      </a:lnTo>
                      <a:lnTo>
                        <a:pt x="90" y="132"/>
                      </a:lnTo>
                      <a:lnTo>
                        <a:pt x="97" y="122"/>
                      </a:lnTo>
                      <a:lnTo>
                        <a:pt x="104" y="113"/>
                      </a:lnTo>
                      <a:lnTo>
                        <a:pt x="113" y="103"/>
                      </a:lnTo>
                      <a:lnTo>
                        <a:pt x="113" y="103"/>
                      </a:lnTo>
                      <a:lnTo>
                        <a:pt x="123" y="96"/>
                      </a:lnTo>
                      <a:lnTo>
                        <a:pt x="134" y="89"/>
                      </a:lnTo>
                      <a:lnTo>
                        <a:pt x="144" y="84"/>
                      </a:lnTo>
                      <a:lnTo>
                        <a:pt x="155" y="79"/>
                      </a:lnTo>
                      <a:lnTo>
                        <a:pt x="167" y="76"/>
                      </a:lnTo>
                      <a:lnTo>
                        <a:pt x="177" y="74"/>
                      </a:lnTo>
                      <a:lnTo>
                        <a:pt x="189" y="73"/>
                      </a:lnTo>
                      <a:lnTo>
                        <a:pt x="201" y="73"/>
                      </a:lnTo>
                      <a:lnTo>
                        <a:pt x="212" y="74"/>
                      </a:lnTo>
                      <a:lnTo>
                        <a:pt x="224" y="76"/>
                      </a:lnTo>
                      <a:lnTo>
                        <a:pt x="235" y="79"/>
                      </a:lnTo>
                      <a:lnTo>
                        <a:pt x="246" y="85"/>
                      </a:lnTo>
                      <a:lnTo>
                        <a:pt x="256" y="90"/>
                      </a:lnTo>
                      <a:lnTo>
                        <a:pt x="267" y="97"/>
                      </a:lnTo>
                      <a:lnTo>
                        <a:pt x="276" y="104"/>
                      </a:lnTo>
                      <a:lnTo>
                        <a:pt x="284" y="113"/>
                      </a:lnTo>
                      <a:lnTo>
                        <a:pt x="284" y="113"/>
                      </a:lnTo>
                      <a:lnTo>
                        <a:pt x="292" y="123"/>
                      </a:lnTo>
                      <a:lnTo>
                        <a:pt x="298" y="133"/>
                      </a:lnTo>
                      <a:lnTo>
                        <a:pt x="305" y="144"/>
                      </a:lnTo>
                      <a:lnTo>
                        <a:pt x="309" y="154"/>
                      </a:lnTo>
                      <a:lnTo>
                        <a:pt x="313" y="165"/>
                      </a:lnTo>
                      <a:lnTo>
                        <a:pt x="315" y="177"/>
                      </a:lnTo>
                      <a:lnTo>
                        <a:pt x="316" y="188"/>
                      </a:lnTo>
                      <a:lnTo>
                        <a:pt x="315" y="200"/>
                      </a:lnTo>
                      <a:lnTo>
                        <a:pt x="314" y="211"/>
                      </a:lnTo>
                      <a:lnTo>
                        <a:pt x="311" y="223"/>
                      </a:lnTo>
                      <a:lnTo>
                        <a:pt x="308" y="234"/>
                      </a:lnTo>
                      <a:lnTo>
                        <a:pt x="304" y="245"/>
                      </a:lnTo>
                      <a:lnTo>
                        <a:pt x="298" y="256"/>
                      </a:lnTo>
                      <a:lnTo>
                        <a:pt x="292" y="266"/>
                      </a:lnTo>
                      <a:lnTo>
                        <a:pt x="284" y="274"/>
                      </a:lnTo>
                      <a:lnTo>
                        <a:pt x="276" y="283"/>
                      </a:lnTo>
                      <a:lnTo>
                        <a:pt x="276" y="2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2" name="Freeform 43"/>
                <p:cNvSpPr>
                  <a:spLocks noEditPoints="1"/>
                </p:cNvSpPr>
                <p:nvPr/>
              </p:nvSpPr>
              <p:spPr bwMode="auto">
                <a:xfrm>
                  <a:off x="6904038" y="4264025"/>
                  <a:ext cx="342900" cy="344487"/>
                </a:xfrm>
                <a:custGeom>
                  <a:avLst/>
                  <a:gdLst>
                    <a:gd name="T0" fmla="*/ 650 w 865"/>
                    <a:gd name="T1" fmla="*/ 127 h 867"/>
                    <a:gd name="T2" fmla="*/ 640 w 865"/>
                    <a:gd name="T3" fmla="*/ 50 h 867"/>
                    <a:gd name="T4" fmla="*/ 560 w 865"/>
                    <a:gd name="T5" fmla="*/ 100 h 867"/>
                    <a:gd name="T6" fmla="*/ 538 w 865"/>
                    <a:gd name="T7" fmla="*/ 14 h 867"/>
                    <a:gd name="T8" fmla="*/ 486 w 865"/>
                    <a:gd name="T9" fmla="*/ 29 h 867"/>
                    <a:gd name="T10" fmla="*/ 419 w 865"/>
                    <a:gd name="T11" fmla="*/ 27 h 867"/>
                    <a:gd name="T12" fmla="*/ 369 w 865"/>
                    <a:gd name="T13" fmla="*/ 5 h 867"/>
                    <a:gd name="T14" fmla="*/ 338 w 865"/>
                    <a:gd name="T15" fmla="*/ 93 h 867"/>
                    <a:gd name="T16" fmla="*/ 265 w 865"/>
                    <a:gd name="T17" fmla="*/ 33 h 867"/>
                    <a:gd name="T18" fmla="*/ 244 w 865"/>
                    <a:gd name="T19" fmla="*/ 111 h 867"/>
                    <a:gd name="T20" fmla="*/ 177 w 865"/>
                    <a:gd name="T21" fmla="*/ 104 h 867"/>
                    <a:gd name="T22" fmla="*/ 132 w 865"/>
                    <a:gd name="T23" fmla="*/ 134 h 867"/>
                    <a:gd name="T24" fmla="*/ 155 w 865"/>
                    <a:gd name="T25" fmla="*/ 215 h 867"/>
                    <a:gd name="T26" fmla="*/ 127 w 865"/>
                    <a:gd name="T27" fmla="*/ 222 h 867"/>
                    <a:gd name="T28" fmla="*/ 49 w 865"/>
                    <a:gd name="T29" fmla="*/ 229 h 867"/>
                    <a:gd name="T30" fmla="*/ 94 w 865"/>
                    <a:gd name="T31" fmla="*/ 303 h 867"/>
                    <a:gd name="T32" fmla="*/ 20 w 865"/>
                    <a:gd name="T33" fmla="*/ 333 h 867"/>
                    <a:gd name="T34" fmla="*/ 19 w 865"/>
                    <a:gd name="T35" fmla="*/ 387 h 867"/>
                    <a:gd name="T36" fmla="*/ 59 w 865"/>
                    <a:gd name="T37" fmla="*/ 441 h 867"/>
                    <a:gd name="T38" fmla="*/ 2 w 865"/>
                    <a:gd name="T39" fmla="*/ 500 h 867"/>
                    <a:gd name="T40" fmla="*/ 93 w 865"/>
                    <a:gd name="T41" fmla="*/ 530 h 867"/>
                    <a:gd name="T42" fmla="*/ 34 w 865"/>
                    <a:gd name="T43" fmla="*/ 602 h 867"/>
                    <a:gd name="T44" fmla="*/ 78 w 865"/>
                    <a:gd name="T45" fmla="*/ 634 h 867"/>
                    <a:gd name="T46" fmla="*/ 115 w 865"/>
                    <a:gd name="T47" fmla="*/ 689 h 867"/>
                    <a:gd name="T48" fmla="*/ 130 w 865"/>
                    <a:gd name="T49" fmla="*/ 742 h 867"/>
                    <a:gd name="T50" fmla="*/ 215 w 865"/>
                    <a:gd name="T51" fmla="*/ 716 h 867"/>
                    <a:gd name="T52" fmla="*/ 214 w 865"/>
                    <a:gd name="T53" fmla="*/ 809 h 867"/>
                    <a:gd name="T54" fmla="*/ 284 w 865"/>
                    <a:gd name="T55" fmla="*/ 779 h 867"/>
                    <a:gd name="T56" fmla="*/ 324 w 865"/>
                    <a:gd name="T57" fmla="*/ 837 h 867"/>
                    <a:gd name="T58" fmla="*/ 375 w 865"/>
                    <a:gd name="T59" fmla="*/ 854 h 867"/>
                    <a:gd name="T60" fmla="*/ 430 w 865"/>
                    <a:gd name="T61" fmla="*/ 801 h 867"/>
                    <a:gd name="T62" fmla="*/ 483 w 865"/>
                    <a:gd name="T63" fmla="*/ 866 h 867"/>
                    <a:gd name="T64" fmla="*/ 521 w 865"/>
                    <a:gd name="T65" fmla="*/ 780 h 867"/>
                    <a:gd name="T66" fmla="*/ 591 w 865"/>
                    <a:gd name="T67" fmla="*/ 833 h 867"/>
                    <a:gd name="T68" fmla="*/ 628 w 865"/>
                    <a:gd name="T69" fmla="*/ 791 h 867"/>
                    <a:gd name="T70" fmla="*/ 668 w 865"/>
                    <a:gd name="T71" fmla="*/ 744 h 867"/>
                    <a:gd name="T72" fmla="*/ 734 w 865"/>
                    <a:gd name="T73" fmla="*/ 746 h 867"/>
                    <a:gd name="T74" fmla="*/ 707 w 865"/>
                    <a:gd name="T75" fmla="*/ 657 h 867"/>
                    <a:gd name="T76" fmla="*/ 784 w 865"/>
                    <a:gd name="T77" fmla="*/ 657 h 867"/>
                    <a:gd name="T78" fmla="*/ 817 w 865"/>
                    <a:gd name="T79" fmla="*/ 614 h 867"/>
                    <a:gd name="T80" fmla="*/ 778 w 865"/>
                    <a:gd name="T81" fmla="*/ 545 h 867"/>
                    <a:gd name="T82" fmla="*/ 860 w 865"/>
                    <a:gd name="T83" fmla="*/ 515 h 867"/>
                    <a:gd name="T84" fmla="*/ 793 w 865"/>
                    <a:gd name="T85" fmla="*/ 452 h 867"/>
                    <a:gd name="T86" fmla="*/ 861 w 865"/>
                    <a:gd name="T87" fmla="*/ 403 h 867"/>
                    <a:gd name="T88" fmla="*/ 832 w 865"/>
                    <a:gd name="T89" fmla="*/ 354 h 867"/>
                    <a:gd name="T90" fmla="*/ 800 w 865"/>
                    <a:gd name="T91" fmla="*/ 301 h 867"/>
                    <a:gd name="T92" fmla="*/ 822 w 865"/>
                    <a:gd name="T93" fmla="*/ 238 h 867"/>
                    <a:gd name="T94" fmla="*/ 726 w 865"/>
                    <a:gd name="T95" fmla="*/ 234 h 867"/>
                    <a:gd name="T96" fmla="*/ 762 w 865"/>
                    <a:gd name="T97" fmla="*/ 149 h 867"/>
                    <a:gd name="T98" fmla="*/ 622 w 865"/>
                    <a:gd name="T99" fmla="*/ 644 h 867"/>
                    <a:gd name="T100" fmla="*/ 485 w 865"/>
                    <a:gd name="T101" fmla="*/ 711 h 867"/>
                    <a:gd name="T102" fmla="*/ 276 w 865"/>
                    <a:gd name="T103" fmla="*/ 670 h 867"/>
                    <a:gd name="T104" fmla="*/ 175 w 865"/>
                    <a:gd name="T105" fmla="*/ 552 h 867"/>
                    <a:gd name="T106" fmla="*/ 166 w 865"/>
                    <a:gd name="T107" fmla="*/ 339 h 867"/>
                    <a:gd name="T108" fmla="*/ 254 w 865"/>
                    <a:gd name="T109" fmla="*/ 213 h 867"/>
                    <a:gd name="T110" fmla="*/ 421 w 865"/>
                    <a:gd name="T111" fmla="*/ 150 h 867"/>
                    <a:gd name="T112" fmla="*/ 612 w 865"/>
                    <a:gd name="T113" fmla="*/ 215 h 867"/>
                    <a:gd name="T114" fmla="*/ 701 w 865"/>
                    <a:gd name="T115" fmla="*/ 341 h 867"/>
                    <a:gd name="T116" fmla="*/ 689 w 865"/>
                    <a:gd name="T117" fmla="*/ 55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5" h="867">
                      <a:moveTo>
                        <a:pt x="711" y="136"/>
                      </a:moveTo>
                      <a:lnTo>
                        <a:pt x="711" y="136"/>
                      </a:lnTo>
                      <a:lnTo>
                        <a:pt x="695" y="145"/>
                      </a:lnTo>
                      <a:lnTo>
                        <a:pt x="678" y="151"/>
                      </a:lnTo>
                      <a:lnTo>
                        <a:pt x="670" y="154"/>
                      </a:lnTo>
                      <a:lnTo>
                        <a:pt x="662" y="155"/>
                      </a:lnTo>
                      <a:lnTo>
                        <a:pt x="656" y="156"/>
                      </a:lnTo>
                      <a:lnTo>
                        <a:pt x="650" y="155"/>
                      </a:lnTo>
                      <a:lnTo>
                        <a:pt x="650" y="155"/>
                      </a:lnTo>
                      <a:lnTo>
                        <a:pt x="649" y="149"/>
                      </a:lnTo>
                      <a:lnTo>
                        <a:pt x="649" y="143"/>
                      </a:lnTo>
                      <a:lnTo>
                        <a:pt x="650" y="127"/>
                      </a:lnTo>
                      <a:lnTo>
                        <a:pt x="654" y="111"/>
                      </a:lnTo>
                      <a:lnTo>
                        <a:pt x="658" y="95"/>
                      </a:lnTo>
                      <a:lnTo>
                        <a:pt x="658" y="95"/>
                      </a:lnTo>
                      <a:lnTo>
                        <a:pt x="662" y="86"/>
                      </a:lnTo>
                      <a:lnTo>
                        <a:pt x="664" y="77"/>
                      </a:lnTo>
                      <a:lnTo>
                        <a:pt x="664" y="72"/>
                      </a:lnTo>
                      <a:lnTo>
                        <a:pt x="661" y="66"/>
                      </a:lnTo>
                      <a:lnTo>
                        <a:pt x="658" y="63"/>
                      </a:lnTo>
                      <a:lnTo>
                        <a:pt x="655" y="60"/>
                      </a:lnTo>
                      <a:lnTo>
                        <a:pt x="647" y="54"/>
                      </a:lnTo>
                      <a:lnTo>
                        <a:pt x="647" y="54"/>
                      </a:lnTo>
                      <a:lnTo>
                        <a:pt x="640" y="50"/>
                      </a:lnTo>
                      <a:lnTo>
                        <a:pt x="635" y="49"/>
                      </a:lnTo>
                      <a:lnTo>
                        <a:pt x="631" y="48"/>
                      </a:lnTo>
                      <a:lnTo>
                        <a:pt x="625" y="49"/>
                      </a:lnTo>
                      <a:lnTo>
                        <a:pt x="620" y="52"/>
                      </a:lnTo>
                      <a:lnTo>
                        <a:pt x="613" y="57"/>
                      </a:lnTo>
                      <a:lnTo>
                        <a:pt x="607" y="65"/>
                      </a:lnTo>
                      <a:lnTo>
                        <a:pt x="607" y="65"/>
                      </a:lnTo>
                      <a:lnTo>
                        <a:pt x="594" y="78"/>
                      </a:lnTo>
                      <a:lnTo>
                        <a:pt x="580" y="90"/>
                      </a:lnTo>
                      <a:lnTo>
                        <a:pt x="573" y="95"/>
                      </a:lnTo>
                      <a:lnTo>
                        <a:pt x="567" y="98"/>
                      </a:lnTo>
                      <a:lnTo>
                        <a:pt x="560" y="100"/>
                      </a:lnTo>
                      <a:lnTo>
                        <a:pt x="555" y="101"/>
                      </a:lnTo>
                      <a:lnTo>
                        <a:pt x="555" y="101"/>
                      </a:lnTo>
                      <a:lnTo>
                        <a:pt x="551" y="96"/>
                      </a:lnTo>
                      <a:lnTo>
                        <a:pt x="549" y="90"/>
                      </a:lnTo>
                      <a:lnTo>
                        <a:pt x="546" y="75"/>
                      </a:lnTo>
                      <a:lnTo>
                        <a:pt x="545" y="59"/>
                      </a:lnTo>
                      <a:lnTo>
                        <a:pt x="545" y="42"/>
                      </a:lnTo>
                      <a:lnTo>
                        <a:pt x="545" y="42"/>
                      </a:lnTo>
                      <a:lnTo>
                        <a:pt x="545" y="32"/>
                      </a:lnTo>
                      <a:lnTo>
                        <a:pt x="544" y="24"/>
                      </a:lnTo>
                      <a:lnTo>
                        <a:pt x="541" y="18"/>
                      </a:lnTo>
                      <a:lnTo>
                        <a:pt x="538" y="14"/>
                      </a:lnTo>
                      <a:lnTo>
                        <a:pt x="534" y="11"/>
                      </a:lnTo>
                      <a:lnTo>
                        <a:pt x="530" y="10"/>
                      </a:lnTo>
                      <a:lnTo>
                        <a:pt x="521" y="8"/>
                      </a:lnTo>
                      <a:lnTo>
                        <a:pt x="521" y="8"/>
                      </a:lnTo>
                      <a:lnTo>
                        <a:pt x="512" y="5"/>
                      </a:lnTo>
                      <a:lnTo>
                        <a:pt x="508" y="5"/>
                      </a:lnTo>
                      <a:lnTo>
                        <a:pt x="503" y="6"/>
                      </a:lnTo>
                      <a:lnTo>
                        <a:pt x="499" y="9"/>
                      </a:lnTo>
                      <a:lnTo>
                        <a:pt x="495" y="13"/>
                      </a:lnTo>
                      <a:lnTo>
                        <a:pt x="490" y="20"/>
                      </a:lnTo>
                      <a:lnTo>
                        <a:pt x="486" y="29"/>
                      </a:lnTo>
                      <a:lnTo>
                        <a:pt x="486" y="29"/>
                      </a:lnTo>
                      <a:lnTo>
                        <a:pt x="477" y="46"/>
                      </a:lnTo>
                      <a:lnTo>
                        <a:pt x="467" y="61"/>
                      </a:lnTo>
                      <a:lnTo>
                        <a:pt x="463" y="67"/>
                      </a:lnTo>
                      <a:lnTo>
                        <a:pt x="458" y="73"/>
                      </a:lnTo>
                      <a:lnTo>
                        <a:pt x="452" y="77"/>
                      </a:lnTo>
                      <a:lnTo>
                        <a:pt x="447" y="79"/>
                      </a:lnTo>
                      <a:lnTo>
                        <a:pt x="447" y="79"/>
                      </a:lnTo>
                      <a:lnTo>
                        <a:pt x="443" y="76"/>
                      </a:lnTo>
                      <a:lnTo>
                        <a:pt x="439" y="71"/>
                      </a:lnTo>
                      <a:lnTo>
                        <a:pt x="431" y="58"/>
                      </a:lnTo>
                      <a:lnTo>
                        <a:pt x="424" y="42"/>
                      </a:lnTo>
                      <a:lnTo>
                        <a:pt x="419" y="27"/>
                      </a:lnTo>
                      <a:lnTo>
                        <a:pt x="419" y="27"/>
                      </a:lnTo>
                      <a:lnTo>
                        <a:pt x="416" y="17"/>
                      </a:lnTo>
                      <a:lnTo>
                        <a:pt x="413" y="10"/>
                      </a:lnTo>
                      <a:lnTo>
                        <a:pt x="409" y="5"/>
                      </a:lnTo>
                      <a:lnTo>
                        <a:pt x="404" y="2"/>
                      </a:lnTo>
                      <a:lnTo>
                        <a:pt x="400" y="0"/>
                      </a:lnTo>
                      <a:lnTo>
                        <a:pt x="395" y="0"/>
                      </a:lnTo>
                      <a:lnTo>
                        <a:pt x="387" y="1"/>
                      </a:lnTo>
                      <a:lnTo>
                        <a:pt x="387" y="1"/>
                      </a:lnTo>
                      <a:lnTo>
                        <a:pt x="378" y="2"/>
                      </a:lnTo>
                      <a:lnTo>
                        <a:pt x="374" y="3"/>
                      </a:lnTo>
                      <a:lnTo>
                        <a:pt x="369" y="5"/>
                      </a:lnTo>
                      <a:lnTo>
                        <a:pt x="365" y="9"/>
                      </a:lnTo>
                      <a:lnTo>
                        <a:pt x="363" y="14"/>
                      </a:lnTo>
                      <a:lnTo>
                        <a:pt x="361" y="22"/>
                      </a:lnTo>
                      <a:lnTo>
                        <a:pt x="360" y="33"/>
                      </a:lnTo>
                      <a:lnTo>
                        <a:pt x="360" y="33"/>
                      </a:lnTo>
                      <a:lnTo>
                        <a:pt x="357" y="51"/>
                      </a:lnTo>
                      <a:lnTo>
                        <a:pt x="352" y="69"/>
                      </a:lnTo>
                      <a:lnTo>
                        <a:pt x="350" y="76"/>
                      </a:lnTo>
                      <a:lnTo>
                        <a:pt x="345" y="83"/>
                      </a:lnTo>
                      <a:lnTo>
                        <a:pt x="342" y="88"/>
                      </a:lnTo>
                      <a:lnTo>
                        <a:pt x="338" y="93"/>
                      </a:lnTo>
                      <a:lnTo>
                        <a:pt x="338" y="93"/>
                      </a:lnTo>
                      <a:lnTo>
                        <a:pt x="333" y="90"/>
                      </a:lnTo>
                      <a:lnTo>
                        <a:pt x="328" y="86"/>
                      </a:lnTo>
                      <a:lnTo>
                        <a:pt x="316" y="76"/>
                      </a:lnTo>
                      <a:lnTo>
                        <a:pt x="305" y="64"/>
                      </a:lnTo>
                      <a:lnTo>
                        <a:pt x="295" y="50"/>
                      </a:lnTo>
                      <a:lnTo>
                        <a:pt x="295" y="50"/>
                      </a:lnTo>
                      <a:lnTo>
                        <a:pt x="290" y="42"/>
                      </a:lnTo>
                      <a:lnTo>
                        <a:pt x="284" y="36"/>
                      </a:lnTo>
                      <a:lnTo>
                        <a:pt x="279" y="33"/>
                      </a:lnTo>
                      <a:lnTo>
                        <a:pt x="275" y="32"/>
                      </a:lnTo>
                      <a:lnTo>
                        <a:pt x="269" y="32"/>
                      </a:lnTo>
                      <a:lnTo>
                        <a:pt x="265" y="33"/>
                      </a:lnTo>
                      <a:lnTo>
                        <a:pt x="256" y="36"/>
                      </a:lnTo>
                      <a:lnTo>
                        <a:pt x="256" y="36"/>
                      </a:lnTo>
                      <a:lnTo>
                        <a:pt x="248" y="39"/>
                      </a:lnTo>
                      <a:lnTo>
                        <a:pt x="244" y="41"/>
                      </a:lnTo>
                      <a:lnTo>
                        <a:pt x="241" y="45"/>
                      </a:lnTo>
                      <a:lnTo>
                        <a:pt x="239" y="50"/>
                      </a:lnTo>
                      <a:lnTo>
                        <a:pt x="238" y="55"/>
                      </a:lnTo>
                      <a:lnTo>
                        <a:pt x="239" y="64"/>
                      </a:lnTo>
                      <a:lnTo>
                        <a:pt x="241" y="74"/>
                      </a:lnTo>
                      <a:lnTo>
                        <a:pt x="241" y="74"/>
                      </a:lnTo>
                      <a:lnTo>
                        <a:pt x="244" y="93"/>
                      </a:lnTo>
                      <a:lnTo>
                        <a:pt x="244" y="111"/>
                      </a:lnTo>
                      <a:lnTo>
                        <a:pt x="244" y="119"/>
                      </a:lnTo>
                      <a:lnTo>
                        <a:pt x="243" y="126"/>
                      </a:lnTo>
                      <a:lnTo>
                        <a:pt x="241" y="133"/>
                      </a:lnTo>
                      <a:lnTo>
                        <a:pt x="239" y="137"/>
                      </a:lnTo>
                      <a:lnTo>
                        <a:pt x="239" y="137"/>
                      </a:lnTo>
                      <a:lnTo>
                        <a:pt x="233" y="137"/>
                      </a:lnTo>
                      <a:lnTo>
                        <a:pt x="227" y="135"/>
                      </a:lnTo>
                      <a:lnTo>
                        <a:pt x="212" y="130"/>
                      </a:lnTo>
                      <a:lnTo>
                        <a:pt x="198" y="121"/>
                      </a:lnTo>
                      <a:lnTo>
                        <a:pt x="185" y="111"/>
                      </a:lnTo>
                      <a:lnTo>
                        <a:pt x="185" y="111"/>
                      </a:lnTo>
                      <a:lnTo>
                        <a:pt x="177" y="104"/>
                      </a:lnTo>
                      <a:lnTo>
                        <a:pt x="170" y="100"/>
                      </a:lnTo>
                      <a:lnTo>
                        <a:pt x="163" y="99"/>
                      </a:lnTo>
                      <a:lnTo>
                        <a:pt x="159" y="99"/>
                      </a:lnTo>
                      <a:lnTo>
                        <a:pt x="154" y="100"/>
                      </a:lnTo>
                      <a:lnTo>
                        <a:pt x="150" y="102"/>
                      </a:lnTo>
                      <a:lnTo>
                        <a:pt x="143" y="109"/>
                      </a:lnTo>
                      <a:lnTo>
                        <a:pt x="143" y="109"/>
                      </a:lnTo>
                      <a:lnTo>
                        <a:pt x="136" y="114"/>
                      </a:lnTo>
                      <a:lnTo>
                        <a:pt x="133" y="119"/>
                      </a:lnTo>
                      <a:lnTo>
                        <a:pt x="132" y="122"/>
                      </a:lnTo>
                      <a:lnTo>
                        <a:pt x="131" y="127"/>
                      </a:lnTo>
                      <a:lnTo>
                        <a:pt x="132" y="134"/>
                      </a:lnTo>
                      <a:lnTo>
                        <a:pt x="134" y="142"/>
                      </a:lnTo>
                      <a:lnTo>
                        <a:pt x="139" y="150"/>
                      </a:lnTo>
                      <a:lnTo>
                        <a:pt x="139" y="150"/>
                      </a:lnTo>
                      <a:lnTo>
                        <a:pt x="145" y="159"/>
                      </a:lnTo>
                      <a:lnTo>
                        <a:pt x="149" y="168"/>
                      </a:lnTo>
                      <a:lnTo>
                        <a:pt x="153" y="177"/>
                      </a:lnTo>
                      <a:lnTo>
                        <a:pt x="156" y="187"/>
                      </a:lnTo>
                      <a:lnTo>
                        <a:pt x="158" y="196"/>
                      </a:lnTo>
                      <a:lnTo>
                        <a:pt x="158" y="204"/>
                      </a:lnTo>
                      <a:lnTo>
                        <a:pt x="158" y="209"/>
                      </a:lnTo>
                      <a:lnTo>
                        <a:pt x="155" y="215"/>
                      </a:lnTo>
                      <a:lnTo>
                        <a:pt x="155" y="215"/>
                      </a:lnTo>
                      <a:lnTo>
                        <a:pt x="155" y="215"/>
                      </a:lnTo>
                      <a:lnTo>
                        <a:pt x="155" y="215"/>
                      </a:lnTo>
                      <a:lnTo>
                        <a:pt x="155" y="215"/>
                      </a:lnTo>
                      <a:lnTo>
                        <a:pt x="155" y="215"/>
                      </a:lnTo>
                      <a:lnTo>
                        <a:pt x="155" y="216"/>
                      </a:lnTo>
                      <a:lnTo>
                        <a:pt x="155" y="216"/>
                      </a:lnTo>
                      <a:lnTo>
                        <a:pt x="155" y="216"/>
                      </a:lnTo>
                      <a:lnTo>
                        <a:pt x="155" y="216"/>
                      </a:lnTo>
                      <a:lnTo>
                        <a:pt x="150" y="219"/>
                      </a:lnTo>
                      <a:lnTo>
                        <a:pt x="144" y="221"/>
                      </a:lnTo>
                      <a:lnTo>
                        <a:pt x="136" y="222"/>
                      </a:lnTo>
                      <a:lnTo>
                        <a:pt x="127" y="222"/>
                      </a:lnTo>
                      <a:lnTo>
                        <a:pt x="118" y="222"/>
                      </a:lnTo>
                      <a:lnTo>
                        <a:pt x="108" y="220"/>
                      </a:lnTo>
                      <a:lnTo>
                        <a:pt x="98" y="218"/>
                      </a:lnTo>
                      <a:lnTo>
                        <a:pt x="88" y="216"/>
                      </a:lnTo>
                      <a:lnTo>
                        <a:pt x="88" y="216"/>
                      </a:lnTo>
                      <a:lnTo>
                        <a:pt x="78" y="212"/>
                      </a:lnTo>
                      <a:lnTo>
                        <a:pt x="71" y="211"/>
                      </a:lnTo>
                      <a:lnTo>
                        <a:pt x="64" y="212"/>
                      </a:lnTo>
                      <a:lnTo>
                        <a:pt x="59" y="213"/>
                      </a:lnTo>
                      <a:lnTo>
                        <a:pt x="56" y="217"/>
                      </a:lnTo>
                      <a:lnTo>
                        <a:pt x="53" y="220"/>
                      </a:lnTo>
                      <a:lnTo>
                        <a:pt x="49" y="229"/>
                      </a:lnTo>
                      <a:lnTo>
                        <a:pt x="49" y="229"/>
                      </a:lnTo>
                      <a:lnTo>
                        <a:pt x="45" y="236"/>
                      </a:lnTo>
                      <a:lnTo>
                        <a:pt x="44" y="241"/>
                      </a:lnTo>
                      <a:lnTo>
                        <a:pt x="42" y="246"/>
                      </a:lnTo>
                      <a:lnTo>
                        <a:pt x="45" y="250"/>
                      </a:lnTo>
                      <a:lnTo>
                        <a:pt x="47" y="256"/>
                      </a:lnTo>
                      <a:lnTo>
                        <a:pt x="52" y="262"/>
                      </a:lnTo>
                      <a:lnTo>
                        <a:pt x="61" y="269"/>
                      </a:lnTo>
                      <a:lnTo>
                        <a:pt x="61" y="269"/>
                      </a:lnTo>
                      <a:lnTo>
                        <a:pt x="74" y="279"/>
                      </a:lnTo>
                      <a:lnTo>
                        <a:pt x="85" y="291"/>
                      </a:lnTo>
                      <a:lnTo>
                        <a:pt x="94" y="303"/>
                      </a:lnTo>
                      <a:lnTo>
                        <a:pt x="97" y="309"/>
                      </a:lnTo>
                      <a:lnTo>
                        <a:pt x="99" y="314"/>
                      </a:lnTo>
                      <a:lnTo>
                        <a:pt x="99" y="314"/>
                      </a:lnTo>
                      <a:lnTo>
                        <a:pt x="95" y="318"/>
                      </a:lnTo>
                      <a:lnTo>
                        <a:pt x="89" y="321"/>
                      </a:lnTo>
                      <a:lnTo>
                        <a:pt x="83" y="325"/>
                      </a:lnTo>
                      <a:lnTo>
                        <a:pt x="74" y="327"/>
                      </a:lnTo>
                      <a:lnTo>
                        <a:pt x="57" y="330"/>
                      </a:lnTo>
                      <a:lnTo>
                        <a:pt x="38" y="331"/>
                      </a:lnTo>
                      <a:lnTo>
                        <a:pt x="38" y="331"/>
                      </a:lnTo>
                      <a:lnTo>
                        <a:pt x="27" y="331"/>
                      </a:lnTo>
                      <a:lnTo>
                        <a:pt x="20" y="333"/>
                      </a:lnTo>
                      <a:lnTo>
                        <a:pt x="14" y="335"/>
                      </a:lnTo>
                      <a:lnTo>
                        <a:pt x="10" y="339"/>
                      </a:lnTo>
                      <a:lnTo>
                        <a:pt x="8" y="342"/>
                      </a:lnTo>
                      <a:lnTo>
                        <a:pt x="5" y="346"/>
                      </a:lnTo>
                      <a:lnTo>
                        <a:pt x="4" y="356"/>
                      </a:lnTo>
                      <a:lnTo>
                        <a:pt x="4" y="356"/>
                      </a:lnTo>
                      <a:lnTo>
                        <a:pt x="3" y="365"/>
                      </a:lnTo>
                      <a:lnTo>
                        <a:pt x="3" y="369"/>
                      </a:lnTo>
                      <a:lnTo>
                        <a:pt x="4" y="374"/>
                      </a:lnTo>
                      <a:lnTo>
                        <a:pt x="7" y="378"/>
                      </a:lnTo>
                      <a:lnTo>
                        <a:pt x="12" y="382"/>
                      </a:lnTo>
                      <a:lnTo>
                        <a:pt x="19" y="387"/>
                      </a:lnTo>
                      <a:lnTo>
                        <a:pt x="28" y="390"/>
                      </a:lnTo>
                      <a:lnTo>
                        <a:pt x="28" y="390"/>
                      </a:lnTo>
                      <a:lnTo>
                        <a:pt x="44" y="396"/>
                      </a:lnTo>
                      <a:lnTo>
                        <a:pt x="59" y="404"/>
                      </a:lnTo>
                      <a:lnTo>
                        <a:pt x="71" y="413"/>
                      </a:lnTo>
                      <a:lnTo>
                        <a:pt x="75" y="417"/>
                      </a:lnTo>
                      <a:lnTo>
                        <a:pt x="78" y="423"/>
                      </a:lnTo>
                      <a:lnTo>
                        <a:pt x="78" y="423"/>
                      </a:lnTo>
                      <a:lnTo>
                        <a:pt x="76" y="427"/>
                      </a:lnTo>
                      <a:lnTo>
                        <a:pt x="72" y="431"/>
                      </a:lnTo>
                      <a:lnTo>
                        <a:pt x="65" y="437"/>
                      </a:lnTo>
                      <a:lnTo>
                        <a:pt x="59" y="441"/>
                      </a:lnTo>
                      <a:lnTo>
                        <a:pt x="42" y="450"/>
                      </a:lnTo>
                      <a:lnTo>
                        <a:pt x="25" y="456"/>
                      </a:lnTo>
                      <a:lnTo>
                        <a:pt x="25" y="456"/>
                      </a:lnTo>
                      <a:lnTo>
                        <a:pt x="15" y="460"/>
                      </a:lnTo>
                      <a:lnTo>
                        <a:pt x="9" y="464"/>
                      </a:lnTo>
                      <a:lnTo>
                        <a:pt x="4" y="468"/>
                      </a:lnTo>
                      <a:lnTo>
                        <a:pt x="1" y="473"/>
                      </a:lnTo>
                      <a:lnTo>
                        <a:pt x="0" y="477"/>
                      </a:lnTo>
                      <a:lnTo>
                        <a:pt x="0" y="481"/>
                      </a:lnTo>
                      <a:lnTo>
                        <a:pt x="1" y="490"/>
                      </a:lnTo>
                      <a:lnTo>
                        <a:pt x="1" y="490"/>
                      </a:lnTo>
                      <a:lnTo>
                        <a:pt x="2" y="500"/>
                      </a:lnTo>
                      <a:lnTo>
                        <a:pt x="4" y="504"/>
                      </a:lnTo>
                      <a:lnTo>
                        <a:pt x="7" y="508"/>
                      </a:lnTo>
                      <a:lnTo>
                        <a:pt x="11" y="511"/>
                      </a:lnTo>
                      <a:lnTo>
                        <a:pt x="16" y="514"/>
                      </a:lnTo>
                      <a:lnTo>
                        <a:pt x="24" y="515"/>
                      </a:lnTo>
                      <a:lnTo>
                        <a:pt x="34" y="516"/>
                      </a:lnTo>
                      <a:lnTo>
                        <a:pt x="34" y="516"/>
                      </a:lnTo>
                      <a:lnTo>
                        <a:pt x="51" y="517"/>
                      </a:lnTo>
                      <a:lnTo>
                        <a:pt x="68" y="521"/>
                      </a:lnTo>
                      <a:lnTo>
                        <a:pt x="82" y="525"/>
                      </a:lnTo>
                      <a:lnTo>
                        <a:pt x="87" y="527"/>
                      </a:lnTo>
                      <a:lnTo>
                        <a:pt x="93" y="530"/>
                      </a:lnTo>
                      <a:lnTo>
                        <a:pt x="93" y="530"/>
                      </a:lnTo>
                      <a:lnTo>
                        <a:pt x="92" y="536"/>
                      </a:lnTo>
                      <a:lnTo>
                        <a:pt x="88" y="542"/>
                      </a:lnTo>
                      <a:lnTo>
                        <a:pt x="84" y="549"/>
                      </a:lnTo>
                      <a:lnTo>
                        <a:pt x="80" y="555"/>
                      </a:lnTo>
                      <a:lnTo>
                        <a:pt x="66" y="569"/>
                      </a:lnTo>
                      <a:lnTo>
                        <a:pt x="52" y="581"/>
                      </a:lnTo>
                      <a:lnTo>
                        <a:pt x="52" y="581"/>
                      </a:lnTo>
                      <a:lnTo>
                        <a:pt x="44" y="586"/>
                      </a:lnTo>
                      <a:lnTo>
                        <a:pt x="38" y="593"/>
                      </a:lnTo>
                      <a:lnTo>
                        <a:pt x="35" y="598"/>
                      </a:lnTo>
                      <a:lnTo>
                        <a:pt x="34" y="602"/>
                      </a:lnTo>
                      <a:lnTo>
                        <a:pt x="34" y="607"/>
                      </a:lnTo>
                      <a:lnTo>
                        <a:pt x="35" y="611"/>
                      </a:lnTo>
                      <a:lnTo>
                        <a:pt x="39" y="620"/>
                      </a:lnTo>
                      <a:lnTo>
                        <a:pt x="39" y="620"/>
                      </a:lnTo>
                      <a:lnTo>
                        <a:pt x="44" y="627"/>
                      </a:lnTo>
                      <a:lnTo>
                        <a:pt x="46" y="632"/>
                      </a:lnTo>
                      <a:lnTo>
                        <a:pt x="50" y="635"/>
                      </a:lnTo>
                      <a:lnTo>
                        <a:pt x="54" y="637"/>
                      </a:lnTo>
                      <a:lnTo>
                        <a:pt x="61" y="637"/>
                      </a:lnTo>
                      <a:lnTo>
                        <a:pt x="69" y="636"/>
                      </a:lnTo>
                      <a:lnTo>
                        <a:pt x="78" y="634"/>
                      </a:lnTo>
                      <a:lnTo>
                        <a:pt x="78" y="634"/>
                      </a:lnTo>
                      <a:lnTo>
                        <a:pt x="95" y="630"/>
                      </a:lnTo>
                      <a:lnTo>
                        <a:pt x="111" y="627"/>
                      </a:lnTo>
                      <a:lnTo>
                        <a:pt x="126" y="627"/>
                      </a:lnTo>
                      <a:lnTo>
                        <a:pt x="133" y="628"/>
                      </a:lnTo>
                      <a:lnTo>
                        <a:pt x="138" y="631"/>
                      </a:lnTo>
                      <a:lnTo>
                        <a:pt x="138" y="631"/>
                      </a:lnTo>
                      <a:lnTo>
                        <a:pt x="138" y="636"/>
                      </a:lnTo>
                      <a:lnTo>
                        <a:pt x="138" y="643"/>
                      </a:lnTo>
                      <a:lnTo>
                        <a:pt x="136" y="649"/>
                      </a:lnTo>
                      <a:lnTo>
                        <a:pt x="134" y="658"/>
                      </a:lnTo>
                      <a:lnTo>
                        <a:pt x="125" y="674"/>
                      </a:lnTo>
                      <a:lnTo>
                        <a:pt x="115" y="689"/>
                      </a:lnTo>
                      <a:lnTo>
                        <a:pt x="115" y="689"/>
                      </a:lnTo>
                      <a:lnTo>
                        <a:pt x="109" y="698"/>
                      </a:lnTo>
                      <a:lnTo>
                        <a:pt x="106" y="705"/>
                      </a:lnTo>
                      <a:lnTo>
                        <a:pt x="105" y="711"/>
                      </a:lnTo>
                      <a:lnTo>
                        <a:pt x="105" y="717"/>
                      </a:lnTo>
                      <a:lnTo>
                        <a:pt x="107" y="721"/>
                      </a:lnTo>
                      <a:lnTo>
                        <a:pt x="109" y="724"/>
                      </a:lnTo>
                      <a:lnTo>
                        <a:pt x="115" y="731"/>
                      </a:lnTo>
                      <a:lnTo>
                        <a:pt x="115" y="731"/>
                      </a:lnTo>
                      <a:lnTo>
                        <a:pt x="122" y="737"/>
                      </a:lnTo>
                      <a:lnTo>
                        <a:pt x="125" y="741"/>
                      </a:lnTo>
                      <a:lnTo>
                        <a:pt x="130" y="742"/>
                      </a:lnTo>
                      <a:lnTo>
                        <a:pt x="135" y="743"/>
                      </a:lnTo>
                      <a:lnTo>
                        <a:pt x="141" y="742"/>
                      </a:lnTo>
                      <a:lnTo>
                        <a:pt x="148" y="738"/>
                      </a:lnTo>
                      <a:lnTo>
                        <a:pt x="157" y="733"/>
                      </a:lnTo>
                      <a:lnTo>
                        <a:pt x="157" y="733"/>
                      </a:lnTo>
                      <a:lnTo>
                        <a:pt x="171" y="724"/>
                      </a:lnTo>
                      <a:lnTo>
                        <a:pt x="186" y="717"/>
                      </a:lnTo>
                      <a:lnTo>
                        <a:pt x="200" y="712"/>
                      </a:lnTo>
                      <a:lnTo>
                        <a:pt x="207" y="711"/>
                      </a:lnTo>
                      <a:lnTo>
                        <a:pt x="212" y="711"/>
                      </a:lnTo>
                      <a:lnTo>
                        <a:pt x="212" y="711"/>
                      </a:lnTo>
                      <a:lnTo>
                        <a:pt x="215" y="716"/>
                      </a:lnTo>
                      <a:lnTo>
                        <a:pt x="216" y="722"/>
                      </a:lnTo>
                      <a:lnTo>
                        <a:pt x="217" y="730"/>
                      </a:lnTo>
                      <a:lnTo>
                        <a:pt x="217" y="738"/>
                      </a:lnTo>
                      <a:lnTo>
                        <a:pt x="214" y="756"/>
                      </a:lnTo>
                      <a:lnTo>
                        <a:pt x="209" y="774"/>
                      </a:lnTo>
                      <a:lnTo>
                        <a:pt x="209" y="774"/>
                      </a:lnTo>
                      <a:lnTo>
                        <a:pt x="206" y="784"/>
                      </a:lnTo>
                      <a:lnTo>
                        <a:pt x="205" y="792"/>
                      </a:lnTo>
                      <a:lnTo>
                        <a:pt x="205" y="798"/>
                      </a:lnTo>
                      <a:lnTo>
                        <a:pt x="207" y="803"/>
                      </a:lnTo>
                      <a:lnTo>
                        <a:pt x="210" y="807"/>
                      </a:lnTo>
                      <a:lnTo>
                        <a:pt x="214" y="809"/>
                      </a:lnTo>
                      <a:lnTo>
                        <a:pt x="221" y="814"/>
                      </a:lnTo>
                      <a:lnTo>
                        <a:pt x="221" y="814"/>
                      </a:lnTo>
                      <a:lnTo>
                        <a:pt x="230" y="818"/>
                      </a:lnTo>
                      <a:lnTo>
                        <a:pt x="234" y="819"/>
                      </a:lnTo>
                      <a:lnTo>
                        <a:pt x="239" y="820"/>
                      </a:lnTo>
                      <a:lnTo>
                        <a:pt x="244" y="819"/>
                      </a:lnTo>
                      <a:lnTo>
                        <a:pt x="250" y="816"/>
                      </a:lnTo>
                      <a:lnTo>
                        <a:pt x="255" y="810"/>
                      </a:lnTo>
                      <a:lnTo>
                        <a:pt x="261" y="803"/>
                      </a:lnTo>
                      <a:lnTo>
                        <a:pt x="261" y="803"/>
                      </a:lnTo>
                      <a:lnTo>
                        <a:pt x="272" y="790"/>
                      </a:lnTo>
                      <a:lnTo>
                        <a:pt x="284" y="779"/>
                      </a:lnTo>
                      <a:lnTo>
                        <a:pt x="296" y="770"/>
                      </a:lnTo>
                      <a:lnTo>
                        <a:pt x="303" y="767"/>
                      </a:lnTo>
                      <a:lnTo>
                        <a:pt x="308" y="765"/>
                      </a:lnTo>
                      <a:lnTo>
                        <a:pt x="308" y="765"/>
                      </a:lnTo>
                      <a:lnTo>
                        <a:pt x="312" y="769"/>
                      </a:lnTo>
                      <a:lnTo>
                        <a:pt x="315" y="774"/>
                      </a:lnTo>
                      <a:lnTo>
                        <a:pt x="318" y="782"/>
                      </a:lnTo>
                      <a:lnTo>
                        <a:pt x="320" y="790"/>
                      </a:lnTo>
                      <a:lnTo>
                        <a:pt x="322" y="808"/>
                      </a:lnTo>
                      <a:lnTo>
                        <a:pt x="324" y="827"/>
                      </a:lnTo>
                      <a:lnTo>
                        <a:pt x="324" y="827"/>
                      </a:lnTo>
                      <a:lnTo>
                        <a:pt x="324" y="837"/>
                      </a:lnTo>
                      <a:lnTo>
                        <a:pt x="326" y="844"/>
                      </a:lnTo>
                      <a:lnTo>
                        <a:pt x="328" y="851"/>
                      </a:lnTo>
                      <a:lnTo>
                        <a:pt x="331" y="854"/>
                      </a:lnTo>
                      <a:lnTo>
                        <a:pt x="334" y="857"/>
                      </a:lnTo>
                      <a:lnTo>
                        <a:pt x="339" y="858"/>
                      </a:lnTo>
                      <a:lnTo>
                        <a:pt x="348" y="861"/>
                      </a:lnTo>
                      <a:lnTo>
                        <a:pt x="348" y="861"/>
                      </a:lnTo>
                      <a:lnTo>
                        <a:pt x="357" y="862"/>
                      </a:lnTo>
                      <a:lnTo>
                        <a:pt x="362" y="862"/>
                      </a:lnTo>
                      <a:lnTo>
                        <a:pt x="366" y="861"/>
                      </a:lnTo>
                      <a:lnTo>
                        <a:pt x="370" y="858"/>
                      </a:lnTo>
                      <a:lnTo>
                        <a:pt x="375" y="854"/>
                      </a:lnTo>
                      <a:lnTo>
                        <a:pt x="379" y="846"/>
                      </a:lnTo>
                      <a:lnTo>
                        <a:pt x="382" y="838"/>
                      </a:lnTo>
                      <a:lnTo>
                        <a:pt x="382" y="838"/>
                      </a:lnTo>
                      <a:lnTo>
                        <a:pt x="389" y="821"/>
                      </a:lnTo>
                      <a:lnTo>
                        <a:pt x="398" y="807"/>
                      </a:lnTo>
                      <a:lnTo>
                        <a:pt x="406" y="795"/>
                      </a:lnTo>
                      <a:lnTo>
                        <a:pt x="411" y="791"/>
                      </a:lnTo>
                      <a:lnTo>
                        <a:pt x="415" y="788"/>
                      </a:lnTo>
                      <a:lnTo>
                        <a:pt x="415" y="788"/>
                      </a:lnTo>
                      <a:lnTo>
                        <a:pt x="421" y="790"/>
                      </a:lnTo>
                      <a:lnTo>
                        <a:pt x="425" y="794"/>
                      </a:lnTo>
                      <a:lnTo>
                        <a:pt x="430" y="801"/>
                      </a:lnTo>
                      <a:lnTo>
                        <a:pt x="435" y="807"/>
                      </a:lnTo>
                      <a:lnTo>
                        <a:pt x="442" y="823"/>
                      </a:lnTo>
                      <a:lnTo>
                        <a:pt x="449" y="841"/>
                      </a:lnTo>
                      <a:lnTo>
                        <a:pt x="449" y="841"/>
                      </a:lnTo>
                      <a:lnTo>
                        <a:pt x="452" y="851"/>
                      </a:lnTo>
                      <a:lnTo>
                        <a:pt x="457" y="858"/>
                      </a:lnTo>
                      <a:lnTo>
                        <a:pt x="460" y="863"/>
                      </a:lnTo>
                      <a:lnTo>
                        <a:pt x="464" y="865"/>
                      </a:lnTo>
                      <a:lnTo>
                        <a:pt x="470" y="867"/>
                      </a:lnTo>
                      <a:lnTo>
                        <a:pt x="474" y="867"/>
                      </a:lnTo>
                      <a:lnTo>
                        <a:pt x="483" y="866"/>
                      </a:lnTo>
                      <a:lnTo>
                        <a:pt x="483" y="866"/>
                      </a:lnTo>
                      <a:lnTo>
                        <a:pt x="491" y="865"/>
                      </a:lnTo>
                      <a:lnTo>
                        <a:pt x="496" y="863"/>
                      </a:lnTo>
                      <a:lnTo>
                        <a:pt x="500" y="861"/>
                      </a:lnTo>
                      <a:lnTo>
                        <a:pt x="503" y="857"/>
                      </a:lnTo>
                      <a:lnTo>
                        <a:pt x="507" y="851"/>
                      </a:lnTo>
                      <a:lnTo>
                        <a:pt x="508" y="843"/>
                      </a:lnTo>
                      <a:lnTo>
                        <a:pt x="509" y="833"/>
                      </a:lnTo>
                      <a:lnTo>
                        <a:pt x="509" y="833"/>
                      </a:lnTo>
                      <a:lnTo>
                        <a:pt x="510" y="816"/>
                      </a:lnTo>
                      <a:lnTo>
                        <a:pt x="513" y="801"/>
                      </a:lnTo>
                      <a:lnTo>
                        <a:pt x="519" y="785"/>
                      </a:lnTo>
                      <a:lnTo>
                        <a:pt x="521" y="780"/>
                      </a:lnTo>
                      <a:lnTo>
                        <a:pt x="524" y="776"/>
                      </a:lnTo>
                      <a:lnTo>
                        <a:pt x="524" y="776"/>
                      </a:lnTo>
                      <a:lnTo>
                        <a:pt x="530" y="777"/>
                      </a:lnTo>
                      <a:lnTo>
                        <a:pt x="536" y="779"/>
                      </a:lnTo>
                      <a:lnTo>
                        <a:pt x="543" y="783"/>
                      </a:lnTo>
                      <a:lnTo>
                        <a:pt x="549" y="789"/>
                      </a:lnTo>
                      <a:lnTo>
                        <a:pt x="562" y="802"/>
                      </a:lnTo>
                      <a:lnTo>
                        <a:pt x="573" y="816"/>
                      </a:lnTo>
                      <a:lnTo>
                        <a:pt x="573" y="816"/>
                      </a:lnTo>
                      <a:lnTo>
                        <a:pt x="580" y="825"/>
                      </a:lnTo>
                      <a:lnTo>
                        <a:pt x="585" y="830"/>
                      </a:lnTo>
                      <a:lnTo>
                        <a:pt x="591" y="833"/>
                      </a:lnTo>
                      <a:lnTo>
                        <a:pt x="595" y="834"/>
                      </a:lnTo>
                      <a:lnTo>
                        <a:pt x="600" y="834"/>
                      </a:lnTo>
                      <a:lnTo>
                        <a:pt x="605" y="833"/>
                      </a:lnTo>
                      <a:lnTo>
                        <a:pt x="612" y="830"/>
                      </a:lnTo>
                      <a:lnTo>
                        <a:pt x="612" y="830"/>
                      </a:lnTo>
                      <a:lnTo>
                        <a:pt x="621" y="826"/>
                      </a:lnTo>
                      <a:lnTo>
                        <a:pt x="624" y="823"/>
                      </a:lnTo>
                      <a:lnTo>
                        <a:pt x="628" y="819"/>
                      </a:lnTo>
                      <a:lnTo>
                        <a:pt x="630" y="815"/>
                      </a:lnTo>
                      <a:lnTo>
                        <a:pt x="631" y="808"/>
                      </a:lnTo>
                      <a:lnTo>
                        <a:pt x="630" y="801"/>
                      </a:lnTo>
                      <a:lnTo>
                        <a:pt x="628" y="791"/>
                      </a:lnTo>
                      <a:lnTo>
                        <a:pt x="628" y="791"/>
                      </a:lnTo>
                      <a:lnTo>
                        <a:pt x="623" y="774"/>
                      </a:lnTo>
                      <a:lnTo>
                        <a:pt x="622" y="758"/>
                      </a:lnTo>
                      <a:lnTo>
                        <a:pt x="622" y="743"/>
                      </a:lnTo>
                      <a:lnTo>
                        <a:pt x="623" y="736"/>
                      </a:lnTo>
                      <a:lnTo>
                        <a:pt x="624" y="731"/>
                      </a:lnTo>
                      <a:lnTo>
                        <a:pt x="624" y="731"/>
                      </a:lnTo>
                      <a:lnTo>
                        <a:pt x="630" y="731"/>
                      </a:lnTo>
                      <a:lnTo>
                        <a:pt x="636" y="731"/>
                      </a:lnTo>
                      <a:lnTo>
                        <a:pt x="644" y="733"/>
                      </a:lnTo>
                      <a:lnTo>
                        <a:pt x="652" y="736"/>
                      </a:lnTo>
                      <a:lnTo>
                        <a:pt x="668" y="744"/>
                      </a:lnTo>
                      <a:lnTo>
                        <a:pt x="683" y="755"/>
                      </a:lnTo>
                      <a:lnTo>
                        <a:pt x="683" y="755"/>
                      </a:lnTo>
                      <a:lnTo>
                        <a:pt x="692" y="761"/>
                      </a:lnTo>
                      <a:lnTo>
                        <a:pt x="699" y="765"/>
                      </a:lnTo>
                      <a:lnTo>
                        <a:pt x="705" y="766"/>
                      </a:lnTo>
                      <a:lnTo>
                        <a:pt x="710" y="766"/>
                      </a:lnTo>
                      <a:lnTo>
                        <a:pt x="715" y="765"/>
                      </a:lnTo>
                      <a:lnTo>
                        <a:pt x="718" y="761"/>
                      </a:lnTo>
                      <a:lnTo>
                        <a:pt x="726" y="756"/>
                      </a:lnTo>
                      <a:lnTo>
                        <a:pt x="726" y="756"/>
                      </a:lnTo>
                      <a:lnTo>
                        <a:pt x="732" y="749"/>
                      </a:lnTo>
                      <a:lnTo>
                        <a:pt x="734" y="746"/>
                      </a:lnTo>
                      <a:lnTo>
                        <a:pt x="737" y="742"/>
                      </a:lnTo>
                      <a:lnTo>
                        <a:pt x="737" y="736"/>
                      </a:lnTo>
                      <a:lnTo>
                        <a:pt x="735" y="730"/>
                      </a:lnTo>
                      <a:lnTo>
                        <a:pt x="733" y="722"/>
                      </a:lnTo>
                      <a:lnTo>
                        <a:pt x="728" y="713"/>
                      </a:lnTo>
                      <a:lnTo>
                        <a:pt x="728" y="713"/>
                      </a:lnTo>
                      <a:lnTo>
                        <a:pt x="717" y="697"/>
                      </a:lnTo>
                      <a:lnTo>
                        <a:pt x="714" y="687"/>
                      </a:lnTo>
                      <a:lnTo>
                        <a:pt x="710" y="679"/>
                      </a:lnTo>
                      <a:lnTo>
                        <a:pt x="707" y="671"/>
                      </a:lnTo>
                      <a:lnTo>
                        <a:pt x="706" y="663"/>
                      </a:lnTo>
                      <a:lnTo>
                        <a:pt x="707" y="657"/>
                      </a:lnTo>
                      <a:lnTo>
                        <a:pt x="708" y="651"/>
                      </a:lnTo>
                      <a:lnTo>
                        <a:pt x="708" y="651"/>
                      </a:lnTo>
                      <a:lnTo>
                        <a:pt x="713" y="648"/>
                      </a:lnTo>
                      <a:lnTo>
                        <a:pt x="718" y="646"/>
                      </a:lnTo>
                      <a:lnTo>
                        <a:pt x="726" y="645"/>
                      </a:lnTo>
                      <a:lnTo>
                        <a:pt x="734" y="645"/>
                      </a:lnTo>
                      <a:lnTo>
                        <a:pt x="744" y="646"/>
                      </a:lnTo>
                      <a:lnTo>
                        <a:pt x="755" y="648"/>
                      </a:lnTo>
                      <a:lnTo>
                        <a:pt x="765" y="650"/>
                      </a:lnTo>
                      <a:lnTo>
                        <a:pt x="775" y="654"/>
                      </a:lnTo>
                      <a:lnTo>
                        <a:pt x="775" y="654"/>
                      </a:lnTo>
                      <a:lnTo>
                        <a:pt x="784" y="657"/>
                      </a:lnTo>
                      <a:lnTo>
                        <a:pt x="792" y="659"/>
                      </a:lnTo>
                      <a:lnTo>
                        <a:pt x="799" y="658"/>
                      </a:lnTo>
                      <a:lnTo>
                        <a:pt x="803" y="656"/>
                      </a:lnTo>
                      <a:lnTo>
                        <a:pt x="807" y="654"/>
                      </a:lnTo>
                      <a:lnTo>
                        <a:pt x="811" y="650"/>
                      </a:lnTo>
                      <a:lnTo>
                        <a:pt x="815" y="642"/>
                      </a:lnTo>
                      <a:lnTo>
                        <a:pt x="815" y="642"/>
                      </a:lnTo>
                      <a:lnTo>
                        <a:pt x="819" y="634"/>
                      </a:lnTo>
                      <a:lnTo>
                        <a:pt x="820" y="630"/>
                      </a:lnTo>
                      <a:lnTo>
                        <a:pt x="822" y="625"/>
                      </a:lnTo>
                      <a:lnTo>
                        <a:pt x="820" y="620"/>
                      </a:lnTo>
                      <a:lnTo>
                        <a:pt x="817" y="614"/>
                      </a:lnTo>
                      <a:lnTo>
                        <a:pt x="812" y="609"/>
                      </a:lnTo>
                      <a:lnTo>
                        <a:pt x="804" y="601"/>
                      </a:lnTo>
                      <a:lnTo>
                        <a:pt x="804" y="601"/>
                      </a:lnTo>
                      <a:lnTo>
                        <a:pt x="790" y="589"/>
                      </a:lnTo>
                      <a:lnTo>
                        <a:pt x="779" y="575"/>
                      </a:lnTo>
                      <a:lnTo>
                        <a:pt x="774" y="569"/>
                      </a:lnTo>
                      <a:lnTo>
                        <a:pt x="770" y="562"/>
                      </a:lnTo>
                      <a:lnTo>
                        <a:pt x="768" y="555"/>
                      </a:lnTo>
                      <a:lnTo>
                        <a:pt x="767" y="550"/>
                      </a:lnTo>
                      <a:lnTo>
                        <a:pt x="767" y="550"/>
                      </a:lnTo>
                      <a:lnTo>
                        <a:pt x="771" y="548"/>
                      </a:lnTo>
                      <a:lnTo>
                        <a:pt x="778" y="545"/>
                      </a:lnTo>
                      <a:lnTo>
                        <a:pt x="792" y="541"/>
                      </a:lnTo>
                      <a:lnTo>
                        <a:pt x="808" y="539"/>
                      </a:lnTo>
                      <a:lnTo>
                        <a:pt x="826" y="539"/>
                      </a:lnTo>
                      <a:lnTo>
                        <a:pt x="826" y="539"/>
                      </a:lnTo>
                      <a:lnTo>
                        <a:pt x="836" y="539"/>
                      </a:lnTo>
                      <a:lnTo>
                        <a:pt x="844" y="538"/>
                      </a:lnTo>
                      <a:lnTo>
                        <a:pt x="850" y="536"/>
                      </a:lnTo>
                      <a:lnTo>
                        <a:pt x="854" y="533"/>
                      </a:lnTo>
                      <a:lnTo>
                        <a:pt x="856" y="528"/>
                      </a:lnTo>
                      <a:lnTo>
                        <a:pt x="859" y="524"/>
                      </a:lnTo>
                      <a:lnTo>
                        <a:pt x="860" y="515"/>
                      </a:lnTo>
                      <a:lnTo>
                        <a:pt x="860" y="515"/>
                      </a:lnTo>
                      <a:lnTo>
                        <a:pt x="862" y="506"/>
                      </a:lnTo>
                      <a:lnTo>
                        <a:pt x="862" y="502"/>
                      </a:lnTo>
                      <a:lnTo>
                        <a:pt x="861" y="497"/>
                      </a:lnTo>
                      <a:lnTo>
                        <a:pt x="859" y="492"/>
                      </a:lnTo>
                      <a:lnTo>
                        <a:pt x="854" y="488"/>
                      </a:lnTo>
                      <a:lnTo>
                        <a:pt x="848" y="484"/>
                      </a:lnTo>
                      <a:lnTo>
                        <a:pt x="838" y="480"/>
                      </a:lnTo>
                      <a:lnTo>
                        <a:pt x="838" y="480"/>
                      </a:lnTo>
                      <a:lnTo>
                        <a:pt x="820" y="473"/>
                      </a:lnTo>
                      <a:lnTo>
                        <a:pt x="805" y="463"/>
                      </a:lnTo>
                      <a:lnTo>
                        <a:pt x="799" y="457"/>
                      </a:lnTo>
                      <a:lnTo>
                        <a:pt x="793" y="452"/>
                      </a:lnTo>
                      <a:lnTo>
                        <a:pt x="789" y="448"/>
                      </a:lnTo>
                      <a:lnTo>
                        <a:pt x="787" y="442"/>
                      </a:lnTo>
                      <a:lnTo>
                        <a:pt x="787" y="442"/>
                      </a:lnTo>
                      <a:lnTo>
                        <a:pt x="790" y="438"/>
                      </a:lnTo>
                      <a:lnTo>
                        <a:pt x="795" y="433"/>
                      </a:lnTo>
                      <a:lnTo>
                        <a:pt x="808" y="426"/>
                      </a:lnTo>
                      <a:lnTo>
                        <a:pt x="823" y="419"/>
                      </a:lnTo>
                      <a:lnTo>
                        <a:pt x="839" y="414"/>
                      </a:lnTo>
                      <a:lnTo>
                        <a:pt x="839" y="414"/>
                      </a:lnTo>
                      <a:lnTo>
                        <a:pt x="849" y="411"/>
                      </a:lnTo>
                      <a:lnTo>
                        <a:pt x="856" y="407"/>
                      </a:lnTo>
                      <a:lnTo>
                        <a:pt x="861" y="403"/>
                      </a:lnTo>
                      <a:lnTo>
                        <a:pt x="864" y="399"/>
                      </a:lnTo>
                      <a:lnTo>
                        <a:pt x="865" y="394"/>
                      </a:lnTo>
                      <a:lnTo>
                        <a:pt x="865" y="390"/>
                      </a:lnTo>
                      <a:lnTo>
                        <a:pt x="865" y="380"/>
                      </a:lnTo>
                      <a:lnTo>
                        <a:pt x="865" y="380"/>
                      </a:lnTo>
                      <a:lnTo>
                        <a:pt x="864" y="371"/>
                      </a:lnTo>
                      <a:lnTo>
                        <a:pt x="862" y="367"/>
                      </a:lnTo>
                      <a:lnTo>
                        <a:pt x="860" y="363"/>
                      </a:lnTo>
                      <a:lnTo>
                        <a:pt x="856" y="359"/>
                      </a:lnTo>
                      <a:lnTo>
                        <a:pt x="851" y="356"/>
                      </a:lnTo>
                      <a:lnTo>
                        <a:pt x="843" y="355"/>
                      </a:lnTo>
                      <a:lnTo>
                        <a:pt x="832" y="354"/>
                      </a:lnTo>
                      <a:lnTo>
                        <a:pt x="832" y="354"/>
                      </a:lnTo>
                      <a:lnTo>
                        <a:pt x="814" y="352"/>
                      </a:lnTo>
                      <a:lnTo>
                        <a:pt x="796" y="347"/>
                      </a:lnTo>
                      <a:lnTo>
                        <a:pt x="789" y="344"/>
                      </a:lnTo>
                      <a:lnTo>
                        <a:pt x="781" y="341"/>
                      </a:lnTo>
                      <a:lnTo>
                        <a:pt x="776" y="338"/>
                      </a:lnTo>
                      <a:lnTo>
                        <a:pt x="772" y="333"/>
                      </a:lnTo>
                      <a:lnTo>
                        <a:pt x="772" y="333"/>
                      </a:lnTo>
                      <a:lnTo>
                        <a:pt x="775" y="328"/>
                      </a:lnTo>
                      <a:lnTo>
                        <a:pt x="778" y="322"/>
                      </a:lnTo>
                      <a:lnTo>
                        <a:pt x="788" y="311"/>
                      </a:lnTo>
                      <a:lnTo>
                        <a:pt x="800" y="301"/>
                      </a:lnTo>
                      <a:lnTo>
                        <a:pt x="814" y="290"/>
                      </a:lnTo>
                      <a:lnTo>
                        <a:pt x="814" y="290"/>
                      </a:lnTo>
                      <a:lnTo>
                        <a:pt x="822" y="284"/>
                      </a:lnTo>
                      <a:lnTo>
                        <a:pt x="828" y="279"/>
                      </a:lnTo>
                      <a:lnTo>
                        <a:pt x="831" y="273"/>
                      </a:lnTo>
                      <a:lnTo>
                        <a:pt x="832" y="268"/>
                      </a:lnTo>
                      <a:lnTo>
                        <a:pt x="832" y="264"/>
                      </a:lnTo>
                      <a:lnTo>
                        <a:pt x="831" y="259"/>
                      </a:lnTo>
                      <a:lnTo>
                        <a:pt x="828" y="250"/>
                      </a:lnTo>
                      <a:lnTo>
                        <a:pt x="828" y="250"/>
                      </a:lnTo>
                      <a:lnTo>
                        <a:pt x="824" y="243"/>
                      </a:lnTo>
                      <a:lnTo>
                        <a:pt x="822" y="238"/>
                      </a:lnTo>
                      <a:lnTo>
                        <a:pt x="818" y="235"/>
                      </a:lnTo>
                      <a:lnTo>
                        <a:pt x="813" y="233"/>
                      </a:lnTo>
                      <a:lnTo>
                        <a:pt x="807" y="232"/>
                      </a:lnTo>
                      <a:lnTo>
                        <a:pt x="800" y="233"/>
                      </a:lnTo>
                      <a:lnTo>
                        <a:pt x="789" y="235"/>
                      </a:lnTo>
                      <a:lnTo>
                        <a:pt x="789" y="235"/>
                      </a:lnTo>
                      <a:lnTo>
                        <a:pt x="770" y="238"/>
                      </a:lnTo>
                      <a:lnTo>
                        <a:pt x="753" y="241"/>
                      </a:lnTo>
                      <a:lnTo>
                        <a:pt x="744" y="240"/>
                      </a:lnTo>
                      <a:lnTo>
                        <a:pt x="737" y="238"/>
                      </a:lnTo>
                      <a:lnTo>
                        <a:pt x="730" y="237"/>
                      </a:lnTo>
                      <a:lnTo>
                        <a:pt x="726" y="234"/>
                      </a:lnTo>
                      <a:lnTo>
                        <a:pt x="726" y="234"/>
                      </a:lnTo>
                      <a:lnTo>
                        <a:pt x="726" y="229"/>
                      </a:lnTo>
                      <a:lnTo>
                        <a:pt x="728" y="222"/>
                      </a:lnTo>
                      <a:lnTo>
                        <a:pt x="733" y="209"/>
                      </a:lnTo>
                      <a:lnTo>
                        <a:pt x="742" y="194"/>
                      </a:lnTo>
                      <a:lnTo>
                        <a:pt x="752" y="181"/>
                      </a:lnTo>
                      <a:lnTo>
                        <a:pt x="752" y="181"/>
                      </a:lnTo>
                      <a:lnTo>
                        <a:pt x="757" y="172"/>
                      </a:lnTo>
                      <a:lnTo>
                        <a:pt x="762" y="165"/>
                      </a:lnTo>
                      <a:lnTo>
                        <a:pt x="763" y="159"/>
                      </a:lnTo>
                      <a:lnTo>
                        <a:pt x="763" y="154"/>
                      </a:lnTo>
                      <a:lnTo>
                        <a:pt x="762" y="149"/>
                      </a:lnTo>
                      <a:lnTo>
                        <a:pt x="758" y="146"/>
                      </a:lnTo>
                      <a:lnTo>
                        <a:pt x="753" y="138"/>
                      </a:lnTo>
                      <a:lnTo>
                        <a:pt x="753" y="138"/>
                      </a:lnTo>
                      <a:lnTo>
                        <a:pt x="746" y="132"/>
                      </a:lnTo>
                      <a:lnTo>
                        <a:pt x="743" y="130"/>
                      </a:lnTo>
                      <a:lnTo>
                        <a:pt x="739" y="127"/>
                      </a:lnTo>
                      <a:lnTo>
                        <a:pt x="734" y="126"/>
                      </a:lnTo>
                      <a:lnTo>
                        <a:pt x="728" y="127"/>
                      </a:lnTo>
                      <a:lnTo>
                        <a:pt x="720" y="131"/>
                      </a:lnTo>
                      <a:lnTo>
                        <a:pt x="711" y="136"/>
                      </a:lnTo>
                      <a:lnTo>
                        <a:pt x="711" y="136"/>
                      </a:lnTo>
                      <a:close/>
                      <a:moveTo>
                        <a:pt x="622" y="644"/>
                      </a:moveTo>
                      <a:lnTo>
                        <a:pt x="622" y="644"/>
                      </a:lnTo>
                      <a:lnTo>
                        <a:pt x="611" y="654"/>
                      </a:lnTo>
                      <a:lnTo>
                        <a:pt x="599" y="662"/>
                      </a:lnTo>
                      <a:lnTo>
                        <a:pt x="587" y="671"/>
                      </a:lnTo>
                      <a:lnTo>
                        <a:pt x="575" y="677"/>
                      </a:lnTo>
                      <a:lnTo>
                        <a:pt x="563" y="685"/>
                      </a:lnTo>
                      <a:lnTo>
                        <a:pt x="551" y="691"/>
                      </a:lnTo>
                      <a:lnTo>
                        <a:pt x="538" y="696"/>
                      </a:lnTo>
                      <a:lnTo>
                        <a:pt x="525" y="701"/>
                      </a:lnTo>
                      <a:lnTo>
                        <a:pt x="512" y="706"/>
                      </a:lnTo>
                      <a:lnTo>
                        <a:pt x="499" y="709"/>
                      </a:lnTo>
                      <a:lnTo>
                        <a:pt x="485" y="711"/>
                      </a:lnTo>
                      <a:lnTo>
                        <a:pt x="472" y="715"/>
                      </a:lnTo>
                      <a:lnTo>
                        <a:pt x="445" y="717"/>
                      </a:lnTo>
                      <a:lnTo>
                        <a:pt x="417" y="717"/>
                      </a:lnTo>
                      <a:lnTo>
                        <a:pt x="390" y="713"/>
                      </a:lnTo>
                      <a:lnTo>
                        <a:pt x="364" y="708"/>
                      </a:lnTo>
                      <a:lnTo>
                        <a:pt x="351" y="705"/>
                      </a:lnTo>
                      <a:lnTo>
                        <a:pt x="338" y="700"/>
                      </a:lnTo>
                      <a:lnTo>
                        <a:pt x="325" y="696"/>
                      </a:lnTo>
                      <a:lnTo>
                        <a:pt x="313" y="689"/>
                      </a:lnTo>
                      <a:lnTo>
                        <a:pt x="300" y="684"/>
                      </a:lnTo>
                      <a:lnTo>
                        <a:pt x="288" y="677"/>
                      </a:lnTo>
                      <a:lnTo>
                        <a:pt x="276" y="670"/>
                      </a:lnTo>
                      <a:lnTo>
                        <a:pt x="265" y="661"/>
                      </a:lnTo>
                      <a:lnTo>
                        <a:pt x="253" y="652"/>
                      </a:lnTo>
                      <a:lnTo>
                        <a:pt x="243" y="644"/>
                      </a:lnTo>
                      <a:lnTo>
                        <a:pt x="232" y="634"/>
                      </a:lnTo>
                      <a:lnTo>
                        <a:pt x="222" y="623"/>
                      </a:lnTo>
                      <a:lnTo>
                        <a:pt x="222" y="623"/>
                      </a:lnTo>
                      <a:lnTo>
                        <a:pt x="212" y="612"/>
                      </a:lnTo>
                      <a:lnTo>
                        <a:pt x="204" y="600"/>
                      </a:lnTo>
                      <a:lnTo>
                        <a:pt x="196" y="588"/>
                      </a:lnTo>
                      <a:lnTo>
                        <a:pt x="188" y="576"/>
                      </a:lnTo>
                      <a:lnTo>
                        <a:pt x="181" y="564"/>
                      </a:lnTo>
                      <a:lnTo>
                        <a:pt x="175" y="552"/>
                      </a:lnTo>
                      <a:lnTo>
                        <a:pt x="170" y="539"/>
                      </a:lnTo>
                      <a:lnTo>
                        <a:pt x="165" y="526"/>
                      </a:lnTo>
                      <a:lnTo>
                        <a:pt x="160" y="513"/>
                      </a:lnTo>
                      <a:lnTo>
                        <a:pt x="157" y="500"/>
                      </a:lnTo>
                      <a:lnTo>
                        <a:pt x="155" y="486"/>
                      </a:lnTo>
                      <a:lnTo>
                        <a:pt x="153" y="473"/>
                      </a:lnTo>
                      <a:lnTo>
                        <a:pt x="149" y="445"/>
                      </a:lnTo>
                      <a:lnTo>
                        <a:pt x="149" y="418"/>
                      </a:lnTo>
                      <a:lnTo>
                        <a:pt x="153" y="391"/>
                      </a:lnTo>
                      <a:lnTo>
                        <a:pt x="158" y="365"/>
                      </a:lnTo>
                      <a:lnTo>
                        <a:pt x="161" y="352"/>
                      </a:lnTo>
                      <a:lnTo>
                        <a:pt x="166" y="339"/>
                      </a:lnTo>
                      <a:lnTo>
                        <a:pt x="171" y="326"/>
                      </a:lnTo>
                      <a:lnTo>
                        <a:pt x="177" y="314"/>
                      </a:lnTo>
                      <a:lnTo>
                        <a:pt x="182" y="301"/>
                      </a:lnTo>
                      <a:lnTo>
                        <a:pt x="190" y="289"/>
                      </a:lnTo>
                      <a:lnTo>
                        <a:pt x="196" y="277"/>
                      </a:lnTo>
                      <a:lnTo>
                        <a:pt x="205" y="266"/>
                      </a:lnTo>
                      <a:lnTo>
                        <a:pt x="214" y="254"/>
                      </a:lnTo>
                      <a:lnTo>
                        <a:pt x="222" y="244"/>
                      </a:lnTo>
                      <a:lnTo>
                        <a:pt x="233" y="233"/>
                      </a:lnTo>
                      <a:lnTo>
                        <a:pt x="243" y="223"/>
                      </a:lnTo>
                      <a:lnTo>
                        <a:pt x="243" y="223"/>
                      </a:lnTo>
                      <a:lnTo>
                        <a:pt x="254" y="213"/>
                      </a:lnTo>
                      <a:lnTo>
                        <a:pt x="266" y="205"/>
                      </a:lnTo>
                      <a:lnTo>
                        <a:pt x="278" y="197"/>
                      </a:lnTo>
                      <a:lnTo>
                        <a:pt x="290" y="189"/>
                      </a:lnTo>
                      <a:lnTo>
                        <a:pt x="302" y="182"/>
                      </a:lnTo>
                      <a:lnTo>
                        <a:pt x="315" y="176"/>
                      </a:lnTo>
                      <a:lnTo>
                        <a:pt x="327" y="171"/>
                      </a:lnTo>
                      <a:lnTo>
                        <a:pt x="340" y="165"/>
                      </a:lnTo>
                      <a:lnTo>
                        <a:pt x="353" y="161"/>
                      </a:lnTo>
                      <a:lnTo>
                        <a:pt x="366" y="158"/>
                      </a:lnTo>
                      <a:lnTo>
                        <a:pt x="380" y="156"/>
                      </a:lnTo>
                      <a:lnTo>
                        <a:pt x="393" y="154"/>
                      </a:lnTo>
                      <a:lnTo>
                        <a:pt x="421" y="150"/>
                      </a:lnTo>
                      <a:lnTo>
                        <a:pt x="448" y="150"/>
                      </a:lnTo>
                      <a:lnTo>
                        <a:pt x="475" y="154"/>
                      </a:lnTo>
                      <a:lnTo>
                        <a:pt x="501" y="159"/>
                      </a:lnTo>
                      <a:lnTo>
                        <a:pt x="514" y="162"/>
                      </a:lnTo>
                      <a:lnTo>
                        <a:pt x="527" y="167"/>
                      </a:lnTo>
                      <a:lnTo>
                        <a:pt x="540" y="172"/>
                      </a:lnTo>
                      <a:lnTo>
                        <a:pt x="552" y="177"/>
                      </a:lnTo>
                      <a:lnTo>
                        <a:pt x="565" y="183"/>
                      </a:lnTo>
                      <a:lnTo>
                        <a:pt x="577" y="191"/>
                      </a:lnTo>
                      <a:lnTo>
                        <a:pt x="589" y="197"/>
                      </a:lnTo>
                      <a:lnTo>
                        <a:pt x="600" y="206"/>
                      </a:lnTo>
                      <a:lnTo>
                        <a:pt x="612" y="215"/>
                      </a:lnTo>
                      <a:lnTo>
                        <a:pt x="623" y="223"/>
                      </a:lnTo>
                      <a:lnTo>
                        <a:pt x="633" y="234"/>
                      </a:lnTo>
                      <a:lnTo>
                        <a:pt x="643" y="244"/>
                      </a:lnTo>
                      <a:lnTo>
                        <a:pt x="643" y="244"/>
                      </a:lnTo>
                      <a:lnTo>
                        <a:pt x="653" y="255"/>
                      </a:lnTo>
                      <a:lnTo>
                        <a:pt x="661" y="267"/>
                      </a:lnTo>
                      <a:lnTo>
                        <a:pt x="670" y="279"/>
                      </a:lnTo>
                      <a:lnTo>
                        <a:pt x="677" y="291"/>
                      </a:lnTo>
                      <a:lnTo>
                        <a:pt x="684" y="303"/>
                      </a:lnTo>
                      <a:lnTo>
                        <a:pt x="690" y="316"/>
                      </a:lnTo>
                      <a:lnTo>
                        <a:pt x="695" y="328"/>
                      </a:lnTo>
                      <a:lnTo>
                        <a:pt x="701" y="341"/>
                      </a:lnTo>
                      <a:lnTo>
                        <a:pt x="705" y="354"/>
                      </a:lnTo>
                      <a:lnTo>
                        <a:pt x="708" y="367"/>
                      </a:lnTo>
                      <a:lnTo>
                        <a:pt x="710" y="381"/>
                      </a:lnTo>
                      <a:lnTo>
                        <a:pt x="714" y="394"/>
                      </a:lnTo>
                      <a:lnTo>
                        <a:pt x="716" y="421"/>
                      </a:lnTo>
                      <a:lnTo>
                        <a:pt x="716" y="449"/>
                      </a:lnTo>
                      <a:lnTo>
                        <a:pt x="713" y="476"/>
                      </a:lnTo>
                      <a:lnTo>
                        <a:pt x="707" y="502"/>
                      </a:lnTo>
                      <a:lnTo>
                        <a:pt x="704" y="515"/>
                      </a:lnTo>
                      <a:lnTo>
                        <a:pt x="699" y="528"/>
                      </a:lnTo>
                      <a:lnTo>
                        <a:pt x="695" y="541"/>
                      </a:lnTo>
                      <a:lnTo>
                        <a:pt x="689" y="553"/>
                      </a:lnTo>
                      <a:lnTo>
                        <a:pt x="683" y="566"/>
                      </a:lnTo>
                      <a:lnTo>
                        <a:pt x="677" y="578"/>
                      </a:lnTo>
                      <a:lnTo>
                        <a:pt x="669" y="590"/>
                      </a:lnTo>
                      <a:lnTo>
                        <a:pt x="660" y="601"/>
                      </a:lnTo>
                      <a:lnTo>
                        <a:pt x="652" y="613"/>
                      </a:lnTo>
                      <a:lnTo>
                        <a:pt x="643" y="624"/>
                      </a:lnTo>
                      <a:lnTo>
                        <a:pt x="633" y="634"/>
                      </a:lnTo>
                      <a:lnTo>
                        <a:pt x="622" y="644"/>
                      </a:lnTo>
                      <a:lnTo>
                        <a:pt x="622" y="6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3" name="Freeform 242"/>
                <p:cNvSpPr>
                  <a:spLocks/>
                </p:cNvSpPr>
                <p:nvPr/>
              </p:nvSpPr>
              <p:spPr bwMode="auto">
                <a:xfrm>
                  <a:off x="7038975" y="4398963"/>
                  <a:ext cx="73025" cy="74612"/>
                </a:xfrm>
                <a:custGeom>
                  <a:avLst/>
                  <a:gdLst>
                    <a:gd name="T0" fmla="*/ 155 w 185"/>
                    <a:gd name="T1" fmla="*/ 161 h 185"/>
                    <a:gd name="T2" fmla="*/ 139 w 185"/>
                    <a:gd name="T3" fmla="*/ 172 h 185"/>
                    <a:gd name="T4" fmla="*/ 123 w 185"/>
                    <a:gd name="T5" fmla="*/ 180 h 185"/>
                    <a:gd name="T6" fmla="*/ 106 w 185"/>
                    <a:gd name="T7" fmla="*/ 184 h 185"/>
                    <a:gd name="T8" fmla="*/ 88 w 185"/>
                    <a:gd name="T9" fmla="*/ 185 h 185"/>
                    <a:gd name="T10" fmla="*/ 70 w 185"/>
                    <a:gd name="T11" fmla="*/ 182 h 185"/>
                    <a:gd name="T12" fmla="*/ 53 w 185"/>
                    <a:gd name="T13" fmla="*/ 176 h 185"/>
                    <a:gd name="T14" fmla="*/ 38 w 185"/>
                    <a:gd name="T15" fmla="*/ 167 h 185"/>
                    <a:gd name="T16" fmla="*/ 24 w 185"/>
                    <a:gd name="T17" fmla="*/ 155 h 185"/>
                    <a:gd name="T18" fmla="*/ 17 w 185"/>
                    <a:gd name="T19" fmla="*/ 147 h 185"/>
                    <a:gd name="T20" fmla="*/ 9 w 185"/>
                    <a:gd name="T21" fmla="*/ 132 h 185"/>
                    <a:gd name="T22" fmla="*/ 2 w 185"/>
                    <a:gd name="T23" fmla="*/ 114 h 185"/>
                    <a:gd name="T24" fmla="*/ 0 w 185"/>
                    <a:gd name="T25" fmla="*/ 97 h 185"/>
                    <a:gd name="T26" fmla="*/ 1 w 185"/>
                    <a:gd name="T27" fmla="*/ 78 h 185"/>
                    <a:gd name="T28" fmla="*/ 5 w 185"/>
                    <a:gd name="T29" fmla="*/ 62 h 185"/>
                    <a:gd name="T30" fmla="*/ 13 w 185"/>
                    <a:gd name="T31" fmla="*/ 46 h 185"/>
                    <a:gd name="T32" fmla="*/ 24 w 185"/>
                    <a:gd name="T33" fmla="*/ 30 h 185"/>
                    <a:gd name="T34" fmla="*/ 30 w 185"/>
                    <a:gd name="T35" fmla="*/ 24 h 185"/>
                    <a:gd name="T36" fmla="*/ 46 w 185"/>
                    <a:gd name="T37" fmla="*/ 13 h 185"/>
                    <a:gd name="T38" fmla="*/ 62 w 185"/>
                    <a:gd name="T39" fmla="*/ 5 h 185"/>
                    <a:gd name="T40" fmla="*/ 79 w 185"/>
                    <a:gd name="T41" fmla="*/ 1 h 185"/>
                    <a:gd name="T42" fmla="*/ 98 w 185"/>
                    <a:gd name="T43" fmla="*/ 0 h 185"/>
                    <a:gd name="T44" fmla="*/ 115 w 185"/>
                    <a:gd name="T45" fmla="*/ 3 h 185"/>
                    <a:gd name="T46" fmla="*/ 132 w 185"/>
                    <a:gd name="T47" fmla="*/ 9 h 185"/>
                    <a:gd name="T48" fmla="*/ 147 w 185"/>
                    <a:gd name="T49" fmla="*/ 18 h 185"/>
                    <a:gd name="T50" fmla="*/ 161 w 185"/>
                    <a:gd name="T51" fmla="*/ 30 h 185"/>
                    <a:gd name="T52" fmla="*/ 168 w 185"/>
                    <a:gd name="T53" fmla="*/ 38 h 185"/>
                    <a:gd name="T54" fmla="*/ 176 w 185"/>
                    <a:gd name="T55" fmla="*/ 54 h 185"/>
                    <a:gd name="T56" fmla="*/ 183 w 185"/>
                    <a:gd name="T57" fmla="*/ 71 h 185"/>
                    <a:gd name="T58" fmla="*/ 185 w 185"/>
                    <a:gd name="T59" fmla="*/ 88 h 185"/>
                    <a:gd name="T60" fmla="*/ 184 w 185"/>
                    <a:gd name="T61" fmla="*/ 107 h 185"/>
                    <a:gd name="T62" fmla="*/ 180 w 185"/>
                    <a:gd name="T63" fmla="*/ 124 h 185"/>
                    <a:gd name="T64" fmla="*/ 172 w 185"/>
                    <a:gd name="T65" fmla="*/ 139 h 185"/>
                    <a:gd name="T66" fmla="*/ 161 w 185"/>
                    <a:gd name="T67" fmla="*/ 155 h 185"/>
                    <a:gd name="T68" fmla="*/ 155 w 185"/>
                    <a:gd name="T69" fmla="*/ 16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5" h="185">
                      <a:moveTo>
                        <a:pt x="155" y="161"/>
                      </a:moveTo>
                      <a:lnTo>
                        <a:pt x="155" y="161"/>
                      </a:lnTo>
                      <a:lnTo>
                        <a:pt x="147" y="168"/>
                      </a:lnTo>
                      <a:lnTo>
                        <a:pt x="139" y="172"/>
                      </a:lnTo>
                      <a:lnTo>
                        <a:pt x="132" y="176"/>
                      </a:lnTo>
                      <a:lnTo>
                        <a:pt x="123" y="180"/>
                      </a:lnTo>
                      <a:lnTo>
                        <a:pt x="114" y="183"/>
                      </a:lnTo>
                      <a:lnTo>
                        <a:pt x="106" y="184"/>
                      </a:lnTo>
                      <a:lnTo>
                        <a:pt x="97" y="185"/>
                      </a:lnTo>
                      <a:lnTo>
                        <a:pt x="88" y="185"/>
                      </a:lnTo>
                      <a:lnTo>
                        <a:pt x="78" y="184"/>
                      </a:lnTo>
                      <a:lnTo>
                        <a:pt x="70" y="182"/>
                      </a:lnTo>
                      <a:lnTo>
                        <a:pt x="62" y="180"/>
                      </a:lnTo>
                      <a:lnTo>
                        <a:pt x="53" y="176"/>
                      </a:lnTo>
                      <a:lnTo>
                        <a:pt x="46" y="172"/>
                      </a:lnTo>
                      <a:lnTo>
                        <a:pt x="38" y="167"/>
                      </a:lnTo>
                      <a:lnTo>
                        <a:pt x="30" y="161"/>
                      </a:lnTo>
                      <a:lnTo>
                        <a:pt x="24" y="155"/>
                      </a:lnTo>
                      <a:lnTo>
                        <a:pt x="24" y="155"/>
                      </a:lnTo>
                      <a:lnTo>
                        <a:pt x="17" y="147"/>
                      </a:lnTo>
                      <a:lnTo>
                        <a:pt x="13" y="139"/>
                      </a:lnTo>
                      <a:lnTo>
                        <a:pt x="9" y="132"/>
                      </a:lnTo>
                      <a:lnTo>
                        <a:pt x="5" y="123"/>
                      </a:lnTo>
                      <a:lnTo>
                        <a:pt x="2" y="114"/>
                      </a:lnTo>
                      <a:lnTo>
                        <a:pt x="1" y="106"/>
                      </a:lnTo>
                      <a:lnTo>
                        <a:pt x="0" y="97"/>
                      </a:lnTo>
                      <a:lnTo>
                        <a:pt x="0" y="88"/>
                      </a:lnTo>
                      <a:lnTo>
                        <a:pt x="1" y="78"/>
                      </a:lnTo>
                      <a:lnTo>
                        <a:pt x="3" y="70"/>
                      </a:lnTo>
                      <a:lnTo>
                        <a:pt x="5" y="62"/>
                      </a:lnTo>
                      <a:lnTo>
                        <a:pt x="9" y="53"/>
                      </a:lnTo>
                      <a:lnTo>
                        <a:pt x="13" y="46"/>
                      </a:lnTo>
                      <a:lnTo>
                        <a:pt x="18" y="38"/>
                      </a:lnTo>
                      <a:lnTo>
                        <a:pt x="24" y="30"/>
                      </a:lnTo>
                      <a:lnTo>
                        <a:pt x="30" y="24"/>
                      </a:lnTo>
                      <a:lnTo>
                        <a:pt x="30" y="24"/>
                      </a:lnTo>
                      <a:lnTo>
                        <a:pt x="38" y="17"/>
                      </a:lnTo>
                      <a:lnTo>
                        <a:pt x="46" y="13"/>
                      </a:lnTo>
                      <a:lnTo>
                        <a:pt x="54" y="9"/>
                      </a:lnTo>
                      <a:lnTo>
                        <a:pt x="62" y="5"/>
                      </a:lnTo>
                      <a:lnTo>
                        <a:pt x="71" y="2"/>
                      </a:lnTo>
                      <a:lnTo>
                        <a:pt x="79" y="1"/>
                      </a:lnTo>
                      <a:lnTo>
                        <a:pt x="88" y="0"/>
                      </a:lnTo>
                      <a:lnTo>
                        <a:pt x="98" y="0"/>
                      </a:lnTo>
                      <a:lnTo>
                        <a:pt x="107" y="1"/>
                      </a:lnTo>
                      <a:lnTo>
                        <a:pt x="115" y="3"/>
                      </a:lnTo>
                      <a:lnTo>
                        <a:pt x="124" y="5"/>
                      </a:lnTo>
                      <a:lnTo>
                        <a:pt x="132" y="9"/>
                      </a:lnTo>
                      <a:lnTo>
                        <a:pt x="139" y="13"/>
                      </a:lnTo>
                      <a:lnTo>
                        <a:pt x="147" y="18"/>
                      </a:lnTo>
                      <a:lnTo>
                        <a:pt x="155" y="24"/>
                      </a:lnTo>
                      <a:lnTo>
                        <a:pt x="161" y="30"/>
                      </a:lnTo>
                      <a:lnTo>
                        <a:pt x="161" y="30"/>
                      </a:lnTo>
                      <a:lnTo>
                        <a:pt x="168" y="38"/>
                      </a:lnTo>
                      <a:lnTo>
                        <a:pt x="172" y="46"/>
                      </a:lnTo>
                      <a:lnTo>
                        <a:pt x="176" y="54"/>
                      </a:lnTo>
                      <a:lnTo>
                        <a:pt x="180" y="62"/>
                      </a:lnTo>
                      <a:lnTo>
                        <a:pt x="183" y="71"/>
                      </a:lnTo>
                      <a:lnTo>
                        <a:pt x="184" y="79"/>
                      </a:lnTo>
                      <a:lnTo>
                        <a:pt x="185" y="88"/>
                      </a:lnTo>
                      <a:lnTo>
                        <a:pt x="185" y="98"/>
                      </a:lnTo>
                      <a:lnTo>
                        <a:pt x="184" y="107"/>
                      </a:lnTo>
                      <a:lnTo>
                        <a:pt x="182" y="115"/>
                      </a:lnTo>
                      <a:lnTo>
                        <a:pt x="180" y="124"/>
                      </a:lnTo>
                      <a:lnTo>
                        <a:pt x="176" y="132"/>
                      </a:lnTo>
                      <a:lnTo>
                        <a:pt x="172" y="139"/>
                      </a:lnTo>
                      <a:lnTo>
                        <a:pt x="167" y="147"/>
                      </a:lnTo>
                      <a:lnTo>
                        <a:pt x="161" y="155"/>
                      </a:lnTo>
                      <a:lnTo>
                        <a:pt x="155" y="161"/>
                      </a:lnTo>
                      <a:lnTo>
                        <a:pt x="155"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4" name="Freeform 243"/>
                <p:cNvSpPr>
                  <a:spLocks noEditPoints="1"/>
                </p:cNvSpPr>
                <p:nvPr/>
              </p:nvSpPr>
              <p:spPr bwMode="auto">
                <a:xfrm>
                  <a:off x="6989763" y="3398838"/>
                  <a:ext cx="995362" cy="993775"/>
                </a:xfrm>
                <a:custGeom>
                  <a:avLst/>
                  <a:gdLst>
                    <a:gd name="T0" fmla="*/ 2102 w 2506"/>
                    <a:gd name="T1" fmla="*/ 329 h 2506"/>
                    <a:gd name="T2" fmla="*/ 1944 w 2506"/>
                    <a:gd name="T3" fmla="*/ 279 h 2506"/>
                    <a:gd name="T4" fmla="*/ 1820 w 2506"/>
                    <a:gd name="T5" fmla="*/ 255 h 2506"/>
                    <a:gd name="T6" fmla="*/ 1729 w 2506"/>
                    <a:gd name="T7" fmla="*/ 101 h 2506"/>
                    <a:gd name="T8" fmla="*/ 1601 w 2506"/>
                    <a:gd name="T9" fmla="*/ 52 h 2506"/>
                    <a:gd name="T10" fmla="*/ 1435 w 2506"/>
                    <a:gd name="T11" fmla="*/ 112 h 2506"/>
                    <a:gd name="T12" fmla="*/ 1319 w 2506"/>
                    <a:gd name="T13" fmla="*/ 82 h 2506"/>
                    <a:gd name="T14" fmla="*/ 1166 w 2506"/>
                    <a:gd name="T15" fmla="*/ 3 h 2506"/>
                    <a:gd name="T16" fmla="*/ 1032 w 2506"/>
                    <a:gd name="T17" fmla="*/ 34 h 2506"/>
                    <a:gd name="T18" fmla="*/ 910 w 2506"/>
                    <a:gd name="T19" fmla="*/ 163 h 2506"/>
                    <a:gd name="T20" fmla="*/ 774 w 2506"/>
                    <a:gd name="T21" fmla="*/ 136 h 2506"/>
                    <a:gd name="T22" fmla="*/ 625 w 2506"/>
                    <a:gd name="T23" fmla="*/ 168 h 2506"/>
                    <a:gd name="T24" fmla="*/ 523 w 2506"/>
                    <a:gd name="T25" fmla="*/ 282 h 2506"/>
                    <a:gd name="T26" fmla="*/ 479 w 2506"/>
                    <a:gd name="T27" fmla="*/ 412 h 2506"/>
                    <a:gd name="T28" fmla="*/ 311 w 2506"/>
                    <a:gd name="T29" fmla="*/ 464 h 2506"/>
                    <a:gd name="T30" fmla="*/ 208 w 2506"/>
                    <a:gd name="T31" fmla="*/ 560 h 2506"/>
                    <a:gd name="T32" fmla="*/ 183 w 2506"/>
                    <a:gd name="T33" fmla="*/ 723 h 2506"/>
                    <a:gd name="T34" fmla="*/ 177 w 2506"/>
                    <a:gd name="T35" fmla="*/ 849 h 2506"/>
                    <a:gd name="T36" fmla="*/ 41 w 2506"/>
                    <a:gd name="T37" fmla="*/ 963 h 2506"/>
                    <a:gd name="T38" fmla="*/ 12 w 2506"/>
                    <a:gd name="T39" fmla="*/ 1097 h 2506"/>
                    <a:gd name="T40" fmla="*/ 97 w 2506"/>
                    <a:gd name="T41" fmla="*/ 1252 h 2506"/>
                    <a:gd name="T42" fmla="*/ 85 w 2506"/>
                    <a:gd name="T43" fmla="*/ 1370 h 2506"/>
                    <a:gd name="T44" fmla="*/ 31 w 2506"/>
                    <a:gd name="T45" fmla="*/ 1534 h 2506"/>
                    <a:gd name="T46" fmla="*/ 84 w 2506"/>
                    <a:gd name="T47" fmla="*/ 1662 h 2506"/>
                    <a:gd name="T48" fmla="*/ 230 w 2506"/>
                    <a:gd name="T49" fmla="*/ 1763 h 2506"/>
                    <a:gd name="T50" fmla="*/ 224 w 2506"/>
                    <a:gd name="T51" fmla="*/ 1900 h 2506"/>
                    <a:gd name="T52" fmla="*/ 279 w 2506"/>
                    <a:gd name="T53" fmla="*/ 2043 h 2506"/>
                    <a:gd name="T54" fmla="*/ 407 w 2506"/>
                    <a:gd name="T55" fmla="*/ 2125 h 2506"/>
                    <a:gd name="T56" fmla="*/ 543 w 2506"/>
                    <a:gd name="T57" fmla="*/ 2148 h 2506"/>
                    <a:gd name="T58" fmla="*/ 620 w 2506"/>
                    <a:gd name="T59" fmla="*/ 2306 h 2506"/>
                    <a:gd name="T60" fmla="*/ 732 w 2506"/>
                    <a:gd name="T61" fmla="*/ 2393 h 2506"/>
                    <a:gd name="T62" fmla="*/ 898 w 2506"/>
                    <a:gd name="T63" fmla="*/ 2392 h 2506"/>
                    <a:gd name="T64" fmla="*/ 1022 w 2506"/>
                    <a:gd name="T65" fmla="*/ 2378 h 2506"/>
                    <a:gd name="T66" fmla="*/ 1156 w 2506"/>
                    <a:gd name="T67" fmla="*/ 2496 h 2506"/>
                    <a:gd name="T68" fmla="*/ 1293 w 2506"/>
                    <a:gd name="T69" fmla="*/ 2503 h 2506"/>
                    <a:gd name="T70" fmla="*/ 1433 w 2506"/>
                    <a:gd name="T71" fmla="*/ 2396 h 2506"/>
                    <a:gd name="T72" fmla="*/ 1551 w 2506"/>
                    <a:gd name="T73" fmla="*/ 2388 h 2506"/>
                    <a:gd name="T74" fmla="*/ 1721 w 2506"/>
                    <a:gd name="T75" fmla="*/ 2415 h 2506"/>
                    <a:gd name="T76" fmla="*/ 1840 w 2506"/>
                    <a:gd name="T77" fmla="*/ 2344 h 2506"/>
                    <a:gd name="T78" fmla="*/ 1916 w 2506"/>
                    <a:gd name="T79" fmla="*/ 2183 h 2506"/>
                    <a:gd name="T80" fmla="*/ 2052 w 2506"/>
                    <a:gd name="T81" fmla="*/ 2167 h 2506"/>
                    <a:gd name="T82" fmla="*/ 2185 w 2506"/>
                    <a:gd name="T83" fmla="*/ 2092 h 2506"/>
                    <a:gd name="T84" fmla="*/ 2246 w 2506"/>
                    <a:gd name="T85" fmla="*/ 1951 h 2506"/>
                    <a:gd name="T86" fmla="*/ 2249 w 2506"/>
                    <a:gd name="T87" fmla="*/ 1814 h 2506"/>
                    <a:gd name="T88" fmla="*/ 2392 w 2506"/>
                    <a:gd name="T89" fmla="*/ 1712 h 2506"/>
                    <a:gd name="T90" fmla="*/ 2461 w 2506"/>
                    <a:gd name="T91" fmla="*/ 1589 h 2506"/>
                    <a:gd name="T92" fmla="*/ 2434 w 2506"/>
                    <a:gd name="T93" fmla="*/ 1426 h 2506"/>
                    <a:gd name="T94" fmla="*/ 2400 w 2506"/>
                    <a:gd name="T95" fmla="*/ 1305 h 2506"/>
                    <a:gd name="T96" fmla="*/ 2495 w 2506"/>
                    <a:gd name="T97" fmla="*/ 1155 h 2506"/>
                    <a:gd name="T98" fmla="*/ 2481 w 2506"/>
                    <a:gd name="T99" fmla="*/ 1019 h 2506"/>
                    <a:gd name="T100" fmla="*/ 2353 w 2506"/>
                    <a:gd name="T101" fmla="*/ 897 h 2506"/>
                    <a:gd name="T102" fmla="*/ 2328 w 2506"/>
                    <a:gd name="T103" fmla="*/ 780 h 2506"/>
                    <a:gd name="T104" fmla="*/ 2327 w 2506"/>
                    <a:gd name="T105" fmla="*/ 609 h 2506"/>
                    <a:gd name="T106" fmla="*/ 2239 w 2506"/>
                    <a:gd name="T107" fmla="*/ 502 h 2506"/>
                    <a:gd name="T108" fmla="*/ 1771 w 2506"/>
                    <a:gd name="T109" fmla="*/ 2142 h 2506"/>
                    <a:gd name="T110" fmla="*/ 725 w 2506"/>
                    <a:gd name="T111" fmla="*/ 2136 h 2506"/>
                    <a:gd name="T112" fmla="*/ 265 w 2506"/>
                    <a:gd name="T113" fmla="*/ 1539 h 2506"/>
                    <a:gd name="T114" fmla="*/ 509 w 2506"/>
                    <a:gd name="T115" fmla="*/ 544 h 2506"/>
                    <a:gd name="T116" fmla="*/ 1211 w 2506"/>
                    <a:gd name="T117" fmla="*/ 225 h 2506"/>
                    <a:gd name="T118" fmla="*/ 2051 w 2506"/>
                    <a:gd name="T119" fmla="*/ 606 h 2506"/>
                    <a:gd name="T120" fmla="*/ 2261 w 2506"/>
                    <a:gd name="T121" fmla="*/ 1458 h 2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06" h="2506">
                      <a:moveTo>
                        <a:pt x="2167" y="453"/>
                      </a:moveTo>
                      <a:lnTo>
                        <a:pt x="2167" y="453"/>
                      </a:lnTo>
                      <a:lnTo>
                        <a:pt x="2148" y="463"/>
                      </a:lnTo>
                      <a:lnTo>
                        <a:pt x="2129" y="472"/>
                      </a:lnTo>
                      <a:lnTo>
                        <a:pt x="2110" y="477"/>
                      </a:lnTo>
                      <a:lnTo>
                        <a:pt x="2102" y="479"/>
                      </a:lnTo>
                      <a:lnTo>
                        <a:pt x="2094" y="479"/>
                      </a:lnTo>
                      <a:lnTo>
                        <a:pt x="2094" y="479"/>
                      </a:lnTo>
                      <a:lnTo>
                        <a:pt x="2068" y="452"/>
                      </a:lnTo>
                      <a:lnTo>
                        <a:pt x="2068" y="452"/>
                      </a:lnTo>
                      <a:lnTo>
                        <a:pt x="2069" y="444"/>
                      </a:lnTo>
                      <a:lnTo>
                        <a:pt x="2071" y="437"/>
                      </a:lnTo>
                      <a:lnTo>
                        <a:pt x="2078" y="418"/>
                      </a:lnTo>
                      <a:lnTo>
                        <a:pt x="2087" y="399"/>
                      </a:lnTo>
                      <a:lnTo>
                        <a:pt x="2098" y="381"/>
                      </a:lnTo>
                      <a:lnTo>
                        <a:pt x="2098" y="381"/>
                      </a:lnTo>
                      <a:lnTo>
                        <a:pt x="2105" y="368"/>
                      </a:lnTo>
                      <a:lnTo>
                        <a:pt x="2109" y="357"/>
                      </a:lnTo>
                      <a:lnTo>
                        <a:pt x="2110" y="349"/>
                      </a:lnTo>
                      <a:lnTo>
                        <a:pt x="2108" y="341"/>
                      </a:lnTo>
                      <a:lnTo>
                        <a:pt x="2106" y="334"/>
                      </a:lnTo>
                      <a:lnTo>
                        <a:pt x="2102" y="329"/>
                      </a:lnTo>
                      <a:lnTo>
                        <a:pt x="2092" y="320"/>
                      </a:lnTo>
                      <a:lnTo>
                        <a:pt x="2092" y="320"/>
                      </a:lnTo>
                      <a:lnTo>
                        <a:pt x="2082" y="312"/>
                      </a:lnTo>
                      <a:lnTo>
                        <a:pt x="2075" y="308"/>
                      </a:lnTo>
                      <a:lnTo>
                        <a:pt x="2069" y="306"/>
                      </a:lnTo>
                      <a:lnTo>
                        <a:pt x="2061" y="305"/>
                      </a:lnTo>
                      <a:lnTo>
                        <a:pt x="2052" y="307"/>
                      </a:lnTo>
                      <a:lnTo>
                        <a:pt x="2043" y="312"/>
                      </a:lnTo>
                      <a:lnTo>
                        <a:pt x="2031" y="320"/>
                      </a:lnTo>
                      <a:lnTo>
                        <a:pt x="2031" y="320"/>
                      </a:lnTo>
                      <a:lnTo>
                        <a:pt x="2013" y="333"/>
                      </a:lnTo>
                      <a:lnTo>
                        <a:pt x="1996" y="344"/>
                      </a:lnTo>
                      <a:lnTo>
                        <a:pt x="1978" y="353"/>
                      </a:lnTo>
                      <a:lnTo>
                        <a:pt x="1970" y="356"/>
                      </a:lnTo>
                      <a:lnTo>
                        <a:pt x="1962" y="357"/>
                      </a:lnTo>
                      <a:lnTo>
                        <a:pt x="1962" y="357"/>
                      </a:lnTo>
                      <a:lnTo>
                        <a:pt x="1933" y="334"/>
                      </a:lnTo>
                      <a:lnTo>
                        <a:pt x="1933" y="334"/>
                      </a:lnTo>
                      <a:lnTo>
                        <a:pt x="1933" y="327"/>
                      </a:lnTo>
                      <a:lnTo>
                        <a:pt x="1934" y="318"/>
                      </a:lnTo>
                      <a:lnTo>
                        <a:pt x="1937" y="300"/>
                      </a:lnTo>
                      <a:lnTo>
                        <a:pt x="1944" y="279"/>
                      </a:lnTo>
                      <a:lnTo>
                        <a:pt x="1951" y="259"/>
                      </a:lnTo>
                      <a:lnTo>
                        <a:pt x="1951" y="259"/>
                      </a:lnTo>
                      <a:lnTo>
                        <a:pt x="1957" y="246"/>
                      </a:lnTo>
                      <a:lnTo>
                        <a:pt x="1959" y="235"/>
                      </a:lnTo>
                      <a:lnTo>
                        <a:pt x="1958" y="225"/>
                      </a:lnTo>
                      <a:lnTo>
                        <a:pt x="1956" y="219"/>
                      </a:lnTo>
                      <a:lnTo>
                        <a:pt x="1951" y="212"/>
                      </a:lnTo>
                      <a:lnTo>
                        <a:pt x="1946" y="208"/>
                      </a:lnTo>
                      <a:lnTo>
                        <a:pt x="1935" y="200"/>
                      </a:lnTo>
                      <a:lnTo>
                        <a:pt x="1935" y="200"/>
                      </a:lnTo>
                      <a:lnTo>
                        <a:pt x="1924" y="194"/>
                      </a:lnTo>
                      <a:lnTo>
                        <a:pt x="1917" y="191"/>
                      </a:lnTo>
                      <a:lnTo>
                        <a:pt x="1911" y="190"/>
                      </a:lnTo>
                      <a:lnTo>
                        <a:pt x="1903" y="191"/>
                      </a:lnTo>
                      <a:lnTo>
                        <a:pt x="1894" y="194"/>
                      </a:lnTo>
                      <a:lnTo>
                        <a:pt x="1886" y="199"/>
                      </a:lnTo>
                      <a:lnTo>
                        <a:pt x="1875" y="210"/>
                      </a:lnTo>
                      <a:lnTo>
                        <a:pt x="1875" y="210"/>
                      </a:lnTo>
                      <a:lnTo>
                        <a:pt x="1861" y="225"/>
                      </a:lnTo>
                      <a:lnTo>
                        <a:pt x="1844" y="240"/>
                      </a:lnTo>
                      <a:lnTo>
                        <a:pt x="1828" y="251"/>
                      </a:lnTo>
                      <a:lnTo>
                        <a:pt x="1820" y="255"/>
                      </a:lnTo>
                      <a:lnTo>
                        <a:pt x="1814" y="257"/>
                      </a:lnTo>
                      <a:lnTo>
                        <a:pt x="1814" y="257"/>
                      </a:lnTo>
                      <a:lnTo>
                        <a:pt x="1781" y="240"/>
                      </a:lnTo>
                      <a:lnTo>
                        <a:pt x="1781" y="240"/>
                      </a:lnTo>
                      <a:lnTo>
                        <a:pt x="1779" y="232"/>
                      </a:lnTo>
                      <a:lnTo>
                        <a:pt x="1779" y="223"/>
                      </a:lnTo>
                      <a:lnTo>
                        <a:pt x="1779" y="204"/>
                      </a:lnTo>
                      <a:lnTo>
                        <a:pt x="1782" y="183"/>
                      </a:lnTo>
                      <a:lnTo>
                        <a:pt x="1787" y="162"/>
                      </a:lnTo>
                      <a:lnTo>
                        <a:pt x="1787" y="162"/>
                      </a:lnTo>
                      <a:lnTo>
                        <a:pt x="1790" y="148"/>
                      </a:lnTo>
                      <a:lnTo>
                        <a:pt x="1791" y="137"/>
                      </a:lnTo>
                      <a:lnTo>
                        <a:pt x="1789" y="129"/>
                      </a:lnTo>
                      <a:lnTo>
                        <a:pt x="1784" y="122"/>
                      </a:lnTo>
                      <a:lnTo>
                        <a:pt x="1780" y="117"/>
                      </a:lnTo>
                      <a:lnTo>
                        <a:pt x="1774" y="112"/>
                      </a:lnTo>
                      <a:lnTo>
                        <a:pt x="1762" y="107"/>
                      </a:lnTo>
                      <a:lnTo>
                        <a:pt x="1762" y="107"/>
                      </a:lnTo>
                      <a:lnTo>
                        <a:pt x="1750" y="102"/>
                      </a:lnTo>
                      <a:lnTo>
                        <a:pt x="1743" y="100"/>
                      </a:lnTo>
                      <a:lnTo>
                        <a:pt x="1737" y="100"/>
                      </a:lnTo>
                      <a:lnTo>
                        <a:pt x="1729" y="101"/>
                      </a:lnTo>
                      <a:lnTo>
                        <a:pt x="1721" y="106"/>
                      </a:lnTo>
                      <a:lnTo>
                        <a:pt x="1713" y="114"/>
                      </a:lnTo>
                      <a:lnTo>
                        <a:pt x="1704" y="125"/>
                      </a:lnTo>
                      <a:lnTo>
                        <a:pt x="1704" y="125"/>
                      </a:lnTo>
                      <a:lnTo>
                        <a:pt x="1692" y="143"/>
                      </a:lnTo>
                      <a:lnTo>
                        <a:pt x="1679" y="159"/>
                      </a:lnTo>
                      <a:lnTo>
                        <a:pt x="1665" y="173"/>
                      </a:lnTo>
                      <a:lnTo>
                        <a:pt x="1657" y="178"/>
                      </a:lnTo>
                      <a:lnTo>
                        <a:pt x="1650" y="182"/>
                      </a:lnTo>
                      <a:lnTo>
                        <a:pt x="1650" y="182"/>
                      </a:lnTo>
                      <a:lnTo>
                        <a:pt x="1616" y="170"/>
                      </a:lnTo>
                      <a:lnTo>
                        <a:pt x="1616" y="170"/>
                      </a:lnTo>
                      <a:lnTo>
                        <a:pt x="1613" y="162"/>
                      </a:lnTo>
                      <a:lnTo>
                        <a:pt x="1611" y="155"/>
                      </a:lnTo>
                      <a:lnTo>
                        <a:pt x="1609" y="135"/>
                      </a:lnTo>
                      <a:lnTo>
                        <a:pt x="1608" y="113"/>
                      </a:lnTo>
                      <a:lnTo>
                        <a:pt x="1609" y="93"/>
                      </a:lnTo>
                      <a:lnTo>
                        <a:pt x="1609" y="93"/>
                      </a:lnTo>
                      <a:lnTo>
                        <a:pt x="1610" y="77"/>
                      </a:lnTo>
                      <a:lnTo>
                        <a:pt x="1609" y="66"/>
                      </a:lnTo>
                      <a:lnTo>
                        <a:pt x="1606" y="59"/>
                      </a:lnTo>
                      <a:lnTo>
                        <a:pt x="1601" y="52"/>
                      </a:lnTo>
                      <a:lnTo>
                        <a:pt x="1595" y="48"/>
                      </a:lnTo>
                      <a:lnTo>
                        <a:pt x="1589" y="45"/>
                      </a:lnTo>
                      <a:lnTo>
                        <a:pt x="1576" y="41"/>
                      </a:lnTo>
                      <a:lnTo>
                        <a:pt x="1576" y="41"/>
                      </a:lnTo>
                      <a:lnTo>
                        <a:pt x="1563" y="38"/>
                      </a:lnTo>
                      <a:lnTo>
                        <a:pt x="1557" y="38"/>
                      </a:lnTo>
                      <a:lnTo>
                        <a:pt x="1549" y="38"/>
                      </a:lnTo>
                      <a:lnTo>
                        <a:pt x="1543" y="41"/>
                      </a:lnTo>
                      <a:lnTo>
                        <a:pt x="1535" y="47"/>
                      </a:lnTo>
                      <a:lnTo>
                        <a:pt x="1528" y="56"/>
                      </a:lnTo>
                      <a:lnTo>
                        <a:pt x="1522" y="69"/>
                      </a:lnTo>
                      <a:lnTo>
                        <a:pt x="1522" y="69"/>
                      </a:lnTo>
                      <a:lnTo>
                        <a:pt x="1513" y="88"/>
                      </a:lnTo>
                      <a:lnTo>
                        <a:pt x="1502" y="106"/>
                      </a:lnTo>
                      <a:lnTo>
                        <a:pt x="1490" y="122"/>
                      </a:lnTo>
                      <a:lnTo>
                        <a:pt x="1484" y="127"/>
                      </a:lnTo>
                      <a:lnTo>
                        <a:pt x="1478" y="133"/>
                      </a:lnTo>
                      <a:lnTo>
                        <a:pt x="1478" y="133"/>
                      </a:lnTo>
                      <a:lnTo>
                        <a:pt x="1442" y="126"/>
                      </a:lnTo>
                      <a:lnTo>
                        <a:pt x="1442" y="126"/>
                      </a:lnTo>
                      <a:lnTo>
                        <a:pt x="1438" y="120"/>
                      </a:lnTo>
                      <a:lnTo>
                        <a:pt x="1435" y="112"/>
                      </a:lnTo>
                      <a:lnTo>
                        <a:pt x="1429" y="93"/>
                      </a:lnTo>
                      <a:lnTo>
                        <a:pt x="1426" y="72"/>
                      </a:lnTo>
                      <a:lnTo>
                        <a:pt x="1424" y="51"/>
                      </a:lnTo>
                      <a:lnTo>
                        <a:pt x="1424" y="51"/>
                      </a:lnTo>
                      <a:lnTo>
                        <a:pt x="1422" y="36"/>
                      </a:lnTo>
                      <a:lnTo>
                        <a:pt x="1419" y="25"/>
                      </a:lnTo>
                      <a:lnTo>
                        <a:pt x="1414" y="17"/>
                      </a:lnTo>
                      <a:lnTo>
                        <a:pt x="1409" y="13"/>
                      </a:lnTo>
                      <a:lnTo>
                        <a:pt x="1403" y="10"/>
                      </a:lnTo>
                      <a:lnTo>
                        <a:pt x="1395" y="8"/>
                      </a:lnTo>
                      <a:lnTo>
                        <a:pt x="1382" y="5"/>
                      </a:lnTo>
                      <a:lnTo>
                        <a:pt x="1382" y="5"/>
                      </a:lnTo>
                      <a:lnTo>
                        <a:pt x="1369" y="4"/>
                      </a:lnTo>
                      <a:lnTo>
                        <a:pt x="1363" y="5"/>
                      </a:lnTo>
                      <a:lnTo>
                        <a:pt x="1356" y="7"/>
                      </a:lnTo>
                      <a:lnTo>
                        <a:pt x="1350" y="11"/>
                      </a:lnTo>
                      <a:lnTo>
                        <a:pt x="1343" y="17"/>
                      </a:lnTo>
                      <a:lnTo>
                        <a:pt x="1338" y="27"/>
                      </a:lnTo>
                      <a:lnTo>
                        <a:pt x="1333" y="41"/>
                      </a:lnTo>
                      <a:lnTo>
                        <a:pt x="1333" y="41"/>
                      </a:lnTo>
                      <a:lnTo>
                        <a:pt x="1327" y="62"/>
                      </a:lnTo>
                      <a:lnTo>
                        <a:pt x="1319" y="82"/>
                      </a:lnTo>
                      <a:lnTo>
                        <a:pt x="1311" y="99"/>
                      </a:lnTo>
                      <a:lnTo>
                        <a:pt x="1305" y="106"/>
                      </a:lnTo>
                      <a:lnTo>
                        <a:pt x="1300" y="111"/>
                      </a:lnTo>
                      <a:lnTo>
                        <a:pt x="1300" y="111"/>
                      </a:lnTo>
                      <a:lnTo>
                        <a:pt x="1263" y="110"/>
                      </a:lnTo>
                      <a:lnTo>
                        <a:pt x="1263" y="110"/>
                      </a:lnTo>
                      <a:lnTo>
                        <a:pt x="1258" y="105"/>
                      </a:lnTo>
                      <a:lnTo>
                        <a:pt x="1254" y="97"/>
                      </a:lnTo>
                      <a:lnTo>
                        <a:pt x="1245" y="80"/>
                      </a:lnTo>
                      <a:lnTo>
                        <a:pt x="1239" y="60"/>
                      </a:lnTo>
                      <a:lnTo>
                        <a:pt x="1233" y="39"/>
                      </a:lnTo>
                      <a:lnTo>
                        <a:pt x="1233" y="39"/>
                      </a:lnTo>
                      <a:lnTo>
                        <a:pt x="1230" y="25"/>
                      </a:lnTo>
                      <a:lnTo>
                        <a:pt x="1224" y="14"/>
                      </a:lnTo>
                      <a:lnTo>
                        <a:pt x="1219" y="8"/>
                      </a:lnTo>
                      <a:lnTo>
                        <a:pt x="1212" y="3"/>
                      </a:lnTo>
                      <a:lnTo>
                        <a:pt x="1206" y="1"/>
                      </a:lnTo>
                      <a:lnTo>
                        <a:pt x="1199" y="0"/>
                      </a:lnTo>
                      <a:lnTo>
                        <a:pt x="1186" y="1"/>
                      </a:lnTo>
                      <a:lnTo>
                        <a:pt x="1186" y="1"/>
                      </a:lnTo>
                      <a:lnTo>
                        <a:pt x="1173" y="2"/>
                      </a:lnTo>
                      <a:lnTo>
                        <a:pt x="1166" y="3"/>
                      </a:lnTo>
                      <a:lnTo>
                        <a:pt x="1160" y="7"/>
                      </a:lnTo>
                      <a:lnTo>
                        <a:pt x="1154" y="11"/>
                      </a:lnTo>
                      <a:lnTo>
                        <a:pt x="1149" y="19"/>
                      </a:lnTo>
                      <a:lnTo>
                        <a:pt x="1145" y="29"/>
                      </a:lnTo>
                      <a:lnTo>
                        <a:pt x="1143" y="44"/>
                      </a:lnTo>
                      <a:lnTo>
                        <a:pt x="1143" y="44"/>
                      </a:lnTo>
                      <a:lnTo>
                        <a:pt x="1139" y="64"/>
                      </a:lnTo>
                      <a:lnTo>
                        <a:pt x="1135" y="85"/>
                      </a:lnTo>
                      <a:lnTo>
                        <a:pt x="1129" y="103"/>
                      </a:lnTo>
                      <a:lnTo>
                        <a:pt x="1125" y="112"/>
                      </a:lnTo>
                      <a:lnTo>
                        <a:pt x="1121" y="119"/>
                      </a:lnTo>
                      <a:lnTo>
                        <a:pt x="1121" y="119"/>
                      </a:lnTo>
                      <a:lnTo>
                        <a:pt x="1084" y="123"/>
                      </a:lnTo>
                      <a:lnTo>
                        <a:pt x="1084" y="123"/>
                      </a:lnTo>
                      <a:lnTo>
                        <a:pt x="1078" y="118"/>
                      </a:lnTo>
                      <a:lnTo>
                        <a:pt x="1073" y="111"/>
                      </a:lnTo>
                      <a:lnTo>
                        <a:pt x="1062" y="95"/>
                      </a:lnTo>
                      <a:lnTo>
                        <a:pt x="1052" y="76"/>
                      </a:lnTo>
                      <a:lnTo>
                        <a:pt x="1044" y="57"/>
                      </a:lnTo>
                      <a:lnTo>
                        <a:pt x="1044" y="57"/>
                      </a:lnTo>
                      <a:lnTo>
                        <a:pt x="1038" y="44"/>
                      </a:lnTo>
                      <a:lnTo>
                        <a:pt x="1032" y="34"/>
                      </a:lnTo>
                      <a:lnTo>
                        <a:pt x="1025" y="28"/>
                      </a:lnTo>
                      <a:lnTo>
                        <a:pt x="1017" y="25"/>
                      </a:lnTo>
                      <a:lnTo>
                        <a:pt x="1011" y="24"/>
                      </a:lnTo>
                      <a:lnTo>
                        <a:pt x="1004" y="24"/>
                      </a:lnTo>
                      <a:lnTo>
                        <a:pt x="991" y="27"/>
                      </a:lnTo>
                      <a:lnTo>
                        <a:pt x="991" y="27"/>
                      </a:lnTo>
                      <a:lnTo>
                        <a:pt x="978" y="29"/>
                      </a:lnTo>
                      <a:lnTo>
                        <a:pt x="972" y="33"/>
                      </a:lnTo>
                      <a:lnTo>
                        <a:pt x="966" y="36"/>
                      </a:lnTo>
                      <a:lnTo>
                        <a:pt x="961" y="41"/>
                      </a:lnTo>
                      <a:lnTo>
                        <a:pt x="958" y="50"/>
                      </a:lnTo>
                      <a:lnTo>
                        <a:pt x="955" y="61"/>
                      </a:lnTo>
                      <a:lnTo>
                        <a:pt x="955" y="75"/>
                      </a:lnTo>
                      <a:lnTo>
                        <a:pt x="955" y="75"/>
                      </a:lnTo>
                      <a:lnTo>
                        <a:pt x="955" y="97"/>
                      </a:lnTo>
                      <a:lnTo>
                        <a:pt x="954" y="118"/>
                      </a:lnTo>
                      <a:lnTo>
                        <a:pt x="951" y="137"/>
                      </a:lnTo>
                      <a:lnTo>
                        <a:pt x="948" y="145"/>
                      </a:lnTo>
                      <a:lnTo>
                        <a:pt x="946" y="153"/>
                      </a:lnTo>
                      <a:lnTo>
                        <a:pt x="946" y="153"/>
                      </a:lnTo>
                      <a:lnTo>
                        <a:pt x="910" y="163"/>
                      </a:lnTo>
                      <a:lnTo>
                        <a:pt x="910" y="163"/>
                      </a:lnTo>
                      <a:lnTo>
                        <a:pt x="903" y="159"/>
                      </a:lnTo>
                      <a:lnTo>
                        <a:pt x="896" y="154"/>
                      </a:lnTo>
                      <a:lnTo>
                        <a:pt x="883" y="139"/>
                      </a:lnTo>
                      <a:lnTo>
                        <a:pt x="870" y="122"/>
                      </a:lnTo>
                      <a:lnTo>
                        <a:pt x="859" y="105"/>
                      </a:lnTo>
                      <a:lnTo>
                        <a:pt x="859" y="105"/>
                      </a:lnTo>
                      <a:lnTo>
                        <a:pt x="851" y="92"/>
                      </a:lnTo>
                      <a:lnTo>
                        <a:pt x="843" y="84"/>
                      </a:lnTo>
                      <a:lnTo>
                        <a:pt x="835" y="80"/>
                      </a:lnTo>
                      <a:lnTo>
                        <a:pt x="829" y="77"/>
                      </a:lnTo>
                      <a:lnTo>
                        <a:pt x="821" y="77"/>
                      </a:lnTo>
                      <a:lnTo>
                        <a:pt x="815" y="78"/>
                      </a:lnTo>
                      <a:lnTo>
                        <a:pt x="803" y="83"/>
                      </a:lnTo>
                      <a:lnTo>
                        <a:pt x="803" y="83"/>
                      </a:lnTo>
                      <a:lnTo>
                        <a:pt x="790" y="87"/>
                      </a:lnTo>
                      <a:lnTo>
                        <a:pt x="784" y="92"/>
                      </a:lnTo>
                      <a:lnTo>
                        <a:pt x="779" y="96"/>
                      </a:lnTo>
                      <a:lnTo>
                        <a:pt x="774" y="102"/>
                      </a:lnTo>
                      <a:lnTo>
                        <a:pt x="772" y="111"/>
                      </a:lnTo>
                      <a:lnTo>
                        <a:pt x="772" y="122"/>
                      </a:lnTo>
                      <a:lnTo>
                        <a:pt x="774" y="136"/>
                      </a:lnTo>
                      <a:lnTo>
                        <a:pt x="774" y="136"/>
                      </a:lnTo>
                      <a:lnTo>
                        <a:pt x="778" y="158"/>
                      </a:lnTo>
                      <a:lnTo>
                        <a:pt x="780" y="179"/>
                      </a:lnTo>
                      <a:lnTo>
                        <a:pt x="780" y="198"/>
                      </a:lnTo>
                      <a:lnTo>
                        <a:pt x="779" y="206"/>
                      </a:lnTo>
                      <a:lnTo>
                        <a:pt x="777" y="214"/>
                      </a:lnTo>
                      <a:lnTo>
                        <a:pt x="777" y="214"/>
                      </a:lnTo>
                      <a:lnTo>
                        <a:pt x="743" y="230"/>
                      </a:lnTo>
                      <a:lnTo>
                        <a:pt x="743" y="230"/>
                      </a:lnTo>
                      <a:lnTo>
                        <a:pt x="736" y="227"/>
                      </a:lnTo>
                      <a:lnTo>
                        <a:pt x="729" y="222"/>
                      </a:lnTo>
                      <a:lnTo>
                        <a:pt x="713" y="210"/>
                      </a:lnTo>
                      <a:lnTo>
                        <a:pt x="698" y="196"/>
                      </a:lnTo>
                      <a:lnTo>
                        <a:pt x="684" y="180"/>
                      </a:lnTo>
                      <a:lnTo>
                        <a:pt x="684" y="180"/>
                      </a:lnTo>
                      <a:lnTo>
                        <a:pt x="674" y="169"/>
                      </a:lnTo>
                      <a:lnTo>
                        <a:pt x="666" y="162"/>
                      </a:lnTo>
                      <a:lnTo>
                        <a:pt x="658" y="159"/>
                      </a:lnTo>
                      <a:lnTo>
                        <a:pt x="650" y="158"/>
                      </a:lnTo>
                      <a:lnTo>
                        <a:pt x="643" y="159"/>
                      </a:lnTo>
                      <a:lnTo>
                        <a:pt x="636" y="161"/>
                      </a:lnTo>
                      <a:lnTo>
                        <a:pt x="625" y="168"/>
                      </a:lnTo>
                      <a:lnTo>
                        <a:pt x="625" y="168"/>
                      </a:lnTo>
                      <a:lnTo>
                        <a:pt x="613" y="174"/>
                      </a:lnTo>
                      <a:lnTo>
                        <a:pt x="608" y="179"/>
                      </a:lnTo>
                      <a:lnTo>
                        <a:pt x="603" y="184"/>
                      </a:lnTo>
                      <a:lnTo>
                        <a:pt x="600" y="192"/>
                      </a:lnTo>
                      <a:lnTo>
                        <a:pt x="600" y="200"/>
                      </a:lnTo>
                      <a:lnTo>
                        <a:pt x="601" y="211"/>
                      </a:lnTo>
                      <a:lnTo>
                        <a:pt x="606" y="225"/>
                      </a:lnTo>
                      <a:lnTo>
                        <a:pt x="606" y="225"/>
                      </a:lnTo>
                      <a:lnTo>
                        <a:pt x="613" y="245"/>
                      </a:lnTo>
                      <a:lnTo>
                        <a:pt x="618" y="266"/>
                      </a:lnTo>
                      <a:lnTo>
                        <a:pt x="621" y="285"/>
                      </a:lnTo>
                      <a:lnTo>
                        <a:pt x="621" y="294"/>
                      </a:lnTo>
                      <a:lnTo>
                        <a:pt x="620" y="302"/>
                      </a:lnTo>
                      <a:lnTo>
                        <a:pt x="620" y="302"/>
                      </a:lnTo>
                      <a:lnTo>
                        <a:pt x="589" y="322"/>
                      </a:lnTo>
                      <a:lnTo>
                        <a:pt x="589" y="322"/>
                      </a:lnTo>
                      <a:lnTo>
                        <a:pt x="583" y="320"/>
                      </a:lnTo>
                      <a:lnTo>
                        <a:pt x="574" y="317"/>
                      </a:lnTo>
                      <a:lnTo>
                        <a:pt x="558" y="308"/>
                      </a:lnTo>
                      <a:lnTo>
                        <a:pt x="540" y="296"/>
                      </a:lnTo>
                      <a:lnTo>
                        <a:pt x="523" y="282"/>
                      </a:lnTo>
                      <a:lnTo>
                        <a:pt x="523" y="282"/>
                      </a:lnTo>
                      <a:lnTo>
                        <a:pt x="512" y="273"/>
                      </a:lnTo>
                      <a:lnTo>
                        <a:pt x="502" y="268"/>
                      </a:lnTo>
                      <a:lnTo>
                        <a:pt x="493" y="265"/>
                      </a:lnTo>
                      <a:lnTo>
                        <a:pt x="486" y="266"/>
                      </a:lnTo>
                      <a:lnTo>
                        <a:pt x="479" y="268"/>
                      </a:lnTo>
                      <a:lnTo>
                        <a:pt x="473" y="271"/>
                      </a:lnTo>
                      <a:lnTo>
                        <a:pt x="463" y="279"/>
                      </a:lnTo>
                      <a:lnTo>
                        <a:pt x="463" y="279"/>
                      </a:lnTo>
                      <a:lnTo>
                        <a:pt x="453" y="288"/>
                      </a:lnTo>
                      <a:lnTo>
                        <a:pt x="448" y="293"/>
                      </a:lnTo>
                      <a:lnTo>
                        <a:pt x="444" y="300"/>
                      </a:lnTo>
                      <a:lnTo>
                        <a:pt x="442" y="306"/>
                      </a:lnTo>
                      <a:lnTo>
                        <a:pt x="443" y="316"/>
                      </a:lnTo>
                      <a:lnTo>
                        <a:pt x="447" y="327"/>
                      </a:lnTo>
                      <a:lnTo>
                        <a:pt x="453" y="339"/>
                      </a:lnTo>
                      <a:lnTo>
                        <a:pt x="453" y="339"/>
                      </a:lnTo>
                      <a:lnTo>
                        <a:pt x="463" y="358"/>
                      </a:lnTo>
                      <a:lnTo>
                        <a:pt x="472" y="378"/>
                      </a:lnTo>
                      <a:lnTo>
                        <a:pt x="477" y="397"/>
                      </a:lnTo>
                      <a:lnTo>
                        <a:pt x="478" y="404"/>
                      </a:lnTo>
                      <a:lnTo>
                        <a:pt x="479" y="412"/>
                      </a:lnTo>
                      <a:lnTo>
                        <a:pt x="479" y="412"/>
                      </a:lnTo>
                      <a:lnTo>
                        <a:pt x="452" y="438"/>
                      </a:lnTo>
                      <a:lnTo>
                        <a:pt x="452" y="438"/>
                      </a:lnTo>
                      <a:lnTo>
                        <a:pt x="444" y="437"/>
                      </a:lnTo>
                      <a:lnTo>
                        <a:pt x="436" y="435"/>
                      </a:lnTo>
                      <a:lnTo>
                        <a:pt x="418" y="428"/>
                      </a:lnTo>
                      <a:lnTo>
                        <a:pt x="399" y="419"/>
                      </a:lnTo>
                      <a:lnTo>
                        <a:pt x="380" y="409"/>
                      </a:lnTo>
                      <a:lnTo>
                        <a:pt x="380" y="409"/>
                      </a:lnTo>
                      <a:lnTo>
                        <a:pt x="368" y="401"/>
                      </a:lnTo>
                      <a:lnTo>
                        <a:pt x="357" y="397"/>
                      </a:lnTo>
                      <a:lnTo>
                        <a:pt x="348" y="397"/>
                      </a:lnTo>
                      <a:lnTo>
                        <a:pt x="341" y="398"/>
                      </a:lnTo>
                      <a:lnTo>
                        <a:pt x="334" y="401"/>
                      </a:lnTo>
                      <a:lnTo>
                        <a:pt x="329" y="405"/>
                      </a:lnTo>
                      <a:lnTo>
                        <a:pt x="320" y="415"/>
                      </a:lnTo>
                      <a:lnTo>
                        <a:pt x="320" y="415"/>
                      </a:lnTo>
                      <a:lnTo>
                        <a:pt x="311" y="425"/>
                      </a:lnTo>
                      <a:lnTo>
                        <a:pt x="307" y="430"/>
                      </a:lnTo>
                      <a:lnTo>
                        <a:pt x="305" y="437"/>
                      </a:lnTo>
                      <a:lnTo>
                        <a:pt x="305" y="444"/>
                      </a:lnTo>
                      <a:lnTo>
                        <a:pt x="306" y="453"/>
                      </a:lnTo>
                      <a:lnTo>
                        <a:pt x="311" y="464"/>
                      </a:lnTo>
                      <a:lnTo>
                        <a:pt x="320" y="475"/>
                      </a:lnTo>
                      <a:lnTo>
                        <a:pt x="320" y="475"/>
                      </a:lnTo>
                      <a:lnTo>
                        <a:pt x="332" y="492"/>
                      </a:lnTo>
                      <a:lnTo>
                        <a:pt x="344" y="511"/>
                      </a:lnTo>
                      <a:lnTo>
                        <a:pt x="353" y="528"/>
                      </a:lnTo>
                      <a:lnTo>
                        <a:pt x="355" y="536"/>
                      </a:lnTo>
                      <a:lnTo>
                        <a:pt x="357" y="544"/>
                      </a:lnTo>
                      <a:lnTo>
                        <a:pt x="357" y="544"/>
                      </a:lnTo>
                      <a:lnTo>
                        <a:pt x="334" y="573"/>
                      </a:lnTo>
                      <a:lnTo>
                        <a:pt x="334" y="573"/>
                      </a:lnTo>
                      <a:lnTo>
                        <a:pt x="327" y="573"/>
                      </a:lnTo>
                      <a:lnTo>
                        <a:pt x="318" y="573"/>
                      </a:lnTo>
                      <a:lnTo>
                        <a:pt x="298" y="569"/>
                      </a:lnTo>
                      <a:lnTo>
                        <a:pt x="279" y="563"/>
                      </a:lnTo>
                      <a:lnTo>
                        <a:pt x="259" y="556"/>
                      </a:lnTo>
                      <a:lnTo>
                        <a:pt x="259" y="556"/>
                      </a:lnTo>
                      <a:lnTo>
                        <a:pt x="245" y="550"/>
                      </a:lnTo>
                      <a:lnTo>
                        <a:pt x="234" y="548"/>
                      </a:lnTo>
                      <a:lnTo>
                        <a:pt x="225" y="548"/>
                      </a:lnTo>
                      <a:lnTo>
                        <a:pt x="218" y="551"/>
                      </a:lnTo>
                      <a:lnTo>
                        <a:pt x="212" y="554"/>
                      </a:lnTo>
                      <a:lnTo>
                        <a:pt x="208" y="560"/>
                      </a:lnTo>
                      <a:lnTo>
                        <a:pt x="200" y="571"/>
                      </a:lnTo>
                      <a:lnTo>
                        <a:pt x="200" y="571"/>
                      </a:lnTo>
                      <a:lnTo>
                        <a:pt x="194" y="582"/>
                      </a:lnTo>
                      <a:lnTo>
                        <a:pt x="190" y="588"/>
                      </a:lnTo>
                      <a:lnTo>
                        <a:pt x="189" y="596"/>
                      </a:lnTo>
                      <a:lnTo>
                        <a:pt x="189" y="604"/>
                      </a:lnTo>
                      <a:lnTo>
                        <a:pt x="193" y="611"/>
                      </a:lnTo>
                      <a:lnTo>
                        <a:pt x="199" y="621"/>
                      </a:lnTo>
                      <a:lnTo>
                        <a:pt x="210" y="631"/>
                      </a:lnTo>
                      <a:lnTo>
                        <a:pt x="210" y="631"/>
                      </a:lnTo>
                      <a:lnTo>
                        <a:pt x="225" y="646"/>
                      </a:lnTo>
                      <a:lnTo>
                        <a:pt x="238" y="662"/>
                      </a:lnTo>
                      <a:lnTo>
                        <a:pt x="250" y="678"/>
                      </a:lnTo>
                      <a:lnTo>
                        <a:pt x="254" y="685"/>
                      </a:lnTo>
                      <a:lnTo>
                        <a:pt x="257" y="693"/>
                      </a:lnTo>
                      <a:lnTo>
                        <a:pt x="257" y="693"/>
                      </a:lnTo>
                      <a:lnTo>
                        <a:pt x="240" y="726"/>
                      </a:lnTo>
                      <a:lnTo>
                        <a:pt x="240" y="726"/>
                      </a:lnTo>
                      <a:lnTo>
                        <a:pt x="232" y="727"/>
                      </a:lnTo>
                      <a:lnTo>
                        <a:pt x="223" y="728"/>
                      </a:lnTo>
                      <a:lnTo>
                        <a:pt x="204" y="727"/>
                      </a:lnTo>
                      <a:lnTo>
                        <a:pt x="183" y="723"/>
                      </a:lnTo>
                      <a:lnTo>
                        <a:pt x="162" y="719"/>
                      </a:lnTo>
                      <a:lnTo>
                        <a:pt x="162" y="719"/>
                      </a:lnTo>
                      <a:lnTo>
                        <a:pt x="148" y="716"/>
                      </a:lnTo>
                      <a:lnTo>
                        <a:pt x="136" y="716"/>
                      </a:lnTo>
                      <a:lnTo>
                        <a:pt x="127" y="718"/>
                      </a:lnTo>
                      <a:lnTo>
                        <a:pt x="121" y="721"/>
                      </a:lnTo>
                      <a:lnTo>
                        <a:pt x="116" y="727"/>
                      </a:lnTo>
                      <a:lnTo>
                        <a:pt x="112" y="732"/>
                      </a:lnTo>
                      <a:lnTo>
                        <a:pt x="107" y="744"/>
                      </a:lnTo>
                      <a:lnTo>
                        <a:pt x="107" y="744"/>
                      </a:lnTo>
                      <a:lnTo>
                        <a:pt x="101" y="756"/>
                      </a:lnTo>
                      <a:lnTo>
                        <a:pt x="100" y="763"/>
                      </a:lnTo>
                      <a:lnTo>
                        <a:pt x="99" y="770"/>
                      </a:lnTo>
                      <a:lnTo>
                        <a:pt x="101" y="778"/>
                      </a:lnTo>
                      <a:lnTo>
                        <a:pt x="105" y="785"/>
                      </a:lnTo>
                      <a:lnTo>
                        <a:pt x="113" y="793"/>
                      </a:lnTo>
                      <a:lnTo>
                        <a:pt x="125" y="802"/>
                      </a:lnTo>
                      <a:lnTo>
                        <a:pt x="125" y="802"/>
                      </a:lnTo>
                      <a:lnTo>
                        <a:pt x="143" y="814"/>
                      </a:lnTo>
                      <a:lnTo>
                        <a:pt x="159" y="828"/>
                      </a:lnTo>
                      <a:lnTo>
                        <a:pt x="172" y="842"/>
                      </a:lnTo>
                      <a:lnTo>
                        <a:pt x="177" y="849"/>
                      </a:lnTo>
                      <a:lnTo>
                        <a:pt x="182" y="855"/>
                      </a:lnTo>
                      <a:lnTo>
                        <a:pt x="182" y="855"/>
                      </a:lnTo>
                      <a:lnTo>
                        <a:pt x="170" y="890"/>
                      </a:lnTo>
                      <a:lnTo>
                        <a:pt x="170" y="890"/>
                      </a:lnTo>
                      <a:lnTo>
                        <a:pt x="162" y="892"/>
                      </a:lnTo>
                      <a:lnTo>
                        <a:pt x="153" y="894"/>
                      </a:lnTo>
                      <a:lnTo>
                        <a:pt x="134" y="898"/>
                      </a:lnTo>
                      <a:lnTo>
                        <a:pt x="113" y="898"/>
                      </a:lnTo>
                      <a:lnTo>
                        <a:pt x="91" y="897"/>
                      </a:lnTo>
                      <a:lnTo>
                        <a:pt x="91" y="897"/>
                      </a:lnTo>
                      <a:lnTo>
                        <a:pt x="77" y="895"/>
                      </a:lnTo>
                      <a:lnTo>
                        <a:pt x="66" y="897"/>
                      </a:lnTo>
                      <a:lnTo>
                        <a:pt x="58" y="900"/>
                      </a:lnTo>
                      <a:lnTo>
                        <a:pt x="52" y="905"/>
                      </a:lnTo>
                      <a:lnTo>
                        <a:pt x="48" y="911"/>
                      </a:lnTo>
                      <a:lnTo>
                        <a:pt x="44" y="917"/>
                      </a:lnTo>
                      <a:lnTo>
                        <a:pt x="41" y="929"/>
                      </a:lnTo>
                      <a:lnTo>
                        <a:pt x="41" y="929"/>
                      </a:lnTo>
                      <a:lnTo>
                        <a:pt x="38" y="942"/>
                      </a:lnTo>
                      <a:lnTo>
                        <a:pt x="37" y="949"/>
                      </a:lnTo>
                      <a:lnTo>
                        <a:pt x="38" y="956"/>
                      </a:lnTo>
                      <a:lnTo>
                        <a:pt x="41" y="963"/>
                      </a:lnTo>
                      <a:lnTo>
                        <a:pt x="47" y="971"/>
                      </a:lnTo>
                      <a:lnTo>
                        <a:pt x="55" y="977"/>
                      </a:lnTo>
                      <a:lnTo>
                        <a:pt x="68" y="984"/>
                      </a:lnTo>
                      <a:lnTo>
                        <a:pt x="68" y="984"/>
                      </a:lnTo>
                      <a:lnTo>
                        <a:pt x="88" y="994"/>
                      </a:lnTo>
                      <a:lnTo>
                        <a:pt x="105" y="1004"/>
                      </a:lnTo>
                      <a:lnTo>
                        <a:pt x="121" y="1015"/>
                      </a:lnTo>
                      <a:lnTo>
                        <a:pt x="127" y="1022"/>
                      </a:lnTo>
                      <a:lnTo>
                        <a:pt x="133" y="1027"/>
                      </a:lnTo>
                      <a:lnTo>
                        <a:pt x="133" y="1027"/>
                      </a:lnTo>
                      <a:lnTo>
                        <a:pt x="126" y="1064"/>
                      </a:lnTo>
                      <a:lnTo>
                        <a:pt x="126" y="1064"/>
                      </a:lnTo>
                      <a:lnTo>
                        <a:pt x="120" y="1068"/>
                      </a:lnTo>
                      <a:lnTo>
                        <a:pt x="111" y="1071"/>
                      </a:lnTo>
                      <a:lnTo>
                        <a:pt x="92" y="1076"/>
                      </a:lnTo>
                      <a:lnTo>
                        <a:pt x="72" y="1081"/>
                      </a:lnTo>
                      <a:lnTo>
                        <a:pt x="50" y="1083"/>
                      </a:lnTo>
                      <a:lnTo>
                        <a:pt x="50" y="1083"/>
                      </a:lnTo>
                      <a:lnTo>
                        <a:pt x="36" y="1084"/>
                      </a:lnTo>
                      <a:lnTo>
                        <a:pt x="25" y="1087"/>
                      </a:lnTo>
                      <a:lnTo>
                        <a:pt x="17" y="1092"/>
                      </a:lnTo>
                      <a:lnTo>
                        <a:pt x="12" y="1097"/>
                      </a:lnTo>
                      <a:lnTo>
                        <a:pt x="9" y="1104"/>
                      </a:lnTo>
                      <a:lnTo>
                        <a:pt x="6" y="1110"/>
                      </a:lnTo>
                      <a:lnTo>
                        <a:pt x="5" y="1123"/>
                      </a:lnTo>
                      <a:lnTo>
                        <a:pt x="5" y="1123"/>
                      </a:lnTo>
                      <a:lnTo>
                        <a:pt x="4" y="1136"/>
                      </a:lnTo>
                      <a:lnTo>
                        <a:pt x="4" y="1143"/>
                      </a:lnTo>
                      <a:lnTo>
                        <a:pt x="6" y="1150"/>
                      </a:lnTo>
                      <a:lnTo>
                        <a:pt x="11" y="1157"/>
                      </a:lnTo>
                      <a:lnTo>
                        <a:pt x="17" y="1162"/>
                      </a:lnTo>
                      <a:lnTo>
                        <a:pt x="27" y="1168"/>
                      </a:lnTo>
                      <a:lnTo>
                        <a:pt x="41" y="1172"/>
                      </a:lnTo>
                      <a:lnTo>
                        <a:pt x="41" y="1172"/>
                      </a:lnTo>
                      <a:lnTo>
                        <a:pt x="61" y="1179"/>
                      </a:lnTo>
                      <a:lnTo>
                        <a:pt x="82" y="1186"/>
                      </a:lnTo>
                      <a:lnTo>
                        <a:pt x="98" y="1196"/>
                      </a:lnTo>
                      <a:lnTo>
                        <a:pt x="105" y="1200"/>
                      </a:lnTo>
                      <a:lnTo>
                        <a:pt x="111" y="1206"/>
                      </a:lnTo>
                      <a:lnTo>
                        <a:pt x="111" y="1206"/>
                      </a:lnTo>
                      <a:lnTo>
                        <a:pt x="110" y="1243"/>
                      </a:lnTo>
                      <a:lnTo>
                        <a:pt x="110" y="1243"/>
                      </a:lnTo>
                      <a:lnTo>
                        <a:pt x="103" y="1247"/>
                      </a:lnTo>
                      <a:lnTo>
                        <a:pt x="97" y="1252"/>
                      </a:lnTo>
                      <a:lnTo>
                        <a:pt x="79" y="1260"/>
                      </a:lnTo>
                      <a:lnTo>
                        <a:pt x="59" y="1267"/>
                      </a:lnTo>
                      <a:lnTo>
                        <a:pt x="38" y="1272"/>
                      </a:lnTo>
                      <a:lnTo>
                        <a:pt x="38" y="1272"/>
                      </a:lnTo>
                      <a:lnTo>
                        <a:pt x="24" y="1276"/>
                      </a:lnTo>
                      <a:lnTo>
                        <a:pt x="14" y="1281"/>
                      </a:lnTo>
                      <a:lnTo>
                        <a:pt x="7" y="1287"/>
                      </a:lnTo>
                      <a:lnTo>
                        <a:pt x="3" y="1293"/>
                      </a:lnTo>
                      <a:lnTo>
                        <a:pt x="1" y="1300"/>
                      </a:lnTo>
                      <a:lnTo>
                        <a:pt x="0" y="1306"/>
                      </a:lnTo>
                      <a:lnTo>
                        <a:pt x="1" y="1319"/>
                      </a:lnTo>
                      <a:lnTo>
                        <a:pt x="1" y="1319"/>
                      </a:lnTo>
                      <a:lnTo>
                        <a:pt x="1" y="1333"/>
                      </a:lnTo>
                      <a:lnTo>
                        <a:pt x="3" y="1340"/>
                      </a:lnTo>
                      <a:lnTo>
                        <a:pt x="5" y="1346"/>
                      </a:lnTo>
                      <a:lnTo>
                        <a:pt x="11" y="1352"/>
                      </a:lnTo>
                      <a:lnTo>
                        <a:pt x="18" y="1357"/>
                      </a:lnTo>
                      <a:lnTo>
                        <a:pt x="29" y="1361"/>
                      </a:lnTo>
                      <a:lnTo>
                        <a:pt x="43" y="1363"/>
                      </a:lnTo>
                      <a:lnTo>
                        <a:pt x="43" y="1363"/>
                      </a:lnTo>
                      <a:lnTo>
                        <a:pt x="64" y="1366"/>
                      </a:lnTo>
                      <a:lnTo>
                        <a:pt x="85" y="1370"/>
                      </a:lnTo>
                      <a:lnTo>
                        <a:pt x="103" y="1377"/>
                      </a:lnTo>
                      <a:lnTo>
                        <a:pt x="111" y="1380"/>
                      </a:lnTo>
                      <a:lnTo>
                        <a:pt x="117" y="1385"/>
                      </a:lnTo>
                      <a:lnTo>
                        <a:pt x="117" y="1385"/>
                      </a:lnTo>
                      <a:lnTo>
                        <a:pt x="123" y="1422"/>
                      </a:lnTo>
                      <a:lnTo>
                        <a:pt x="123" y="1422"/>
                      </a:lnTo>
                      <a:lnTo>
                        <a:pt x="117" y="1427"/>
                      </a:lnTo>
                      <a:lnTo>
                        <a:pt x="111" y="1433"/>
                      </a:lnTo>
                      <a:lnTo>
                        <a:pt x="95" y="1443"/>
                      </a:lnTo>
                      <a:lnTo>
                        <a:pt x="76" y="1453"/>
                      </a:lnTo>
                      <a:lnTo>
                        <a:pt x="56" y="1462"/>
                      </a:lnTo>
                      <a:lnTo>
                        <a:pt x="56" y="1462"/>
                      </a:lnTo>
                      <a:lnTo>
                        <a:pt x="43" y="1468"/>
                      </a:lnTo>
                      <a:lnTo>
                        <a:pt x="34" y="1474"/>
                      </a:lnTo>
                      <a:lnTo>
                        <a:pt x="28" y="1480"/>
                      </a:lnTo>
                      <a:lnTo>
                        <a:pt x="25" y="1488"/>
                      </a:lnTo>
                      <a:lnTo>
                        <a:pt x="24" y="1495"/>
                      </a:lnTo>
                      <a:lnTo>
                        <a:pt x="24" y="1502"/>
                      </a:lnTo>
                      <a:lnTo>
                        <a:pt x="26" y="1515"/>
                      </a:lnTo>
                      <a:lnTo>
                        <a:pt x="26" y="1515"/>
                      </a:lnTo>
                      <a:lnTo>
                        <a:pt x="29" y="1527"/>
                      </a:lnTo>
                      <a:lnTo>
                        <a:pt x="31" y="1534"/>
                      </a:lnTo>
                      <a:lnTo>
                        <a:pt x="36" y="1540"/>
                      </a:lnTo>
                      <a:lnTo>
                        <a:pt x="41" y="1545"/>
                      </a:lnTo>
                      <a:lnTo>
                        <a:pt x="50" y="1549"/>
                      </a:lnTo>
                      <a:lnTo>
                        <a:pt x="61" y="1551"/>
                      </a:lnTo>
                      <a:lnTo>
                        <a:pt x="75" y="1550"/>
                      </a:lnTo>
                      <a:lnTo>
                        <a:pt x="75" y="1550"/>
                      </a:lnTo>
                      <a:lnTo>
                        <a:pt x="97" y="1550"/>
                      </a:lnTo>
                      <a:lnTo>
                        <a:pt x="117" y="1552"/>
                      </a:lnTo>
                      <a:lnTo>
                        <a:pt x="137" y="1556"/>
                      </a:lnTo>
                      <a:lnTo>
                        <a:pt x="145" y="1558"/>
                      </a:lnTo>
                      <a:lnTo>
                        <a:pt x="152" y="1561"/>
                      </a:lnTo>
                      <a:lnTo>
                        <a:pt x="152" y="1561"/>
                      </a:lnTo>
                      <a:lnTo>
                        <a:pt x="162" y="1596"/>
                      </a:lnTo>
                      <a:lnTo>
                        <a:pt x="162" y="1596"/>
                      </a:lnTo>
                      <a:lnTo>
                        <a:pt x="159" y="1602"/>
                      </a:lnTo>
                      <a:lnTo>
                        <a:pt x="152" y="1609"/>
                      </a:lnTo>
                      <a:lnTo>
                        <a:pt x="138" y="1622"/>
                      </a:lnTo>
                      <a:lnTo>
                        <a:pt x="122" y="1635"/>
                      </a:lnTo>
                      <a:lnTo>
                        <a:pt x="103" y="1647"/>
                      </a:lnTo>
                      <a:lnTo>
                        <a:pt x="103" y="1647"/>
                      </a:lnTo>
                      <a:lnTo>
                        <a:pt x="91" y="1655"/>
                      </a:lnTo>
                      <a:lnTo>
                        <a:pt x="84" y="1662"/>
                      </a:lnTo>
                      <a:lnTo>
                        <a:pt x="78" y="1670"/>
                      </a:lnTo>
                      <a:lnTo>
                        <a:pt x="76" y="1678"/>
                      </a:lnTo>
                      <a:lnTo>
                        <a:pt x="76" y="1684"/>
                      </a:lnTo>
                      <a:lnTo>
                        <a:pt x="77" y="1691"/>
                      </a:lnTo>
                      <a:lnTo>
                        <a:pt x="83" y="1704"/>
                      </a:lnTo>
                      <a:lnTo>
                        <a:pt x="83" y="1704"/>
                      </a:lnTo>
                      <a:lnTo>
                        <a:pt x="87" y="1716"/>
                      </a:lnTo>
                      <a:lnTo>
                        <a:pt x="90" y="1721"/>
                      </a:lnTo>
                      <a:lnTo>
                        <a:pt x="96" y="1727"/>
                      </a:lnTo>
                      <a:lnTo>
                        <a:pt x="102" y="1731"/>
                      </a:lnTo>
                      <a:lnTo>
                        <a:pt x="111" y="1733"/>
                      </a:lnTo>
                      <a:lnTo>
                        <a:pt x="122" y="1733"/>
                      </a:lnTo>
                      <a:lnTo>
                        <a:pt x="136" y="1731"/>
                      </a:lnTo>
                      <a:lnTo>
                        <a:pt x="136" y="1731"/>
                      </a:lnTo>
                      <a:lnTo>
                        <a:pt x="157" y="1728"/>
                      </a:lnTo>
                      <a:lnTo>
                        <a:pt x="178" y="1726"/>
                      </a:lnTo>
                      <a:lnTo>
                        <a:pt x="197" y="1726"/>
                      </a:lnTo>
                      <a:lnTo>
                        <a:pt x="206" y="1727"/>
                      </a:lnTo>
                      <a:lnTo>
                        <a:pt x="213" y="1729"/>
                      </a:lnTo>
                      <a:lnTo>
                        <a:pt x="213" y="1729"/>
                      </a:lnTo>
                      <a:lnTo>
                        <a:pt x="230" y="1763"/>
                      </a:lnTo>
                      <a:lnTo>
                        <a:pt x="230" y="1763"/>
                      </a:lnTo>
                      <a:lnTo>
                        <a:pt x="226" y="1769"/>
                      </a:lnTo>
                      <a:lnTo>
                        <a:pt x="222" y="1777"/>
                      </a:lnTo>
                      <a:lnTo>
                        <a:pt x="210" y="1792"/>
                      </a:lnTo>
                      <a:lnTo>
                        <a:pt x="196" y="1807"/>
                      </a:lnTo>
                      <a:lnTo>
                        <a:pt x="180" y="1821"/>
                      </a:lnTo>
                      <a:lnTo>
                        <a:pt x="180" y="1821"/>
                      </a:lnTo>
                      <a:lnTo>
                        <a:pt x="169" y="1831"/>
                      </a:lnTo>
                      <a:lnTo>
                        <a:pt x="162" y="1840"/>
                      </a:lnTo>
                      <a:lnTo>
                        <a:pt x="158" y="1849"/>
                      </a:lnTo>
                      <a:lnTo>
                        <a:pt x="157" y="1856"/>
                      </a:lnTo>
                      <a:lnTo>
                        <a:pt x="158" y="1863"/>
                      </a:lnTo>
                      <a:lnTo>
                        <a:pt x="161" y="1869"/>
                      </a:lnTo>
                      <a:lnTo>
                        <a:pt x="168" y="1881"/>
                      </a:lnTo>
                      <a:lnTo>
                        <a:pt x="168" y="1881"/>
                      </a:lnTo>
                      <a:lnTo>
                        <a:pt x="174" y="1892"/>
                      </a:lnTo>
                      <a:lnTo>
                        <a:pt x="178" y="1898"/>
                      </a:lnTo>
                      <a:lnTo>
                        <a:pt x="184" y="1902"/>
                      </a:lnTo>
                      <a:lnTo>
                        <a:pt x="190" y="1905"/>
                      </a:lnTo>
                      <a:lnTo>
                        <a:pt x="200" y="1906"/>
                      </a:lnTo>
                      <a:lnTo>
                        <a:pt x="211" y="1904"/>
                      </a:lnTo>
                      <a:lnTo>
                        <a:pt x="224" y="1900"/>
                      </a:lnTo>
                      <a:lnTo>
                        <a:pt x="224" y="1900"/>
                      </a:lnTo>
                      <a:lnTo>
                        <a:pt x="245" y="1893"/>
                      </a:lnTo>
                      <a:lnTo>
                        <a:pt x="266" y="1888"/>
                      </a:lnTo>
                      <a:lnTo>
                        <a:pt x="285" y="1886"/>
                      </a:lnTo>
                      <a:lnTo>
                        <a:pt x="293" y="1885"/>
                      </a:lnTo>
                      <a:lnTo>
                        <a:pt x="301" y="1886"/>
                      </a:lnTo>
                      <a:lnTo>
                        <a:pt x="301" y="1886"/>
                      </a:lnTo>
                      <a:lnTo>
                        <a:pt x="322" y="1916"/>
                      </a:lnTo>
                      <a:lnTo>
                        <a:pt x="322" y="1916"/>
                      </a:lnTo>
                      <a:lnTo>
                        <a:pt x="320" y="1924"/>
                      </a:lnTo>
                      <a:lnTo>
                        <a:pt x="317" y="1931"/>
                      </a:lnTo>
                      <a:lnTo>
                        <a:pt x="307" y="1949"/>
                      </a:lnTo>
                      <a:lnTo>
                        <a:pt x="295" y="1966"/>
                      </a:lnTo>
                      <a:lnTo>
                        <a:pt x="282" y="1983"/>
                      </a:lnTo>
                      <a:lnTo>
                        <a:pt x="282" y="1983"/>
                      </a:lnTo>
                      <a:lnTo>
                        <a:pt x="272" y="1994"/>
                      </a:lnTo>
                      <a:lnTo>
                        <a:pt x="267" y="2003"/>
                      </a:lnTo>
                      <a:lnTo>
                        <a:pt x="265" y="2012"/>
                      </a:lnTo>
                      <a:lnTo>
                        <a:pt x="265" y="2020"/>
                      </a:lnTo>
                      <a:lnTo>
                        <a:pt x="267" y="2026"/>
                      </a:lnTo>
                      <a:lnTo>
                        <a:pt x="270" y="2033"/>
                      </a:lnTo>
                      <a:lnTo>
                        <a:pt x="279" y="2043"/>
                      </a:lnTo>
                      <a:lnTo>
                        <a:pt x="279" y="2043"/>
                      </a:lnTo>
                      <a:lnTo>
                        <a:pt x="287" y="2053"/>
                      </a:lnTo>
                      <a:lnTo>
                        <a:pt x="292" y="2058"/>
                      </a:lnTo>
                      <a:lnTo>
                        <a:pt x="298" y="2061"/>
                      </a:lnTo>
                      <a:lnTo>
                        <a:pt x="306" y="2063"/>
                      </a:lnTo>
                      <a:lnTo>
                        <a:pt x="315" y="2063"/>
                      </a:lnTo>
                      <a:lnTo>
                        <a:pt x="326" y="2060"/>
                      </a:lnTo>
                      <a:lnTo>
                        <a:pt x="339" y="2052"/>
                      </a:lnTo>
                      <a:lnTo>
                        <a:pt x="339" y="2052"/>
                      </a:lnTo>
                      <a:lnTo>
                        <a:pt x="357" y="2043"/>
                      </a:lnTo>
                      <a:lnTo>
                        <a:pt x="377" y="2035"/>
                      </a:lnTo>
                      <a:lnTo>
                        <a:pt x="395" y="2028"/>
                      </a:lnTo>
                      <a:lnTo>
                        <a:pt x="404" y="2027"/>
                      </a:lnTo>
                      <a:lnTo>
                        <a:pt x="412" y="2026"/>
                      </a:lnTo>
                      <a:lnTo>
                        <a:pt x="412" y="2026"/>
                      </a:lnTo>
                      <a:lnTo>
                        <a:pt x="438" y="2053"/>
                      </a:lnTo>
                      <a:lnTo>
                        <a:pt x="438" y="2053"/>
                      </a:lnTo>
                      <a:lnTo>
                        <a:pt x="437" y="2061"/>
                      </a:lnTo>
                      <a:lnTo>
                        <a:pt x="435" y="2070"/>
                      </a:lnTo>
                      <a:lnTo>
                        <a:pt x="428" y="2088"/>
                      </a:lnTo>
                      <a:lnTo>
                        <a:pt x="418" y="2107"/>
                      </a:lnTo>
                      <a:lnTo>
                        <a:pt x="407" y="2125"/>
                      </a:lnTo>
                      <a:lnTo>
                        <a:pt x="407" y="2125"/>
                      </a:lnTo>
                      <a:lnTo>
                        <a:pt x="401" y="2138"/>
                      </a:lnTo>
                      <a:lnTo>
                        <a:pt x="396" y="2148"/>
                      </a:lnTo>
                      <a:lnTo>
                        <a:pt x="395" y="2157"/>
                      </a:lnTo>
                      <a:lnTo>
                        <a:pt x="397" y="2165"/>
                      </a:lnTo>
                      <a:lnTo>
                        <a:pt x="401" y="2171"/>
                      </a:lnTo>
                      <a:lnTo>
                        <a:pt x="405" y="2177"/>
                      </a:lnTo>
                      <a:lnTo>
                        <a:pt x="414" y="2185"/>
                      </a:lnTo>
                      <a:lnTo>
                        <a:pt x="414" y="2185"/>
                      </a:lnTo>
                      <a:lnTo>
                        <a:pt x="425" y="2194"/>
                      </a:lnTo>
                      <a:lnTo>
                        <a:pt x="430" y="2198"/>
                      </a:lnTo>
                      <a:lnTo>
                        <a:pt x="437" y="2201"/>
                      </a:lnTo>
                      <a:lnTo>
                        <a:pt x="444" y="2202"/>
                      </a:lnTo>
                      <a:lnTo>
                        <a:pt x="453" y="2199"/>
                      </a:lnTo>
                      <a:lnTo>
                        <a:pt x="463" y="2194"/>
                      </a:lnTo>
                      <a:lnTo>
                        <a:pt x="475" y="2186"/>
                      </a:lnTo>
                      <a:lnTo>
                        <a:pt x="475" y="2186"/>
                      </a:lnTo>
                      <a:lnTo>
                        <a:pt x="492" y="2173"/>
                      </a:lnTo>
                      <a:lnTo>
                        <a:pt x="510" y="2162"/>
                      </a:lnTo>
                      <a:lnTo>
                        <a:pt x="527" y="2154"/>
                      </a:lnTo>
                      <a:lnTo>
                        <a:pt x="536" y="2150"/>
                      </a:lnTo>
                      <a:lnTo>
                        <a:pt x="543" y="2148"/>
                      </a:lnTo>
                      <a:lnTo>
                        <a:pt x="543" y="2148"/>
                      </a:lnTo>
                      <a:lnTo>
                        <a:pt x="573" y="2172"/>
                      </a:lnTo>
                      <a:lnTo>
                        <a:pt x="573" y="2172"/>
                      </a:lnTo>
                      <a:lnTo>
                        <a:pt x="573" y="2180"/>
                      </a:lnTo>
                      <a:lnTo>
                        <a:pt x="572" y="2189"/>
                      </a:lnTo>
                      <a:lnTo>
                        <a:pt x="569" y="2207"/>
                      </a:lnTo>
                      <a:lnTo>
                        <a:pt x="562" y="2227"/>
                      </a:lnTo>
                      <a:lnTo>
                        <a:pt x="554" y="2247"/>
                      </a:lnTo>
                      <a:lnTo>
                        <a:pt x="554" y="2247"/>
                      </a:lnTo>
                      <a:lnTo>
                        <a:pt x="549" y="2260"/>
                      </a:lnTo>
                      <a:lnTo>
                        <a:pt x="547" y="2271"/>
                      </a:lnTo>
                      <a:lnTo>
                        <a:pt x="548" y="2280"/>
                      </a:lnTo>
                      <a:lnTo>
                        <a:pt x="550" y="2288"/>
                      </a:lnTo>
                      <a:lnTo>
                        <a:pt x="554" y="2293"/>
                      </a:lnTo>
                      <a:lnTo>
                        <a:pt x="560" y="2299"/>
                      </a:lnTo>
                      <a:lnTo>
                        <a:pt x="571" y="2305"/>
                      </a:lnTo>
                      <a:lnTo>
                        <a:pt x="571" y="2305"/>
                      </a:lnTo>
                      <a:lnTo>
                        <a:pt x="582" y="2313"/>
                      </a:lnTo>
                      <a:lnTo>
                        <a:pt x="588" y="2315"/>
                      </a:lnTo>
                      <a:lnTo>
                        <a:pt x="595" y="2317"/>
                      </a:lnTo>
                      <a:lnTo>
                        <a:pt x="602" y="2316"/>
                      </a:lnTo>
                      <a:lnTo>
                        <a:pt x="611" y="2313"/>
                      </a:lnTo>
                      <a:lnTo>
                        <a:pt x="620" y="2306"/>
                      </a:lnTo>
                      <a:lnTo>
                        <a:pt x="631" y="2296"/>
                      </a:lnTo>
                      <a:lnTo>
                        <a:pt x="631" y="2296"/>
                      </a:lnTo>
                      <a:lnTo>
                        <a:pt x="645" y="2281"/>
                      </a:lnTo>
                      <a:lnTo>
                        <a:pt x="661" y="2267"/>
                      </a:lnTo>
                      <a:lnTo>
                        <a:pt x="677" y="2256"/>
                      </a:lnTo>
                      <a:lnTo>
                        <a:pt x="685" y="2252"/>
                      </a:lnTo>
                      <a:lnTo>
                        <a:pt x="692" y="2248"/>
                      </a:lnTo>
                      <a:lnTo>
                        <a:pt x="692" y="2248"/>
                      </a:lnTo>
                      <a:lnTo>
                        <a:pt x="724" y="2267"/>
                      </a:lnTo>
                      <a:lnTo>
                        <a:pt x="724" y="2267"/>
                      </a:lnTo>
                      <a:lnTo>
                        <a:pt x="727" y="2275"/>
                      </a:lnTo>
                      <a:lnTo>
                        <a:pt x="727" y="2283"/>
                      </a:lnTo>
                      <a:lnTo>
                        <a:pt x="727" y="2302"/>
                      </a:lnTo>
                      <a:lnTo>
                        <a:pt x="723" y="2324"/>
                      </a:lnTo>
                      <a:lnTo>
                        <a:pt x="719" y="2344"/>
                      </a:lnTo>
                      <a:lnTo>
                        <a:pt x="719" y="2344"/>
                      </a:lnTo>
                      <a:lnTo>
                        <a:pt x="716" y="2358"/>
                      </a:lnTo>
                      <a:lnTo>
                        <a:pt x="716" y="2369"/>
                      </a:lnTo>
                      <a:lnTo>
                        <a:pt x="717" y="2378"/>
                      </a:lnTo>
                      <a:lnTo>
                        <a:pt x="721" y="2385"/>
                      </a:lnTo>
                      <a:lnTo>
                        <a:pt x="725" y="2390"/>
                      </a:lnTo>
                      <a:lnTo>
                        <a:pt x="732" y="2393"/>
                      </a:lnTo>
                      <a:lnTo>
                        <a:pt x="744" y="2399"/>
                      </a:lnTo>
                      <a:lnTo>
                        <a:pt x="744" y="2399"/>
                      </a:lnTo>
                      <a:lnTo>
                        <a:pt x="756" y="2404"/>
                      </a:lnTo>
                      <a:lnTo>
                        <a:pt x="762" y="2406"/>
                      </a:lnTo>
                      <a:lnTo>
                        <a:pt x="769" y="2406"/>
                      </a:lnTo>
                      <a:lnTo>
                        <a:pt x="777" y="2404"/>
                      </a:lnTo>
                      <a:lnTo>
                        <a:pt x="784" y="2400"/>
                      </a:lnTo>
                      <a:lnTo>
                        <a:pt x="793" y="2392"/>
                      </a:lnTo>
                      <a:lnTo>
                        <a:pt x="802" y="2380"/>
                      </a:lnTo>
                      <a:lnTo>
                        <a:pt x="802" y="2380"/>
                      </a:lnTo>
                      <a:lnTo>
                        <a:pt x="814" y="2363"/>
                      </a:lnTo>
                      <a:lnTo>
                        <a:pt x="827" y="2346"/>
                      </a:lnTo>
                      <a:lnTo>
                        <a:pt x="841" y="2333"/>
                      </a:lnTo>
                      <a:lnTo>
                        <a:pt x="849" y="2328"/>
                      </a:lnTo>
                      <a:lnTo>
                        <a:pt x="854" y="2325"/>
                      </a:lnTo>
                      <a:lnTo>
                        <a:pt x="854" y="2325"/>
                      </a:lnTo>
                      <a:lnTo>
                        <a:pt x="890" y="2337"/>
                      </a:lnTo>
                      <a:lnTo>
                        <a:pt x="890" y="2337"/>
                      </a:lnTo>
                      <a:lnTo>
                        <a:pt x="892" y="2343"/>
                      </a:lnTo>
                      <a:lnTo>
                        <a:pt x="894" y="2352"/>
                      </a:lnTo>
                      <a:lnTo>
                        <a:pt x="896" y="2372"/>
                      </a:lnTo>
                      <a:lnTo>
                        <a:pt x="898" y="2392"/>
                      </a:lnTo>
                      <a:lnTo>
                        <a:pt x="895" y="2414"/>
                      </a:lnTo>
                      <a:lnTo>
                        <a:pt x="895" y="2414"/>
                      </a:lnTo>
                      <a:lnTo>
                        <a:pt x="895" y="2428"/>
                      </a:lnTo>
                      <a:lnTo>
                        <a:pt x="896" y="2439"/>
                      </a:lnTo>
                      <a:lnTo>
                        <a:pt x="900" y="2448"/>
                      </a:lnTo>
                      <a:lnTo>
                        <a:pt x="904" y="2454"/>
                      </a:lnTo>
                      <a:lnTo>
                        <a:pt x="910" y="2459"/>
                      </a:lnTo>
                      <a:lnTo>
                        <a:pt x="916" y="2461"/>
                      </a:lnTo>
                      <a:lnTo>
                        <a:pt x="929" y="2464"/>
                      </a:lnTo>
                      <a:lnTo>
                        <a:pt x="929" y="2464"/>
                      </a:lnTo>
                      <a:lnTo>
                        <a:pt x="942" y="2467"/>
                      </a:lnTo>
                      <a:lnTo>
                        <a:pt x="949" y="2469"/>
                      </a:lnTo>
                      <a:lnTo>
                        <a:pt x="955" y="2467"/>
                      </a:lnTo>
                      <a:lnTo>
                        <a:pt x="963" y="2465"/>
                      </a:lnTo>
                      <a:lnTo>
                        <a:pt x="969" y="2459"/>
                      </a:lnTo>
                      <a:lnTo>
                        <a:pt x="977" y="2450"/>
                      </a:lnTo>
                      <a:lnTo>
                        <a:pt x="984" y="2437"/>
                      </a:lnTo>
                      <a:lnTo>
                        <a:pt x="984" y="2437"/>
                      </a:lnTo>
                      <a:lnTo>
                        <a:pt x="992" y="2418"/>
                      </a:lnTo>
                      <a:lnTo>
                        <a:pt x="1003" y="2400"/>
                      </a:lnTo>
                      <a:lnTo>
                        <a:pt x="1015" y="2385"/>
                      </a:lnTo>
                      <a:lnTo>
                        <a:pt x="1022" y="2378"/>
                      </a:lnTo>
                      <a:lnTo>
                        <a:pt x="1027" y="2374"/>
                      </a:lnTo>
                      <a:lnTo>
                        <a:pt x="1027" y="2374"/>
                      </a:lnTo>
                      <a:lnTo>
                        <a:pt x="1063" y="2380"/>
                      </a:lnTo>
                      <a:lnTo>
                        <a:pt x="1063" y="2380"/>
                      </a:lnTo>
                      <a:lnTo>
                        <a:pt x="1068" y="2387"/>
                      </a:lnTo>
                      <a:lnTo>
                        <a:pt x="1071" y="2394"/>
                      </a:lnTo>
                      <a:lnTo>
                        <a:pt x="1076" y="2413"/>
                      </a:lnTo>
                      <a:lnTo>
                        <a:pt x="1080" y="2434"/>
                      </a:lnTo>
                      <a:lnTo>
                        <a:pt x="1082" y="2455"/>
                      </a:lnTo>
                      <a:lnTo>
                        <a:pt x="1082" y="2455"/>
                      </a:lnTo>
                      <a:lnTo>
                        <a:pt x="1083" y="2470"/>
                      </a:lnTo>
                      <a:lnTo>
                        <a:pt x="1086" y="2480"/>
                      </a:lnTo>
                      <a:lnTo>
                        <a:pt x="1090" y="2488"/>
                      </a:lnTo>
                      <a:lnTo>
                        <a:pt x="1097" y="2494"/>
                      </a:lnTo>
                      <a:lnTo>
                        <a:pt x="1102" y="2497"/>
                      </a:lnTo>
                      <a:lnTo>
                        <a:pt x="1110" y="2499"/>
                      </a:lnTo>
                      <a:lnTo>
                        <a:pt x="1123" y="2500"/>
                      </a:lnTo>
                      <a:lnTo>
                        <a:pt x="1123" y="2500"/>
                      </a:lnTo>
                      <a:lnTo>
                        <a:pt x="1136" y="2501"/>
                      </a:lnTo>
                      <a:lnTo>
                        <a:pt x="1143" y="2501"/>
                      </a:lnTo>
                      <a:lnTo>
                        <a:pt x="1149" y="2499"/>
                      </a:lnTo>
                      <a:lnTo>
                        <a:pt x="1156" y="2496"/>
                      </a:lnTo>
                      <a:lnTo>
                        <a:pt x="1162" y="2488"/>
                      </a:lnTo>
                      <a:lnTo>
                        <a:pt x="1168" y="2478"/>
                      </a:lnTo>
                      <a:lnTo>
                        <a:pt x="1172" y="2465"/>
                      </a:lnTo>
                      <a:lnTo>
                        <a:pt x="1172" y="2465"/>
                      </a:lnTo>
                      <a:lnTo>
                        <a:pt x="1179" y="2445"/>
                      </a:lnTo>
                      <a:lnTo>
                        <a:pt x="1186" y="2425"/>
                      </a:lnTo>
                      <a:lnTo>
                        <a:pt x="1195" y="2407"/>
                      </a:lnTo>
                      <a:lnTo>
                        <a:pt x="1200" y="2400"/>
                      </a:lnTo>
                      <a:lnTo>
                        <a:pt x="1205" y="2394"/>
                      </a:lnTo>
                      <a:lnTo>
                        <a:pt x="1205" y="2394"/>
                      </a:lnTo>
                      <a:lnTo>
                        <a:pt x="1242" y="2396"/>
                      </a:lnTo>
                      <a:lnTo>
                        <a:pt x="1242" y="2396"/>
                      </a:lnTo>
                      <a:lnTo>
                        <a:pt x="1247" y="2402"/>
                      </a:lnTo>
                      <a:lnTo>
                        <a:pt x="1252" y="2410"/>
                      </a:lnTo>
                      <a:lnTo>
                        <a:pt x="1259" y="2427"/>
                      </a:lnTo>
                      <a:lnTo>
                        <a:pt x="1267" y="2447"/>
                      </a:lnTo>
                      <a:lnTo>
                        <a:pt x="1272" y="2467"/>
                      </a:lnTo>
                      <a:lnTo>
                        <a:pt x="1272" y="2467"/>
                      </a:lnTo>
                      <a:lnTo>
                        <a:pt x="1276" y="2482"/>
                      </a:lnTo>
                      <a:lnTo>
                        <a:pt x="1280" y="2491"/>
                      </a:lnTo>
                      <a:lnTo>
                        <a:pt x="1287" y="2499"/>
                      </a:lnTo>
                      <a:lnTo>
                        <a:pt x="1293" y="2503"/>
                      </a:lnTo>
                      <a:lnTo>
                        <a:pt x="1300" y="2506"/>
                      </a:lnTo>
                      <a:lnTo>
                        <a:pt x="1306" y="2506"/>
                      </a:lnTo>
                      <a:lnTo>
                        <a:pt x="1319" y="2506"/>
                      </a:lnTo>
                      <a:lnTo>
                        <a:pt x="1319" y="2506"/>
                      </a:lnTo>
                      <a:lnTo>
                        <a:pt x="1332" y="2504"/>
                      </a:lnTo>
                      <a:lnTo>
                        <a:pt x="1339" y="2503"/>
                      </a:lnTo>
                      <a:lnTo>
                        <a:pt x="1345" y="2500"/>
                      </a:lnTo>
                      <a:lnTo>
                        <a:pt x="1352" y="2495"/>
                      </a:lnTo>
                      <a:lnTo>
                        <a:pt x="1356" y="2487"/>
                      </a:lnTo>
                      <a:lnTo>
                        <a:pt x="1361" y="2477"/>
                      </a:lnTo>
                      <a:lnTo>
                        <a:pt x="1363" y="2463"/>
                      </a:lnTo>
                      <a:lnTo>
                        <a:pt x="1363" y="2463"/>
                      </a:lnTo>
                      <a:lnTo>
                        <a:pt x="1365" y="2441"/>
                      </a:lnTo>
                      <a:lnTo>
                        <a:pt x="1370" y="2421"/>
                      </a:lnTo>
                      <a:lnTo>
                        <a:pt x="1377" y="2402"/>
                      </a:lnTo>
                      <a:lnTo>
                        <a:pt x="1380" y="2394"/>
                      </a:lnTo>
                      <a:lnTo>
                        <a:pt x="1385" y="2388"/>
                      </a:lnTo>
                      <a:lnTo>
                        <a:pt x="1385" y="2388"/>
                      </a:lnTo>
                      <a:lnTo>
                        <a:pt x="1422" y="2384"/>
                      </a:lnTo>
                      <a:lnTo>
                        <a:pt x="1422" y="2384"/>
                      </a:lnTo>
                      <a:lnTo>
                        <a:pt x="1427" y="2389"/>
                      </a:lnTo>
                      <a:lnTo>
                        <a:pt x="1433" y="2396"/>
                      </a:lnTo>
                      <a:lnTo>
                        <a:pt x="1443" y="2411"/>
                      </a:lnTo>
                      <a:lnTo>
                        <a:pt x="1453" y="2430"/>
                      </a:lnTo>
                      <a:lnTo>
                        <a:pt x="1462" y="2450"/>
                      </a:lnTo>
                      <a:lnTo>
                        <a:pt x="1462" y="2450"/>
                      </a:lnTo>
                      <a:lnTo>
                        <a:pt x="1467" y="2463"/>
                      </a:lnTo>
                      <a:lnTo>
                        <a:pt x="1474" y="2472"/>
                      </a:lnTo>
                      <a:lnTo>
                        <a:pt x="1480" y="2478"/>
                      </a:lnTo>
                      <a:lnTo>
                        <a:pt x="1488" y="2482"/>
                      </a:lnTo>
                      <a:lnTo>
                        <a:pt x="1495" y="2483"/>
                      </a:lnTo>
                      <a:lnTo>
                        <a:pt x="1501" y="2482"/>
                      </a:lnTo>
                      <a:lnTo>
                        <a:pt x="1514" y="2479"/>
                      </a:lnTo>
                      <a:lnTo>
                        <a:pt x="1514" y="2479"/>
                      </a:lnTo>
                      <a:lnTo>
                        <a:pt x="1527" y="2476"/>
                      </a:lnTo>
                      <a:lnTo>
                        <a:pt x="1534" y="2474"/>
                      </a:lnTo>
                      <a:lnTo>
                        <a:pt x="1539" y="2470"/>
                      </a:lnTo>
                      <a:lnTo>
                        <a:pt x="1545" y="2464"/>
                      </a:lnTo>
                      <a:lnTo>
                        <a:pt x="1548" y="2457"/>
                      </a:lnTo>
                      <a:lnTo>
                        <a:pt x="1550" y="2445"/>
                      </a:lnTo>
                      <a:lnTo>
                        <a:pt x="1550" y="2430"/>
                      </a:lnTo>
                      <a:lnTo>
                        <a:pt x="1550" y="2430"/>
                      </a:lnTo>
                      <a:lnTo>
                        <a:pt x="1550" y="2410"/>
                      </a:lnTo>
                      <a:lnTo>
                        <a:pt x="1551" y="2388"/>
                      </a:lnTo>
                      <a:lnTo>
                        <a:pt x="1555" y="2369"/>
                      </a:lnTo>
                      <a:lnTo>
                        <a:pt x="1557" y="2361"/>
                      </a:lnTo>
                      <a:lnTo>
                        <a:pt x="1560" y="2354"/>
                      </a:lnTo>
                      <a:lnTo>
                        <a:pt x="1560" y="2354"/>
                      </a:lnTo>
                      <a:lnTo>
                        <a:pt x="1596" y="2343"/>
                      </a:lnTo>
                      <a:lnTo>
                        <a:pt x="1596" y="2343"/>
                      </a:lnTo>
                      <a:lnTo>
                        <a:pt x="1603" y="2348"/>
                      </a:lnTo>
                      <a:lnTo>
                        <a:pt x="1609" y="2353"/>
                      </a:lnTo>
                      <a:lnTo>
                        <a:pt x="1622" y="2367"/>
                      </a:lnTo>
                      <a:lnTo>
                        <a:pt x="1635" y="2384"/>
                      </a:lnTo>
                      <a:lnTo>
                        <a:pt x="1646" y="2402"/>
                      </a:lnTo>
                      <a:lnTo>
                        <a:pt x="1646" y="2402"/>
                      </a:lnTo>
                      <a:lnTo>
                        <a:pt x="1654" y="2414"/>
                      </a:lnTo>
                      <a:lnTo>
                        <a:pt x="1662" y="2423"/>
                      </a:lnTo>
                      <a:lnTo>
                        <a:pt x="1670" y="2427"/>
                      </a:lnTo>
                      <a:lnTo>
                        <a:pt x="1677" y="2429"/>
                      </a:lnTo>
                      <a:lnTo>
                        <a:pt x="1684" y="2429"/>
                      </a:lnTo>
                      <a:lnTo>
                        <a:pt x="1691" y="2428"/>
                      </a:lnTo>
                      <a:lnTo>
                        <a:pt x="1703" y="2424"/>
                      </a:lnTo>
                      <a:lnTo>
                        <a:pt x="1703" y="2424"/>
                      </a:lnTo>
                      <a:lnTo>
                        <a:pt x="1716" y="2418"/>
                      </a:lnTo>
                      <a:lnTo>
                        <a:pt x="1721" y="2415"/>
                      </a:lnTo>
                      <a:lnTo>
                        <a:pt x="1727" y="2410"/>
                      </a:lnTo>
                      <a:lnTo>
                        <a:pt x="1731" y="2403"/>
                      </a:lnTo>
                      <a:lnTo>
                        <a:pt x="1733" y="2396"/>
                      </a:lnTo>
                      <a:lnTo>
                        <a:pt x="1733" y="2384"/>
                      </a:lnTo>
                      <a:lnTo>
                        <a:pt x="1731" y="2369"/>
                      </a:lnTo>
                      <a:lnTo>
                        <a:pt x="1731" y="2369"/>
                      </a:lnTo>
                      <a:lnTo>
                        <a:pt x="1728" y="2349"/>
                      </a:lnTo>
                      <a:lnTo>
                        <a:pt x="1726" y="2328"/>
                      </a:lnTo>
                      <a:lnTo>
                        <a:pt x="1726" y="2308"/>
                      </a:lnTo>
                      <a:lnTo>
                        <a:pt x="1727" y="2300"/>
                      </a:lnTo>
                      <a:lnTo>
                        <a:pt x="1729" y="2292"/>
                      </a:lnTo>
                      <a:lnTo>
                        <a:pt x="1729" y="2292"/>
                      </a:lnTo>
                      <a:lnTo>
                        <a:pt x="1763" y="2276"/>
                      </a:lnTo>
                      <a:lnTo>
                        <a:pt x="1763" y="2276"/>
                      </a:lnTo>
                      <a:lnTo>
                        <a:pt x="1769" y="2279"/>
                      </a:lnTo>
                      <a:lnTo>
                        <a:pt x="1777" y="2283"/>
                      </a:lnTo>
                      <a:lnTo>
                        <a:pt x="1792" y="2295"/>
                      </a:lnTo>
                      <a:lnTo>
                        <a:pt x="1807" y="2311"/>
                      </a:lnTo>
                      <a:lnTo>
                        <a:pt x="1821" y="2326"/>
                      </a:lnTo>
                      <a:lnTo>
                        <a:pt x="1821" y="2326"/>
                      </a:lnTo>
                      <a:lnTo>
                        <a:pt x="1831" y="2337"/>
                      </a:lnTo>
                      <a:lnTo>
                        <a:pt x="1840" y="2344"/>
                      </a:lnTo>
                      <a:lnTo>
                        <a:pt x="1848" y="2348"/>
                      </a:lnTo>
                      <a:lnTo>
                        <a:pt x="1855" y="2349"/>
                      </a:lnTo>
                      <a:lnTo>
                        <a:pt x="1863" y="2348"/>
                      </a:lnTo>
                      <a:lnTo>
                        <a:pt x="1869" y="2345"/>
                      </a:lnTo>
                      <a:lnTo>
                        <a:pt x="1880" y="2339"/>
                      </a:lnTo>
                      <a:lnTo>
                        <a:pt x="1880" y="2339"/>
                      </a:lnTo>
                      <a:lnTo>
                        <a:pt x="1892" y="2332"/>
                      </a:lnTo>
                      <a:lnTo>
                        <a:pt x="1898" y="2327"/>
                      </a:lnTo>
                      <a:lnTo>
                        <a:pt x="1902" y="2321"/>
                      </a:lnTo>
                      <a:lnTo>
                        <a:pt x="1905" y="2315"/>
                      </a:lnTo>
                      <a:lnTo>
                        <a:pt x="1905" y="2306"/>
                      </a:lnTo>
                      <a:lnTo>
                        <a:pt x="1904" y="2294"/>
                      </a:lnTo>
                      <a:lnTo>
                        <a:pt x="1900" y="2281"/>
                      </a:lnTo>
                      <a:lnTo>
                        <a:pt x="1900" y="2281"/>
                      </a:lnTo>
                      <a:lnTo>
                        <a:pt x="1893" y="2260"/>
                      </a:lnTo>
                      <a:lnTo>
                        <a:pt x="1888" y="2240"/>
                      </a:lnTo>
                      <a:lnTo>
                        <a:pt x="1885" y="2221"/>
                      </a:lnTo>
                      <a:lnTo>
                        <a:pt x="1885" y="2213"/>
                      </a:lnTo>
                      <a:lnTo>
                        <a:pt x="1886" y="2205"/>
                      </a:lnTo>
                      <a:lnTo>
                        <a:pt x="1886" y="2205"/>
                      </a:lnTo>
                      <a:lnTo>
                        <a:pt x="1916" y="2183"/>
                      </a:lnTo>
                      <a:lnTo>
                        <a:pt x="1916" y="2183"/>
                      </a:lnTo>
                      <a:lnTo>
                        <a:pt x="1924" y="2185"/>
                      </a:lnTo>
                      <a:lnTo>
                        <a:pt x="1932" y="2189"/>
                      </a:lnTo>
                      <a:lnTo>
                        <a:pt x="1948" y="2198"/>
                      </a:lnTo>
                      <a:lnTo>
                        <a:pt x="1966" y="2210"/>
                      </a:lnTo>
                      <a:lnTo>
                        <a:pt x="1983" y="2224"/>
                      </a:lnTo>
                      <a:lnTo>
                        <a:pt x="1983" y="2224"/>
                      </a:lnTo>
                      <a:lnTo>
                        <a:pt x="1994" y="2233"/>
                      </a:lnTo>
                      <a:lnTo>
                        <a:pt x="2003" y="2239"/>
                      </a:lnTo>
                      <a:lnTo>
                        <a:pt x="2012" y="2241"/>
                      </a:lnTo>
                      <a:lnTo>
                        <a:pt x="2020" y="2241"/>
                      </a:lnTo>
                      <a:lnTo>
                        <a:pt x="2026" y="2239"/>
                      </a:lnTo>
                      <a:lnTo>
                        <a:pt x="2033" y="2235"/>
                      </a:lnTo>
                      <a:lnTo>
                        <a:pt x="2043" y="2227"/>
                      </a:lnTo>
                      <a:lnTo>
                        <a:pt x="2043" y="2227"/>
                      </a:lnTo>
                      <a:lnTo>
                        <a:pt x="2054" y="2219"/>
                      </a:lnTo>
                      <a:lnTo>
                        <a:pt x="2058" y="2214"/>
                      </a:lnTo>
                      <a:lnTo>
                        <a:pt x="2061" y="2207"/>
                      </a:lnTo>
                      <a:lnTo>
                        <a:pt x="2063" y="2199"/>
                      </a:lnTo>
                      <a:lnTo>
                        <a:pt x="2062" y="2191"/>
                      </a:lnTo>
                      <a:lnTo>
                        <a:pt x="2059" y="2180"/>
                      </a:lnTo>
                      <a:lnTo>
                        <a:pt x="2052" y="2167"/>
                      </a:lnTo>
                      <a:lnTo>
                        <a:pt x="2052" y="2167"/>
                      </a:lnTo>
                      <a:lnTo>
                        <a:pt x="2043" y="2148"/>
                      </a:lnTo>
                      <a:lnTo>
                        <a:pt x="2034" y="2129"/>
                      </a:lnTo>
                      <a:lnTo>
                        <a:pt x="2029" y="2110"/>
                      </a:lnTo>
                      <a:lnTo>
                        <a:pt x="2027" y="2101"/>
                      </a:lnTo>
                      <a:lnTo>
                        <a:pt x="2026" y="2094"/>
                      </a:lnTo>
                      <a:lnTo>
                        <a:pt x="2026" y="2094"/>
                      </a:lnTo>
                      <a:lnTo>
                        <a:pt x="2054" y="2069"/>
                      </a:lnTo>
                      <a:lnTo>
                        <a:pt x="2054" y="2069"/>
                      </a:lnTo>
                      <a:lnTo>
                        <a:pt x="2061" y="2070"/>
                      </a:lnTo>
                      <a:lnTo>
                        <a:pt x="2070" y="2071"/>
                      </a:lnTo>
                      <a:lnTo>
                        <a:pt x="2087" y="2079"/>
                      </a:lnTo>
                      <a:lnTo>
                        <a:pt x="2107" y="2087"/>
                      </a:lnTo>
                      <a:lnTo>
                        <a:pt x="2125" y="2098"/>
                      </a:lnTo>
                      <a:lnTo>
                        <a:pt x="2125" y="2098"/>
                      </a:lnTo>
                      <a:lnTo>
                        <a:pt x="2137" y="2106"/>
                      </a:lnTo>
                      <a:lnTo>
                        <a:pt x="2148" y="2109"/>
                      </a:lnTo>
                      <a:lnTo>
                        <a:pt x="2157" y="2110"/>
                      </a:lnTo>
                      <a:lnTo>
                        <a:pt x="2165" y="2109"/>
                      </a:lnTo>
                      <a:lnTo>
                        <a:pt x="2171" y="2106"/>
                      </a:lnTo>
                      <a:lnTo>
                        <a:pt x="2177" y="2101"/>
                      </a:lnTo>
                      <a:lnTo>
                        <a:pt x="2185" y="2092"/>
                      </a:lnTo>
                      <a:lnTo>
                        <a:pt x="2185" y="2092"/>
                      </a:lnTo>
                      <a:lnTo>
                        <a:pt x="2194" y="2082"/>
                      </a:lnTo>
                      <a:lnTo>
                        <a:pt x="2198" y="2075"/>
                      </a:lnTo>
                      <a:lnTo>
                        <a:pt x="2201" y="2069"/>
                      </a:lnTo>
                      <a:lnTo>
                        <a:pt x="2201" y="2061"/>
                      </a:lnTo>
                      <a:lnTo>
                        <a:pt x="2200" y="2052"/>
                      </a:lnTo>
                      <a:lnTo>
                        <a:pt x="2194" y="2043"/>
                      </a:lnTo>
                      <a:lnTo>
                        <a:pt x="2185" y="2031"/>
                      </a:lnTo>
                      <a:lnTo>
                        <a:pt x="2185" y="2031"/>
                      </a:lnTo>
                      <a:lnTo>
                        <a:pt x="2173" y="2013"/>
                      </a:lnTo>
                      <a:lnTo>
                        <a:pt x="2161" y="1996"/>
                      </a:lnTo>
                      <a:lnTo>
                        <a:pt x="2154" y="1978"/>
                      </a:lnTo>
                      <a:lnTo>
                        <a:pt x="2151" y="1971"/>
                      </a:lnTo>
                      <a:lnTo>
                        <a:pt x="2148" y="1963"/>
                      </a:lnTo>
                      <a:lnTo>
                        <a:pt x="2148" y="1963"/>
                      </a:lnTo>
                      <a:lnTo>
                        <a:pt x="2171" y="1933"/>
                      </a:lnTo>
                      <a:lnTo>
                        <a:pt x="2171" y="1933"/>
                      </a:lnTo>
                      <a:lnTo>
                        <a:pt x="2180" y="1933"/>
                      </a:lnTo>
                      <a:lnTo>
                        <a:pt x="2188" y="1934"/>
                      </a:lnTo>
                      <a:lnTo>
                        <a:pt x="2207" y="1937"/>
                      </a:lnTo>
                      <a:lnTo>
                        <a:pt x="2227" y="1943"/>
                      </a:lnTo>
                      <a:lnTo>
                        <a:pt x="2246" y="1951"/>
                      </a:lnTo>
                      <a:lnTo>
                        <a:pt x="2246" y="1951"/>
                      </a:lnTo>
                      <a:lnTo>
                        <a:pt x="2261" y="1957"/>
                      </a:lnTo>
                      <a:lnTo>
                        <a:pt x="2271" y="1959"/>
                      </a:lnTo>
                      <a:lnTo>
                        <a:pt x="2280" y="1958"/>
                      </a:lnTo>
                      <a:lnTo>
                        <a:pt x="2288" y="1955"/>
                      </a:lnTo>
                      <a:lnTo>
                        <a:pt x="2293" y="1951"/>
                      </a:lnTo>
                      <a:lnTo>
                        <a:pt x="2298" y="1947"/>
                      </a:lnTo>
                      <a:lnTo>
                        <a:pt x="2305" y="1936"/>
                      </a:lnTo>
                      <a:lnTo>
                        <a:pt x="2305" y="1936"/>
                      </a:lnTo>
                      <a:lnTo>
                        <a:pt x="2312" y="1924"/>
                      </a:lnTo>
                      <a:lnTo>
                        <a:pt x="2315" y="1917"/>
                      </a:lnTo>
                      <a:lnTo>
                        <a:pt x="2316" y="1911"/>
                      </a:lnTo>
                      <a:lnTo>
                        <a:pt x="2316" y="1903"/>
                      </a:lnTo>
                      <a:lnTo>
                        <a:pt x="2313" y="1894"/>
                      </a:lnTo>
                      <a:lnTo>
                        <a:pt x="2306" y="1886"/>
                      </a:lnTo>
                      <a:lnTo>
                        <a:pt x="2297" y="1875"/>
                      </a:lnTo>
                      <a:lnTo>
                        <a:pt x="2297" y="1875"/>
                      </a:lnTo>
                      <a:lnTo>
                        <a:pt x="2281" y="1861"/>
                      </a:lnTo>
                      <a:lnTo>
                        <a:pt x="2267" y="1844"/>
                      </a:lnTo>
                      <a:lnTo>
                        <a:pt x="2256" y="1829"/>
                      </a:lnTo>
                      <a:lnTo>
                        <a:pt x="2252" y="1821"/>
                      </a:lnTo>
                      <a:lnTo>
                        <a:pt x="2249" y="1814"/>
                      </a:lnTo>
                      <a:lnTo>
                        <a:pt x="2249" y="1814"/>
                      </a:lnTo>
                      <a:lnTo>
                        <a:pt x="2267" y="1781"/>
                      </a:lnTo>
                      <a:lnTo>
                        <a:pt x="2267" y="1781"/>
                      </a:lnTo>
                      <a:lnTo>
                        <a:pt x="2274" y="1780"/>
                      </a:lnTo>
                      <a:lnTo>
                        <a:pt x="2282" y="1779"/>
                      </a:lnTo>
                      <a:lnTo>
                        <a:pt x="2302" y="1780"/>
                      </a:lnTo>
                      <a:lnTo>
                        <a:pt x="2323" y="1782"/>
                      </a:lnTo>
                      <a:lnTo>
                        <a:pt x="2343" y="1788"/>
                      </a:lnTo>
                      <a:lnTo>
                        <a:pt x="2343" y="1788"/>
                      </a:lnTo>
                      <a:lnTo>
                        <a:pt x="2358" y="1790"/>
                      </a:lnTo>
                      <a:lnTo>
                        <a:pt x="2370" y="1791"/>
                      </a:lnTo>
                      <a:lnTo>
                        <a:pt x="2378" y="1789"/>
                      </a:lnTo>
                      <a:lnTo>
                        <a:pt x="2385" y="1785"/>
                      </a:lnTo>
                      <a:lnTo>
                        <a:pt x="2390" y="1780"/>
                      </a:lnTo>
                      <a:lnTo>
                        <a:pt x="2393" y="1775"/>
                      </a:lnTo>
                      <a:lnTo>
                        <a:pt x="2399" y="1763"/>
                      </a:lnTo>
                      <a:lnTo>
                        <a:pt x="2399" y="1763"/>
                      </a:lnTo>
                      <a:lnTo>
                        <a:pt x="2404" y="1751"/>
                      </a:lnTo>
                      <a:lnTo>
                        <a:pt x="2405" y="1743"/>
                      </a:lnTo>
                      <a:lnTo>
                        <a:pt x="2407" y="1736"/>
                      </a:lnTo>
                      <a:lnTo>
                        <a:pt x="2404" y="1729"/>
                      </a:lnTo>
                      <a:lnTo>
                        <a:pt x="2400" y="1721"/>
                      </a:lnTo>
                      <a:lnTo>
                        <a:pt x="2392" y="1712"/>
                      </a:lnTo>
                      <a:lnTo>
                        <a:pt x="2380" y="1705"/>
                      </a:lnTo>
                      <a:lnTo>
                        <a:pt x="2380" y="1705"/>
                      </a:lnTo>
                      <a:lnTo>
                        <a:pt x="2363" y="1692"/>
                      </a:lnTo>
                      <a:lnTo>
                        <a:pt x="2347" y="1679"/>
                      </a:lnTo>
                      <a:lnTo>
                        <a:pt x="2334" y="1665"/>
                      </a:lnTo>
                      <a:lnTo>
                        <a:pt x="2328" y="1658"/>
                      </a:lnTo>
                      <a:lnTo>
                        <a:pt x="2324" y="1651"/>
                      </a:lnTo>
                      <a:lnTo>
                        <a:pt x="2324" y="1651"/>
                      </a:lnTo>
                      <a:lnTo>
                        <a:pt x="2337" y="1617"/>
                      </a:lnTo>
                      <a:lnTo>
                        <a:pt x="2337" y="1617"/>
                      </a:lnTo>
                      <a:lnTo>
                        <a:pt x="2343" y="1613"/>
                      </a:lnTo>
                      <a:lnTo>
                        <a:pt x="2352" y="1611"/>
                      </a:lnTo>
                      <a:lnTo>
                        <a:pt x="2372" y="1609"/>
                      </a:lnTo>
                      <a:lnTo>
                        <a:pt x="2392" y="1609"/>
                      </a:lnTo>
                      <a:lnTo>
                        <a:pt x="2414" y="1610"/>
                      </a:lnTo>
                      <a:lnTo>
                        <a:pt x="2414" y="1610"/>
                      </a:lnTo>
                      <a:lnTo>
                        <a:pt x="2428" y="1611"/>
                      </a:lnTo>
                      <a:lnTo>
                        <a:pt x="2439" y="1609"/>
                      </a:lnTo>
                      <a:lnTo>
                        <a:pt x="2448" y="1606"/>
                      </a:lnTo>
                      <a:lnTo>
                        <a:pt x="2453" y="1601"/>
                      </a:lnTo>
                      <a:lnTo>
                        <a:pt x="2458" y="1596"/>
                      </a:lnTo>
                      <a:lnTo>
                        <a:pt x="2461" y="1589"/>
                      </a:lnTo>
                      <a:lnTo>
                        <a:pt x="2464" y="1576"/>
                      </a:lnTo>
                      <a:lnTo>
                        <a:pt x="2464" y="1576"/>
                      </a:lnTo>
                      <a:lnTo>
                        <a:pt x="2468" y="1564"/>
                      </a:lnTo>
                      <a:lnTo>
                        <a:pt x="2469" y="1557"/>
                      </a:lnTo>
                      <a:lnTo>
                        <a:pt x="2468" y="1550"/>
                      </a:lnTo>
                      <a:lnTo>
                        <a:pt x="2464" y="1543"/>
                      </a:lnTo>
                      <a:lnTo>
                        <a:pt x="2459" y="1536"/>
                      </a:lnTo>
                      <a:lnTo>
                        <a:pt x="2450" y="1529"/>
                      </a:lnTo>
                      <a:lnTo>
                        <a:pt x="2437" y="1523"/>
                      </a:lnTo>
                      <a:lnTo>
                        <a:pt x="2437" y="1523"/>
                      </a:lnTo>
                      <a:lnTo>
                        <a:pt x="2419" y="1513"/>
                      </a:lnTo>
                      <a:lnTo>
                        <a:pt x="2400" y="1502"/>
                      </a:lnTo>
                      <a:lnTo>
                        <a:pt x="2385" y="1490"/>
                      </a:lnTo>
                      <a:lnTo>
                        <a:pt x="2378" y="1485"/>
                      </a:lnTo>
                      <a:lnTo>
                        <a:pt x="2373" y="1478"/>
                      </a:lnTo>
                      <a:lnTo>
                        <a:pt x="2373" y="1478"/>
                      </a:lnTo>
                      <a:lnTo>
                        <a:pt x="2379" y="1442"/>
                      </a:lnTo>
                      <a:lnTo>
                        <a:pt x="2379" y="1442"/>
                      </a:lnTo>
                      <a:lnTo>
                        <a:pt x="2386" y="1439"/>
                      </a:lnTo>
                      <a:lnTo>
                        <a:pt x="2395" y="1435"/>
                      </a:lnTo>
                      <a:lnTo>
                        <a:pt x="2413" y="1429"/>
                      </a:lnTo>
                      <a:lnTo>
                        <a:pt x="2434" y="1426"/>
                      </a:lnTo>
                      <a:lnTo>
                        <a:pt x="2456" y="1424"/>
                      </a:lnTo>
                      <a:lnTo>
                        <a:pt x="2456" y="1424"/>
                      </a:lnTo>
                      <a:lnTo>
                        <a:pt x="2470" y="1423"/>
                      </a:lnTo>
                      <a:lnTo>
                        <a:pt x="2481" y="1419"/>
                      </a:lnTo>
                      <a:lnTo>
                        <a:pt x="2488" y="1415"/>
                      </a:lnTo>
                      <a:lnTo>
                        <a:pt x="2494" y="1410"/>
                      </a:lnTo>
                      <a:lnTo>
                        <a:pt x="2497" y="1403"/>
                      </a:lnTo>
                      <a:lnTo>
                        <a:pt x="2499" y="1397"/>
                      </a:lnTo>
                      <a:lnTo>
                        <a:pt x="2500" y="1383"/>
                      </a:lnTo>
                      <a:lnTo>
                        <a:pt x="2500" y="1383"/>
                      </a:lnTo>
                      <a:lnTo>
                        <a:pt x="2501" y="1370"/>
                      </a:lnTo>
                      <a:lnTo>
                        <a:pt x="2501" y="1363"/>
                      </a:lnTo>
                      <a:lnTo>
                        <a:pt x="2499" y="1356"/>
                      </a:lnTo>
                      <a:lnTo>
                        <a:pt x="2495" y="1350"/>
                      </a:lnTo>
                      <a:lnTo>
                        <a:pt x="2488" y="1343"/>
                      </a:lnTo>
                      <a:lnTo>
                        <a:pt x="2478" y="1339"/>
                      </a:lnTo>
                      <a:lnTo>
                        <a:pt x="2464" y="1334"/>
                      </a:lnTo>
                      <a:lnTo>
                        <a:pt x="2464" y="1334"/>
                      </a:lnTo>
                      <a:lnTo>
                        <a:pt x="2445" y="1328"/>
                      </a:lnTo>
                      <a:lnTo>
                        <a:pt x="2424" y="1319"/>
                      </a:lnTo>
                      <a:lnTo>
                        <a:pt x="2408" y="1311"/>
                      </a:lnTo>
                      <a:lnTo>
                        <a:pt x="2400" y="1305"/>
                      </a:lnTo>
                      <a:lnTo>
                        <a:pt x="2395" y="1301"/>
                      </a:lnTo>
                      <a:lnTo>
                        <a:pt x="2395" y="1301"/>
                      </a:lnTo>
                      <a:lnTo>
                        <a:pt x="2396" y="1264"/>
                      </a:lnTo>
                      <a:lnTo>
                        <a:pt x="2396" y="1264"/>
                      </a:lnTo>
                      <a:lnTo>
                        <a:pt x="2402" y="1259"/>
                      </a:lnTo>
                      <a:lnTo>
                        <a:pt x="2409" y="1254"/>
                      </a:lnTo>
                      <a:lnTo>
                        <a:pt x="2426" y="1246"/>
                      </a:lnTo>
                      <a:lnTo>
                        <a:pt x="2447" y="1239"/>
                      </a:lnTo>
                      <a:lnTo>
                        <a:pt x="2468" y="1234"/>
                      </a:lnTo>
                      <a:lnTo>
                        <a:pt x="2468" y="1234"/>
                      </a:lnTo>
                      <a:lnTo>
                        <a:pt x="2482" y="1230"/>
                      </a:lnTo>
                      <a:lnTo>
                        <a:pt x="2492" y="1226"/>
                      </a:lnTo>
                      <a:lnTo>
                        <a:pt x="2498" y="1220"/>
                      </a:lnTo>
                      <a:lnTo>
                        <a:pt x="2502" y="1214"/>
                      </a:lnTo>
                      <a:lnTo>
                        <a:pt x="2505" y="1207"/>
                      </a:lnTo>
                      <a:lnTo>
                        <a:pt x="2506" y="1199"/>
                      </a:lnTo>
                      <a:lnTo>
                        <a:pt x="2506" y="1186"/>
                      </a:lnTo>
                      <a:lnTo>
                        <a:pt x="2506" y="1186"/>
                      </a:lnTo>
                      <a:lnTo>
                        <a:pt x="2505" y="1173"/>
                      </a:lnTo>
                      <a:lnTo>
                        <a:pt x="2502" y="1167"/>
                      </a:lnTo>
                      <a:lnTo>
                        <a:pt x="2500" y="1160"/>
                      </a:lnTo>
                      <a:lnTo>
                        <a:pt x="2495" y="1155"/>
                      </a:lnTo>
                      <a:lnTo>
                        <a:pt x="2487" y="1149"/>
                      </a:lnTo>
                      <a:lnTo>
                        <a:pt x="2476" y="1146"/>
                      </a:lnTo>
                      <a:lnTo>
                        <a:pt x="2462" y="1144"/>
                      </a:lnTo>
                      <a:lnTo>
                        <a:pt x="2462" y="1144"/>
                      </a:lnTo>
                      <a:lnTo>
                        <a:pt x="2441" y="1141"/>
                      </a:lnTo>
                      <a:lnTo>
                        <a:pt x="2421" y="1135"/>
                      </a:lnTo>
                      <a:lnTo>
                        <a:pt x="2402" y="1130"/>
                      </a:lnTo>
                      <a:lnTo>
                        <a:pt x="2395" y="1125"/>
                      </a:lnTo>
                      <a:lnTo>
                        <a:pt x="2388" y="1121"/>
                      </a:lnTo>
                      <a:lnTo>
                        <a:pt x="2388" y="1121"/>
                      </a:lnTo>
                      <a:lnTo>
                        <a:pt x="2384" y="1085"/>
                      </a:lnTo>
                      <a:lnTo>
                        <a:pt x="2384" y="1085"/>
                      </a:lnTo>
                      <a:lnTo>
                        <a:pt x="2388" y="1078"/>
                      </a:lnTo>
                      <a:lnTo>
                        <a:pt x="2395" y="1073"/>
                      </a:lnTo>
                      <a:lnTo>
                        <a:pt x="2411" y="1062"/>
                      </a:lnTo>
                      <a:lnTo>
                        <a:pt x="2429" y="1052"/>
                      </a:lnTo>
                      <a:lnTo>
                        <a:pt x="2449" y="1044"/>
                      </a:lnTo>
                      <a:lnTo>
                        <a:pt x="2449" y="1044"/>
                      </a:lnTo>
                      <a:lnTo>
                        <a:pt x="2462" y="1038"/>
                      </a:lnTo>
                      <a:lnTo>
                        <a:pt x="2472" y="1032"/>
                      </a:lnTo>
                      <a:lnTo>
                        <a:pt x="2477" y="1025"/>
                      </a:lnTo>
                      <a:lnTo>
                        <a:pt x="2481" y="1019"/>
                      </a:lnTo>
                      <a:lnTo>
                        <a:pt x="2483" y="1011"/>
                      </a:lnTo>
                      <a:lnTo>
                        <a:pt x="2482" y="1004"/>
                      </a:lnTo>
                      <a:lnTo>
                        <a:pt x="2480" y="991"/>
                      </a:lnTo>
                      <a:lnTo>
                        <a:pt x="2480" y="991"/>
                      </a:lnTo>
                      <a:lnTo>
                        <a:pt x="2476" y="978"/>
                      </a:lnTo>
                      <a:lnTo>
                        <a:pt x="2474" y="972"/>
                      </a:lnTo>
                      <a:lnTo>
                        <a:pt x="2470" y="966"/>
                      </a:lnTo>
                      <a:lnTo>
                        <a:pt x="2464" y="961"/>
                      </a:lnTo>
                      <a:lnTo>
                        <a:pt x="2456" y="958"/>
                      </a:lnTo>
                      <a:lnTo>
                        <a:pt x="2445" y="955"/>
                      </a:lnTo>
                      <a:lnTo>
                        <a:pt x="2431" y="955"/>
                      </a:lnTo>
                      <a:lnTo>
                        <a:pt x="2431" y="955"/>
                      </a:lnTo>
                      <a:lnTo>
                        <a:pt x="2409" y="955"/>
                      </a:lnTo>
                      <a:lnTo>
                        <a:pt x="2388" y="954"/>
                      </a:lnTo>
                      <a:lnTo>
                        <a:pt x="2370" y="951"/>
                      </a:lnTo>
                      <a:lnTo>
                        <a:pt x="2361" y="949"/>
                      </a:lnTo>
                      <a:lnTo>
                        <a:pt x="2353" y="946"/>
                      </a:lnTo>
                      <a:lnTo>
                        <a:pt x="2353" y="946"/>
                      </a:lnTo>
                      <a:lnTo>
                        <a:pt x="2343" y="910"/>
                      </a:lnTo>
                      <a:lnTo>
                        <a:pt x="2343" y="910"/>
                      </a:lnTo>
                      <a:lnTo>
                        <a:pt x="2348" y="903"/>
                      </a:lnTo>
                      <a:lnTo>
                        <a:pt x="2353" y="897"/>
                      </a:lnTo>
                      <a:lnTo>
                        <a:pt x="2367" y="883"/>
                      </a:lnTo>
                      <a:lnTo>
                        <a:pt x="2384" y="870"/>
                      </a:lnTo>
                      <a:lnTo>
                        <a:pt x="2402" y="860"/>
                      </a:lnTo>
                      <a:lnTo>
                        <a:pt x="2402" y="860"/>
                      </a:lnTo>
                      <a:lnTo>
                        <a:pt x="2414" y="852"/>
                      </a:lnTo>
                      <a:lnTo>
                        <a:pt x="2422" y="844"/>
                      </a:lnTo>
                      <a:lnTo>
                        <a:pt x="2427" y="837"/>
                      </a:lnTo>
                      <a:lnTo>
                        <a:pt x="2429" y="829"/>
                      </a:lnTo>
                      <a:lnTo>
                        <a:pt x="2429" y="821"/>
                      </a:lnTo>
                      <a:lnTo>
                        <a:pt x="2428" y="815"/>
                      </a:lnTo>
                      <a:lnTo>
                        <a:pt x="2423" y="803"/>
                      </a:lnTo>
                      <a:lnTo>
                        <a:pt x="2423" y="803"/>
                      </a:lnTo>
                      <a:lnTo>
                        <a:pt x="2419" y="791"/>
                      </a:lnTo>
                      <a:lnTo>
                        <a:pt x="2415" y="784"/>
                      </a:lnTo>
                      <a:lnTo>
                        <a:pt x="2410" y="779"/>
                      </a:lnTo>
                      <a:lnTo>
                        <a:pt x="2403" y="776"/>
                      </a:lnTo>
                      <a:lnTo>
                        <a:pt x="2395" y="772"/>
                      </a:lnTo>
                      <a:lnTo>
                        <a:pt x="2384" y="772"/>
                      </a:lnTo>
                      <a:lnTo>
                        <a:pt x="2370" y="776"/>
                      </a:lnTo>
                      <a:lnTo>
                        <a:pt x="2370" y="776"/>
                      </a:lnTo>
                      <a:lnTo>
                        <a:pt x="2349" y="779"/>
                      </a:lnTo>
                      <a:lnTo>
                        <a:pt x="2328" y="780"/>
                      </a:lnTo>
                      <a:lnTo>
                        <a:pt x="2309" y="780"/>
                      </a:lnTo>
                      <a:lnTo>
                        <a:pt x="2300" y="779"/>
                      </a:lnTo>
                      <a:lnTo>
                        <a:pt x="2292" y="778"/>
                      </a:lnTo>
                      <a:lnTo>
                        <a:pt x="2292" y="778"/>
                      </a:lnTo>
                      <a:lnTo>
                        <a:pt x="2276" y="744"/>
                      </a:lnTo>
                      <a:lnTo>
                        <a:pt x="2276" y="744"/>
                      </a:lnTo>
                      <a:lnTo>
                        <a:pt x="2279" y="736"/>
                      </a:lnTo>
                      <a:lnTo>
                        <a:pt x="2283" y="729"/>
                      </a:lnTo>
                      <a:lnTo>
                        <a:pt x="2295" y="714"/>
                      </a:lnTo>
                      <a:lnTo>
                        <a:pt x="2310" y="698"/>
                      </a:lnTo>
                      <a:lnTo>
                        <a:pt x="2326" y="684"/>
                      </a:lnTo>
                      <a:lnTo>
                        <a:pt x="2326" y="684"/>
                      </a:lnTo>
                      <a:lnTo>
                        <a:pt x="2337" y="675"/>
                      </a:lnTo>
                      <a:lnTo>
                        <a:pt x="2343" y="666"/>
                      </a:lnTo>
                      <a:lnTo>
                        <a:pt x="2348" y="658"/>
                      </a:lnTo>
                      <a:lnTo>
                        <a:pt x="2349" y="650"/>
                      </a:lnTo>
                      <a:lnTo>
                        <a:pt x="2348" y="643"/>
                      </a:lnTo>
                      <a:lnTo>
                        <a:pt x="2344" y="636"/>
                      </a:lnTo>
                      <a:lnTo>
                        <a:pt x="2339" y="625"/>
                      </a:lnTo>
                      <a:lnTo>
                        <a:pt x="2339" y="625"/>
                      </a:lnTo>
                      <a:lnTo>
                        <a:pt x="2331" y="614"/>
                      </a:lnTo>
                      <a:lnTo>
                        <a:pt x="2327" y="609"/>
                      </a:lnTo>
                      <a:lnTo>
                        <a:pt x="2322" y="605"/>
                      </a:lnTo>
                      <a:lnTo>
                        <a:pt x="2315" y="601"/>
                      </a:lnTo>
                      <a:lnTo>
                        <a:pt x="2305" y="600"/>
                      </a:lnTo>
                      <a:lnTo>
                        <a:pt x="2294" y="601"/>
                      </a:lnTo>
                      <a:lnTo>
                        <a:pt x="2281" y="607"/>
                      </a:lnTo>
                      <a:lnTo>
                        <a:pt x="2281" y="607"/>
                      </a:lnTo>
                      <a:lnTo>
                        <a:pt x="2261" y="613"/>
                      </a:lnTo>
                      <a:lnTo>
                        <a:pt x="2240" y="619"/>
                      </a:lnTo>
                      <a:lnTo>
                        <a:pt x="2221" y="621"/>
                      </a:lnTo>
                      <a:lnTo>
                        <a:pt x="2213" y="621"/>
                      </a:lnTo>
                      <a:lnTo>
                        <a:pt x="2205" y="621"/>
                      </a:lnTo>
                      <a:lnTo>
                        <a:pt x="2205" y="621"/>
                      </a:lnTo>
                      <a:lnTo>
                        <a:pt x="2183" y="590"/>
                      </a:lnTo>
                      <a:lnTo>
                        <a:pt x="2183" y="590"/>
                      </a:lnTo>
                      <a:lnTo>
                        <a:pt x="2185" y="583"/>
                      </a:lnTo>
                      <a:lnTo>
                        <a:pt x="2189" y="575"/>
                      </a:lnTo>
                      <a:lnTo>
                        <a:pt x="2198" y="558"/>
                      </a:lnTo>
                      <a:lnTo>
                        <a:pt x="2210" y="540"/>
                      </a:lnTo>
                      <a:lnTo>
                        <a:pt x="2224" y="524"/>
                      </a:lnTo>
                      <a:lnTo>
                        <a:pt x="2224" y="524"/>
                      </a:lnTo>
                      <a:lnTo>
                        <a:pt x="2233" y="512"/>
                      </a:lnTo>
                      <a:lnTo>
                        <a:pt x="2239" y="502"/>
                      </a:lnTo>
                      <a:lnTo>
                        <a:pt x="2241" y="493"/>
                      </a:lnTo>
                      <a:lnTo>
                        <a:pt x="2241" y="486"/>
                      </a:lnTo>
                      <a:lnTo>
                        <a:pt x="2239" y="479"/>
                      </a:lnTo>
                      <a:lnTo>
                        <a:pt x="2236" y="474"/>
                      </a:lnTo>
                      <a:lnTo>
                        <a:pt x="2227" y="463"/>
                      </a:lnTo>
                      <a:lnTo>
                        <a:pt x="2227" y="463"/>
                      </a:lnTo>
                      <a:lnTo>
                        <a:pt x="2218" y="453"/>
                      </a:lnTo>
                      <a:lnTo>
                        <a:pt x="2214" y="449"/>
                      </a:lnTo>
                      <a:lnTo>
                        <a:pt x="2207" y="444"/>
                      </a:lnTo>
                      <a:lnTo>
                        <a:pt x="2200" y="443"/>
                      </a:lnTo>
                      <a:lnTo>
                        <a:pt x="2191" y="443"/>
                      </a:lnTo>
                      <a:lnTo>
                        <a:pt x="2180" y="447"/>
                      </a:lnTo>
                      <a:lnTo>
                        <a:pt x="2167" y="453"/>
                      </a:lnTo>
                      <a:lnTo>
                        <a:pt x="2167" y="453"/>
                      </a:lnTo>
                      <a:close/>
                      <a:moveTo>
                        <a:pt x="1901" y="2052"/>
                      </a:moveTo>
                      <a:lnTo>
                        <a:pt x="1901" y="2052"/>
                      </a:lnTo>
                      <a:lnTo>
                        <a:pt x="1880" y="2069"/>
                      </a:lnTo>
                      <a:lnTo>
                        <a:pt x="1859" y="2084"/>
                      </a:lnTo>
                      <a:lnTo>
                        <a:pt x="1838" y="2099"/>
                      </a:lnTo>
                      <a:lnTo>
                        <a:pt x="1816" y="2114"/>
                      </a:lnTo>
                      <a:lnTo>
                        <a:pt x="1794" y="2128"/>
                      </a:lnTo>
                      <a:lnTo>
                        <a:pt x="1771" y="2142"/>
                      </a:lnTo>
                      <a:lnTo>
                        <a:pt x="1727" y="2167"/>
                      </a:lnTo>
                      <a:lnTo>
                        <a:pt x="1681" y="2189"/>
                      </a:lnTo>
                      <a:lnTo>
                        <a:pt x="1634" y="2208"/>
                      </a:lnTo>
                      <a:lnTo>
                        <a:pt x="1587" y="2227"/>
                      </a:lnTo>
                      <a:lnTo>
                        <a:pt x="1539" y="2241"/>
                      </a:lnTo>
                      <a:lnTo>
                        <a:pt x="1490" y="2254"/>
                      </a:lnTo>
                      <a:lnTo>
                        <a:pt x="1441" y="2265"/>
                      </a:lnTo>
                      <a:lnTo>
                        <a:pt x="1392" y="2272"/>
                      </a:lnTo>
                      <a:lnTo>
                        <a:pt x="1343" y="2278"/>
                      </a:lnTo>
                      <a:lnTo>
                        <a:pt x="1294" y="2281"/>
                      </a:lnTo>
                      <a:lnTo>
                        <a:pt x="1245" y="2281"/>
                      </a:lnTo>
                      <a:lnTo>
                        <a:pt x="1195" y="2280"/>
                      </a:lnTo>
                      <a:lnTo>
                        <a:pt x="1146" y="2276"/>
                      </a:lnTo>
                      <a:lnTo>
                        <a:pt x="1097" y="2270"/>
                      </a:lnTo>
                      <a:lnTo>
                        <a:pt x="1048" y="2262"/>
                      </a:lnTo>
                      <a:lnTo>
                        <a:pt x="1000" y="2251"/>
                      </a:lnTo>
                      <a:lnTo>
                        <a:pt x="952" y="2238"/>
                      </a:lnTo>
                      <a:lnTo>
                        <a:pt x="905" y="2221"/>
                      </a:lnTo>
                      <a:lnTo>
                        <a:pt x="859" y="2204"/>
                      </a:lnTo>
                      <a:lnTo>
                        <a:pt x="814" y="2183"/>
                      </a:lnTo>
                      <a:lnTo>
                        <a:pt x="769" y="2161"/>
                      </a:lnTo>
                      <a:lnTo>
                        <a:pt x="725" y="2136"/>
                      </a:lnTo>
                      <a:lnTo>
                        <a:pt x="683" y="2109"/>
                      </a:lnTo>
                      <a:lnTo>
                        <a:pt x="640" y="2081"/>
                      </a:lnTo>
                      <a:lnTo>
                        <a:pt x="600" y="2049"/>
                      </a:lnTo>
                      <a:lnTo>
                        <a:pt x="562" y="2015"/>
                      </a:lnTo>
                      <a:lnTo>
                        <a:pt x="542" y="1998"/>
                      </a:lnTo>
                      <a:lnTo>
                        <a:pt x="524" y="1979"/>
                      </a:lnTo>
                      <a:lnTo>
                        <a:pt x="506" y="1961"/>
                      </a:lnTo>
                      <a:lnTo>
                        <a:pt x="488" y="1941"/>
                      </a:lnTo>
                      <a:lnTo>
                        <a:pt x="470" y="1922"/>
                      </a:lnTo>
                      <a:lnTo>
                        <a:pt x="454" y="1901"/>
                      </a:lnTo>
                      <a:lnTo>
                        <a:pt x="454" y="1901"/>
                      </a:lnTo>
                      <a:lnTo>
                        <a:pt x="438" y="1880"/>
                      </a:lnTo>
                      <a:lnTo>
                        <a:pt x="421" y="1860"/>
                      </a:lnTo>
                      <a:lnTo>
                        <a:pt x="406" y="1838"/>
                      </a:lnTo>
                      <a:lnTo>
                        <a:pt x="392" y="1816"/>
                      </a:lnTo>
                      <a:lnTo>
                        <a:pt x="378" y="1794"/>
                      </a:lnTo>
                      <a:lnTo>
                        <a:pt x="365" y="1772"/>
                      </a:lnTo>
                      <a:lnTo>
                        <a:pt x="340" y="1727"/>
                      </a:lnTo>
                      <a:lnTo>
                        <a:pt x="317" y="1681"/>
                      </a:lnTo>
                      <a:lnTo>
                        <a:pt x="297" y="1634"/>
                      </a:lnTo>
                      <a:lnTo>
                        <a:pt x="280" y="1587"/>
                      </a:lnTo>
                      <a:lnTo>
                        <a:pt x="265" y="1539"/>
                      </a:lnTo>
                      <a:lnTo>
                        <a:pt x="251" y="1491"/>
                      </a:lnTo>
                      <a:lnTo>
                        <a:pt x="242" y="1442"/>
                      </a:lnTo>
                      <a:lnTo>
                        <a:pt x="233" y="1393"/>
                      </a:lnTo>
                      <a:lnTo>
                        <a:pt x="228" y="1344"/>
                      </a:lnTo>
                      <a:lnTo>
                        <a:pt x="225" y="1294"/>
                      </a:lnTo>
                      <a:lnTo>
                        <a:pt x="224" y="1245"/>
                      </a:lnTo>
                      <a:lnTo>
                        <a:pt x="225" y="1196"/>
                      </a:lnTo>
                      <a:lnTo>
                        <a:pt x="230" y="1146"/>
                      </a:lnTo>
                      <a:lnTo>
                        <a:pt x="236" y="1097"/>
                      </a:lnTo>
                      <a:lnTo>
                        <a:pt x="245" y="1049"/>
                      </a:lnTo>
                      <a:lnTo>
                        <a:pt x="256" y="1001"/>
                      </a:lnTo>
                      <a:lnTo>
                        <a:pt x="269" y="953"/>
                      </a:lnTo>
                      <a:lnTo>
                        <a:pt x="284" y="906"/>
                      </a:lnTo>
                      <a:lnTo>
                        <a:pt x="302" y="860"/>
                      </a:lnTo>
                      <a:lnTo>
                        <a:pt x="322" y="814"/>
                      </a:lnTo>
                      <a:lnTo>
                        <a:pt x="345" y="769"/>
                      </a:lnTo>
                      <a:lnTo>
                        <a:pt x="369" y="726"/>
                      </a:lnTo>
                      <a:lnTo>
                        <a:pt x="396" y="683"/>
                      </a:lnTo>
                      <a:lnTo>
                        <a:pt x="426" y="642"/>
                      </a:lnTo>
                      <a:lnTo>
                        <a:pt x="457" y="601"/>
                      </a:lnTo>
                      <a:lnTo>
                        <a:pt x="490" y="562"/>
                      </a:lnTo>
                      <a:lnTo>
                        <a:pt x="509" y="544"/>
                      </a:lnTo>
                      <a:lnTo>
                        <a:pt x="526" y="525"/>
                      </a:lnTo>
                      <a:lnTo>
                        <a:pt x="546" y="507"/>
                      </a:lnTo>
                      <a:lnTo>
                        <a:pt x="564" y="489"/>
                      </a:lnTo>
                      <a:lnTo>
                        <a:pt x="584" y="472"/>
                      </a:lnTo>
                      <a:lnTo>
                        <a:pt x="605" y="454"/>
                      </a:lnTo>
                      <a:lnTo>
                        <a:pt x="605" y="454"/>
                      </a:lnTo>
                      <a:lnTo>
                        <a:pt x="625" y="438"/>
                      </a:lnTo>
                      <a:lnTo>
                        <a:pt x="647" y="422"/>
                      </a:lnTo>
                      <a:lnTo>
                        <a:pt x="668" y="406"/>
                      </a:lnTo>
                      <a:lnTo>
                        <a:pt x="689" y="392"/>
                      </a:lnTo>
                      <a:lnTo>
                        <a:pt x="711" y="378"/>
                      </a:lnTo>
                      <a:lnTo>
                        <a:pt x="734" y="365"/>
                      </a:lnTo>
                      <a:lnTo>
                        <a:pt x="779" y="340"/>
                      </a:lnTo>
                      <a:lnTo>
                        <a:pt x="825" y="318"/>
                      </a:lnTo>
                      <a:lnTo>
                        <a:pt x="871" y="297"/>
                      </a:lnTo>
                      <a:lnTo>
                        <a:pt x="918" y="280"/>
                      </a:lnTo>
                      <a:lnTo>
                        <a:pt x="966" y="265"/>
                      </a:lnTo>
                      <a:lnTo>
                        <a:pt x="1015" y="253"/>
                      </a:lnTo>
                      <a:lnTo>
                        <a:pt x="1064" y="242"/>
                      </a:lnTo>
                      <a:lnTo>
                        <a:pt x="1113" y="234"/>
                      </a:lnTo>
                      <a:lnTo>
                        <a:pt x="1162" y="229"/>
                      </a:lnTo>
                      <a:lnTo>
                        <a:pt x="1211" y="225"/>
                      </a:lnTo>
                      <a:lnTo>
                        <a:pt x="1260" y="224"/>
                      </a:lnTo>
                      <a:lnTo>
                        <a:pt x="1311" y="227"/>
                      </a:lnTo>
                      <a:lnTo>
                        <a:pt x="1360" y="230"/>
                      </a:lnTo>
                      <a:lnTo>
                        <a:pt x="1409" y="236"/>
                      </a:lnTo>
                      <a:lnTo>
                        <a:pt x="1458" y="245"/>
                      </a:lnTo>
                      <a:lnTo>
                        <a:pt x="1506" y="256"/>
                      </a:lnTo>
                      <a:lnTo>
                        <a:pt x="1553" y="269"/>
                      </a:lnTo>
                      <a:lnTo>
                        <a:pt x="1600" y="284"/>
                      </a:lnTo>
                      <a:lnTo>
                        <a:pt x="1646" y="303"/>
                      </a:lnTo>
                      <a:lnTo>
                        <a:pt x="1692" y="322"/>
                      </a:lnTo>
                      <a:lnTo>
                        <a:pt x="1737" y="345"/>
                      </a:lnTo>
                      <a:lnTo>
                        <a:pt x="1780" y="370"/>
                      </a:lnTo>
                      <a:lnTo>
                        <a:pt x="1823" y="397"/>
                      </a:lnTo>
                      <a:lnTo>
                        <a:pt x="1865" y="426"/>
                      </a:lnTo>
                      <a:lnTo>
                        <a:pt x="1905" y="458"/>
                      </a:lnTo>
                      <a:lnTo>
                        <a:pt x="1944" y="491"/>
                      </a:lnTo>
                      <a:lnTo>
                        <a:pt x="1963" y="509"/>
                      </a:lnTo>
                      <a:lnTo>
                        <a:pt x="1982" y="527"/>
                      </a:lnTo>
                      <a:lnTo>
                        <a:pt x="1999" y="546"/>
                      </a:lnTo>
                      <a:lnTo>
                        <a:pt x="2018" y="565"/>
                      </a:lnTo>
                      <a:lnTo>
                        <a:pt x="2035" y="585"/>
                      </a:lnTo>
                      <a:lnTo>
                        <a:pt x="2051" y="606"/>
                      </a:lnTo>
                      <a:lnTo>
                        <a:pt x="2051" y="606"/>
                      </a:lnTo>
                      <a:lnTo>
                        <a:pt x="2068" y="626"/>
                      </a:lnTo>
                      <a:lnTo>
                        <a:pt x="2084" y="647"/>
                      </a:lnTo>
                      <a:lnTo>
                        <a:pt x="2099" y="669"/>
                      </a:lnTo>
                      <a:lnTo>
                        <a:pt x="2113" y="691"/>
                      </a:lnTo>
                      <a:lnTo>
                        <a:pt x="2128" y="712"/>
                      </a:lnTo>
                      <a:lnTo>
                        <a:pt x="2141" y="734"/>
                      </a:lnTo>
                      <a:lnTo>
                        <a:pt x="2166" y="779"/>
                      </a:lnTo>
                      <a:lnTo>
                        <a:pt x="2189" y="826"/>
                      </a:lnTo>
                      <a:lnTo>
                        <a:pt x="2208" y="871"/>
                      </a:lnTo>
                      <a:lnTo>
                        <a:pt x="2226" y="919"/>
                      </a:lnTo>
                      <a:lnTo>
                        <a:pt x="2241" y="967"/>
                      </a:lnTo>
                      <a:lnTo>
                        <a:pt x="2254" y="1015"/>
                      </a:lnTo>
                      <a:lnTo>
                        <a:pt x="2264" y="1064"/>
                      </a:lnTo>
                      <a:lnTo>
                        <a:pt x="2273" y="1113"/>
                      </a:lnTo>
                      <a:lnTo>
                        <a:pt x="2278" y="1162"/>
                      </a:lnTo>
                      <a:lnTo>
                        <a:pt x="2281" y="1211"/>
                      </a:lnTo>
                      <a:lnTo>
                        <a:pt x="2281" y="1261"/>
                      </a:lnTo>
                      <a:lnTo>
                        <a:pt x="2280" y="1311"/>
                      </a:lnTo>
                      <a:lnTo>
                        <a:pt x="2276" y="1360"/>
                      </a:lnTo>
                      <a:lnTo>
                        <a:pt x="2269" y="1409"/>
                      </a:lnTo>
                      <a:lnTo>
                        <a:pt x="2261" y="1458"/>
                      </a:lnTo>
                      <a:lnTo>
                        <a:pt x="2250" y="1506"/>
                      </a:lnTo>
                      <a:lnTo>
                        <a:pt x="2237" y="1553"/>
                      </a:lnTo>
                      <a:lnTo>
                        <a:pt x="2221" y="1600"/>
                      </a:lnTo>
                      <a:lnTo>
                        <a:pt x="2204" y="1647"/>
                      </a:lnTo>
                      <a:lnTo>
                        <a:pt x="2183" y="1692"/>
                      </a:lnTo>
                      <a:lnTo>
                        <a:pt x="2161" y="1736"/>
                      </a:lnTo>
                      <a:lnTo>
                        <a:pt x="2136" y="1781"/>
                      </a:lnTo>
                      <a:lnTo>
                        <a:pt x="2109" y="1824"/>
                      </a:lnTo>
                      <a:lnTo>
                        <a:pt x="2080" y="1865"/>
                      </a:lnTo>
                      <a:lnTo>
                        <a:pt x="2049" y="1905"/>
                      </a:lnTo>
                      <a:lnTo>
                        <a:pt x="2015" y="1945"/>
                      </a:lnTo>
                      <a:lnTo>
                        <a:pt x="1997" y="1963"/>
                      </a:lnTo>
                      <a:lnTo>
                        <a:pt x="1979" y="1982"/>
                      </a:lnTo>
                      <a:lnTo>
                        <a:pt x="1961" y="2000"/>
                      </a:lnTo>
                      <a:lnTo>
                        <a:pt x="1941" y="2018"/>
                      </a:lnTo>
                      <a:lnTo>
                        <a:pt x="1922" y="2035"/>
                      </a:lnTo>
                      <a:lnTo>
                        <a:pt x="1901" y="2052"/>
                      </a:lnTo>
                      <a:lnTo>
                        <a:pt x="1901" y="20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5" name="Freeform 244"/>
                <p:cNvSpPr>
                  <a:spLocks noEditPoints="1"/>
                </p:cNvSpPr>
                <p:nvPr/>
              </p:nvSpPr>
              <p:spPr bwMode="auto">
                <a:xfrm>
                  <a:off x="7354888" y="3763963"/>
                  <a:ext cx="265112" cy="265112"/>
                </a:xfrm>
                <a:custGeom>
                  <a:avLst/>
                  <a:gdLst>
                    <a:gd name="T0" fmla="*/ 99 w 670"/>
                    <a:gd name="T1" fmla="*/ 98 h 670"/>
                    <a:gd name="T2" fmla="*/ 57 w 670"/>
                    <a:gd name="T3" fmla="*/ 150 h 670"/>
                    <a:gd name="T4" fmla="*/ 26 w 670"/>
                    <a:gd name="T5" fmla="*/ 207 h 670"/>
                    <a:gd name="T6" fmla="*/ 8 w 670"/>
                    <a:gd name="T7" fmla="*/ 268 h 670"/>
                    <a:gd name="T8" fmla="*/ 0 w 670"/>
                    <a:gd name="T9" fmla="*/ 333 h 670"/>
                    <a:gd name="T10" fmla="*/ 7 w 670"/>
                    <a:gd name="T11" fmla="*/ 397 h 670"/>
                    <a:gd name="T12" fmla="*/ 24 w 670"/>
                    <a:gd name="T13" fmla="*/ 459 h 670"/>
                    <a:gd name="T14" fmla="*/ 56 w 670"/>
                    <a:gd name="T15" fmla="*/ 519 h 670"/>
                    <a:gd name="T16" fmla="*/ 86 w 670"/>
                    <a:gd name="T17" fmla="*/ 559 h 670"/>
                    <a:gd name="T18" fmla="*/ 136 w 670"/>
                    <a:gd name="T19" fmla="*/ 605 h 670"/>
                    <a:gd name="T20" fmla="*/ 193 w 670"/>
                    <a:gd name="T21" fmla="*/ 638 h 670"/>
                    <a:gd name="T22" fmla="*/ 254 w 670"/>
                    <a:gd name="T23" fmla="*/ 659 h 670"/>
                    <a:gd name="T24" fmla="*/ 317 w 670"/>
                    <a:gd name="T25" fmla="*/ 669 h 670"/>
                    <a:gd name="T26" fmla="*/ 382 w 670"/>
                    <a:gd name="T27" fmla="*/ 667 h 670"/>
                    <a:gd name="T28" fmla="*/ 445 w 670"/>
                    <a:gd name="T29" fmla="*/ 652 h 670"/>
                    <a:gd name="T30" fmla="*/ 505 w 670"/>
                    <a:gd name="T31" fmla="*/ 625 h 670"/>
                    <a:gd name="T32" fmla="*/ 547 w 670"/>
                    <a:gd name="T33" fmla="*/ 595 h 670"/>
                    <a:gd name="T34" fmla="*/ 595 w 670"/>
                    <a:gd name="T35" fmla="*/ 547 h 670"/>
                    <a:gd name="T36" fmla="*/ 631 w 670"/>
                    <a:gd name="T37" fmla="*/ 493 h 670"/>
                    <a:gd name="T38" fmla="*/ 656 w 670"/>
                    <a:gd name="T39" fmla="*/ 433 h 670"/>
                    <a:gd name="T40" fmla="*/ 669 w 670"/>
                    <a:gd name="T41" fmla="*/ 370 h 670"/>
                    <a:gd name="T42" fmla="*/ 669 w 670"/>
                    <a:gd name="T43" fmla="*/ 305 h 670"/>
                    <a:gd name="T44" fmla="*/ 657 w 670"/>
                    <a:gd name="T45" fmla="*/ 242 h 670"/>
                    <a:gd name="T46" fmla="*/ 633 w 670"/>
                    <a:gd name="T47" fmla="*/ 181 h 670"/>
                    <a:gd name="T48" fmla="*/ 596 w 670"/>
                    <a:gd name="T49" fmla="*/ 125 h 670"/>
                    <a:gd name="T50" fmla="*/ 560 w 670"/>
                    <a:gd name="T51" fmla="*/ 86 h 670"/>
                    <a:gd name="T52" fmla="*/ 508 w 670"/>
                    <a:gd name="T53" fmla="*/ 47 h 670"/>
                    <a:gd name="T54" fmla="*/ 449 w 670"/>
                    <a:gd name="T55" fmla="*/ 20 h 670"/>
                    <a:gd name="T56" fmla="*/ 386 w 670"/>
                    <a:gd name="T57" fmla="*/ 4 h 670"/>
                    <a:gd name="T58" fmla="*/ 323 w 670"/>
                    <a:gd name="T59" fmla="*/ 0 h 670"/>
                    <a:gd name="T60" fmla="*/ 258 w 670"/>
                    <a:gd name="T61" fmla="*/ 9 h 670"/>
                    <a:gd name="T62" fmla="*/ 196 w 670"/>
                    <a:gd name="T63" fmla="*/ 31 h 670"/>
                    <a:gd name="T64" fmla="*/ 139 w 670"/>
                    <a:gd name="T65" fmla="*/ 65 h 670"/>
                    <a:gd name="T66" fmla="*/ 467 w 670"/>
                    <a:gd name="T67" fmla="*/ 497 h 670"/>
                    <a:gd name="T68" fmla="*/ 394 w 670"/>
                    <a:gd name="T69" fmla="*/ 535 h 670"/>
                    <a:gd name="T70" fmla="*/ 314 w 670"/>
                    <a:gd name="T71" fmla="*/ 542 h 670"/>
                    <a:gd name="T72" fmla="*/ 238 w 670"/>
                    <a:gd name="T73" fmla="*/ 519 h 670"/>
                    <a:gd name="T74" fmla="*/ 175 w 670"/>
                    <a:gd name="T75" fmla="*/ 467 h 670"/>
                    <a:gd name="T76" fmla="*/ 142 w 670"/>
                    <a:gd name="T77" fmla="*/ 412 h 670"/>
                    <a:gd name="T78" fmla="*/ 128 w 670"/>
                    <a:gd name="T79" fmla="*/ 334 h 670"/>
                    <a:gd name="T80" fmla="*/ 143 w 670"/>
                    <a:gd name="T81" fmla="*/ 255 h 670"/>
                    <a:gd name="T82" fmla="*/ 189 w 670"/>
                    <a:gd name="T83" fmla="*/ 188 h 670"/>
                    <a:gd name="T84" fmla="*/ 240 w 670"/>
                    <a:gd name="T85" fmla="*/ 151 h 670"/>
                    <a:gd name="T86" fmla="*/ 317 w 670"/>
                    <a:gd name="T87" fmla="*/ 128 h 670"/>
                    <a:gd name="T88" fmla="*/ 397 w 670"/>
                    <a:gd name="T89" fmla="*/ 137 h 670"/>
                    <a:gd name="T90" fmla="*/ 468 w 670"/>
                    <a:gd name="T91" fmla="*/ 175 h 670"/>
                    <a:gd name="T92" fmla="*/ 510 w 670"/>
                    <a:gd name="T93" fmla="*/ 221 h 670"/>
                    <a:gd name="T94" fmla="*/ 541 w 670"/>
                    <a:gd name="T95" fmla="*/ 297 h 670"/>
                    <a:gd name="T96" fmla="*/ 540 w 670"/>
                    <a:gd name="T97" fmla="*/ 376 h 670"/>
                    <a:gd name="T98" fmla="*/ 509 w 670"/>
                    <a:gd name="T99" fmla="*/ 450 h 670"/>
                    <a:gd name="T100" fmla="*/ 467 w 670"/>
                    <a:gd name="T101" fmla="*/ 497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0" h="670">
                      <a:moveTo>
                        <a:pt x="124" y="74"/>
                      </a:moveTo>
                      <a:lnTo>
                        <a:pt x="124" y="74"/>
                      </a:lnTo>
                      <a:lnTo>
                        <a:pt x="111" y="86"/>
                      </a:lnTo>
                      <a:lnTo>
                        <a:pt x="99" y="98"/>
                      </a:lnTo>
                      <a:lnTo>
                        <a:pt x="87" y="110"/>
                      </a:lnTo>
                      <a:lnTo>
                        <a:pt x="76" y="122"/>
                      </a:lnTo>
                      <a:lnTo>
                        <a:pt x="67" y="135"/>
                      </a:lnTo>
                      <a:lnTo>
                        <a:pt x="57" y="150"/>
                      </a:lnTo>
                      <a:lnTo>
                        <a:pt x="48" y="164"/>
                      </a:lnTo>
                      <a:lnTo>
                        <a:pt x="41" y="178"/>
                      </a:lnTo>
                      <a:lnTo>
                        <a:pt x="33" y="192"/>
                      </a:lnTo>
                      <a:lnTo>
                        <a:pt x="26" y="207"/>
                      </a:lnTo>
                      <a:lnTo>
                        <a:pt x="20" y="221"/>
                      </a:lnTo>
                      <a:lnTo>
                        <a:pt x="15" y="238"/>
                      </a:lnTo>
                      <a:lnTo>
                        <a:pt x="11" y="253"/>
                      </a:lnTo>
                      <a:lnTo>
                        <a:pt x="8" y="268"/>
                      </a:lnTo>
                      <a:lnTo>
                        <a:pt x="5" y="285"/>
                      </a:lnTo>
                      <a:lnTo>
                        <a:pt x="2" y="300"/>
                      </a:lnTo>
                      <a:lnTo>
                        <a:pt x="1" y="316"/>
                      </a:lnTo>
                      <a:lnTo>
                        <a:pt x="0" y="333"/>
                      </a:lnTo>
                      <a:lnTo>
                        <a:pt x="1" y="349"/>
                      </a:lnTo>
                      <a:lnTo>
                        <a:pt x="2" y="364"/>
                      </a:lnTo>
                      <a:lnTo>
                        <a:pt x="3" y="381"/>
                      </a:lnTo>
                      <a:lnTo>
                        <a:pt x="7" y="397"/>
                      </a:lnTo>
                      <a:lnTo>
                        <a:pt x="10" y="412"/>
                      </a:lnTo>
                      <a:lnTo>
                        <a:pt x="14" y="428"/>
                      </a:lnTo>
                      <a:lnTo>
                        <a:pt x="19" y="444"/>
                      </a:lnTo>
                      <a:lnTo>
                        <a:pt x="24" y="459"/>
                      </a:lnTo>
                      <a:lnTo>
                        <a:pt x="31" y="474"/>
                      </a:lnTo>
                      <a:lnTo>
                        <a:pt x="38" y="489"/>
                      </a:lnTo>
                      <a:lnTo>
                        <a:pt x="46" y="504"/>
                      </a:lnTo>
                      <a:lnTo>
                        <a:pt x="56" y="519"/>
                      </a:lnTo>
                      <a:lnTo>
                        <a:pt x="66" y="532"/>
                      </a:lnTo>
                      <a:lnTo>
                        <a:pt x="75" y="546"/>
                      </a:lnTo>
                      <a:lnTo>
                        <a:pt x="75" y="546"/>
                      </a:lnTo>
                      <a:lnTo>
                        <a:pt x="86" y="559"/>
                      </a:lnTo>
                      <a:lnTo>
                        <a:pt x="98" y="571"/>
                      </a:lnTo>
                      <a:lnTo>
                        <a:pt x="110" y="583"/>
                      </a:lnTo>
                      <a:lnTo>
                        <a:pt x="123" y="594"/>
                      </a:lnTo>
                      <a:lnTo>
                        <a:pt x="136" y="605"/>
                      </a:lnTo>
                      <a:lnTo>
                        <a:pt x="151" y="614"/>
                      </a:lnTo>
                      <a:lnTo>
                        <a:pt x="164" y="622"/>
                      </a:lnTo>
                      <a:lnTo>
                        <a:pt x="178" y="631"/>
                      </a:lnTo>
                      <a:lnTo>
                        <a:pt x="193" y="638"/>
                      </a:lnTo>
                      <a:lnTo>
                        <a:pt x="207" y="644"/>
                      </a:lnTo>
                      <a:lnTo>
                        <a:pt x="222" y="651"/>
                      </a:lnTo>
                      <a:lnTo>
                        <a:pt x="238" y="655"/>
                      </a:lnTo>
                      <a:lnTo>
                        <a:pt x="254" y="659"/>
                      </a:lnTo>
                      <a:lnTo>
                        <a:pt x="269" y="664"/>
                      </a:lnTo>
                      <a:lnTo>
                        <a:pt x="285" y="666"/>
                      </a:lnTo>
                      <a:lnTo>
                        <a:pt x="301" y="668"/>
                      </a:lnTo>
                      <a:lnTo>
                        <a:pt x="317" y="669"/>
                      </a:lnTo>
                      <a:lnTo>
                        <a:pt x="334" y="670"/>
                      </a:lnTo>
                      <a:lnTo>
                        <a:pt x="349" y="670"/>
                      </a:lnTo>
                      <a:lnTo>
                        <a:pt x="365" y="669"/>
                      </a:lnTo>
                      <a:lnTo>
                        <a:pt x="382" y="667"/>
                      </a:lnTo>
                      <a:lnTo>
                        <a:pt x="397" y="665"/>
                      </a:lnTo>
                      <a:lnTo>
                        <a:pt x="413" y="662"/>
                      </a:lnTo>
                      <a:lnTo>
                        <a:pt x="428" y="657"/>
                      </a:lnTo>
                      <a:lnTo>
                        <a:pt x="445" y="652"/>
                      </a:lnTo>
                      <a:lnTo>
                        <a:pt x="460" y="646"/>
                      </a:lnTo>
                      <a:lnTo>
                        <a:pt x="475" y="640"/>
                      </a:lnTo>
                      <a:lnTo>
                        <a:pt x="490" y="632"/>
                      </a:lnTo>
                      <a:lnTo>
                        <a:pt x="505" y="625"/>
                      </a:lnTo>
                      <a:lnTo>
                        <a:pt x="519" y="616"/>
                      </a:lnTo>
                      <a:lnTo>
                        <a:pt x="533" y="606"/>
                      </a:lnTo>
                      <a:lnTo>
                        <a:pt x="547" y="595"/>
                      </a:lnTo>
                      <a:lnTo>
                        <a:pt x="547" y="595"/>
                      </a:lnTo>
                      <a:lnTo>
                        <a:pt x="560" y="584"/>
                      </a:lnTo>
                      <a:lnTo>
                        <a:pt x="572" y="572"/>
                      </a:lnTo>
                      <a:lnTo>
                        <a:pt x="584" y="560"/>
                      </a:lnTo>
                      <a:lnTo>
                        <a:pt x="595" y="547"/>
                      </a:lnTo>
                      <a:lnTo>
                        <a:pt x="605" y="534"/>
                      </a:lnTo>
                      <a:lnTo>
                        <a:pt x="615" y="521"/>
                      </a:lnTo>
                      <a:lnTo>
                        <a:pt x="623" y="507"/>
                      </a:lnTo>
                      <a:lnTo>
                        <a:pt x="631" y="493"/>
                      </a:lnTo>
                      <a:lnTo>
                        <a:pt x="639" y="479"/>
                      </a:lnTo>
                      <a:lnTo>
                        <a:pt x="645" y="463"/>
                      </a:lnTo>
                      <a:lnTo>
                        <a:pt x="651" y="448"/>
                      </a:lnTo>
                      <a:lnTo>
                        <a:pt x="656" y="433"/>
                      </a:lnTo>
                      <a:lnTo>
                        <a:pt x="660" y="418"/>
                      </a:lnTo>
                      <a:lnTo>
                        <a:pt x="664" y="401"/>
                      </a:lnTo>
                      <a:lnTo>
                        <a:pt x="667" y="386"/>
                      </a:lnTo>
                      <a:lnTo>
                        <a:pt x="669" y="370"/>
                      </a:lnTo>
                      <a:lnTo>
                        <a:pt x="670" y="353"/>
                      </a:lnTo>
                      <a:lnTo>
                        <a:pt x="670" y="338"/>
                      </a:lnTo>
                      <a:lnTo>
                        <a:pt x="670" y="322"/>
                      </a:lnTo>
                      <a:lnTo>
                        <a:pt x="669" y="305"/>
                      </a:lnTo>
                      <a:lnTo>
                        <a:pt x="668" y="289"/>
                      </a:lnTo>
                      <a:lnTo>
                        <a:pt x="665" y="274"/>
                      </a:lnTo>
                      <a:lnTo>
                        <a:pt x="662" y="257"/>
                      </a:lnTo>
                      <a:lnTo>
                        <a:pt x="657" y="242"/>
                      </a:lnTo>
                      <a:lnTo>
                        <a:pt x="653" y="226"/>
                      </a:lnTo>
                      <a:lnTo>
                        <a:pt x="647" y="211"/>
                      </a:lnTo>
                      <a:lnTo>
                        <a:pt x="641" y="195"/>
                      </a:lnTo>
                      <a:lnTo>
                        <a:pt x="633" y="181"/>
                      </a:lnTo>
                      <a:lnTo>
                        <a:pt x="626" y="166"/>
                      </a:lnTo>
                      <a:lnTo>
                        <a:pt x="616" y="152"/>
                      </a:lnTo>
                      <a:lnTo>
                        <a:pt x="606" y="138"/>
                      </a:lnTo>
                      <a:lnTo>
                        <a:pt x="596" y="125"/>
                      </a:lnTo>
                      <a:lnTo>
                        <a:pt x="596" y="125"/>
                      </a:lnTo>
                      <a:lnTo>
                        <a:pt x="584" y="111"/>
                      </a:lnTo>
                      <a:lnTo>
                        <a:pt x="573" y="98"/>
                      </a:lnTo>
                      <a:lnTo>
                        <a:pt x="560" y="86"/>
                      </a:lnTo>
                      <a:lnTo>
                        <a:pt x="548" y="76"/>
                      </a:lnTo>
                      <a:lnTo>
                        <a:pt x="535" y="66"/>
                      </a:lnTo>
                      <a:lnTo>
                        <a:pt x="521" y="56"/>
                      </a:lnTo>
                      <a:lnTo>
                        <a:pt x="508" y="47"/>
                      </a:lnTo>
                      <a:lnTo>
                        <a:pt x="494" y="40"/>
                      </a:lnTo>
                      <a:lnTo>
                        <a:pt x="478" y="32"/>
                      </a:lnTo>
                      <a:lnTo>
                        <a:pt x="464" y="25"/>
                      </a:lnTo>
                      <a:lnTo>
                        <a:pt x="449" y="20"/>
                      </a:lnTo>
                      <a:lnTo>
                        <a:pt x="434" y="14"/>
                      </a:lnTo>
                      <a:lnTo>
                        <a:pt x="417" y="10"/>
                      </a:lnTo>
                      <a:lnTo>
                        <a:pt x="402" y="7"/>
                      </a:lnTo>
                      <a:lnTo>
                        <a:pt x="386" y="4"/>
                      </a:lnTo>
                      <a:lnTo>
                        <a:pt x="371" y="1"/>
                      </a:lnTo>
                      <a:lnTo>
                        <a:pt x="354" y="0"/>
                      </a:lnTo>
                      <a:lnTo>
                        <a:pt x="338" y="0"/>
                      </a:lnTo>
                      <a:lnTo>
                        <a:pt x="323" y="0"/>
                      </a:lnTo>
                      <a:lnTo>
                        <a:pt x="306" y="1"/>
                      </a:lnTo>
                      <a:lnTo>
                        <a:pt x="290" y="4"/>
                      </a:lnTo>
                      <a:lnTo>
                        <a:pt x="274" y="6"/>
                      </a:lnTo>
                      <a:lnTo>
                        <a:pt x="258" y="9"/>
                      </a:lnTo>
                      <a:lnTo>
                        <a:pt x="242" y="13"/>
                      </a:lnTo>
                      <a:lnTo>
                        <a:pt x="227" y="18"/>
                      </a:lnTo>
                      <a:lnTo>
                        <a:pt x="212" y="24"/>
                      </a:lnTo>
                      <a:lnTo>
                        <a:pt x="196" y="31"/>
                      </a:lnTo>
                      <a:lnTo>
                        <a:pt x="181" y="37"/>
                      </a:lnTo>
                      <a:lnTo>
                        <a:pt x="167" y="46"/>
                      </a:lnTo>
                      <a:lnTo>
                        <a:pt x="153" y="55"/>
                      </a:lnTo>
                      <a:lnTo>
                        <a:pt x="139" y="65"/>
                      </a:lnTo>
                      <a:lnTo>
                        <a:pt x="124" y="74"/>
                      </a:lnTo>
                      <a:lnTo>
                        <a:pt x="124" y="74"/>
                      </a:lnTo>
                      <a:close/>
                      <a:moveTo>
                        <a:pt x="467" y="497"/>
                      </a:moveTo>
                      <a:lnTo>
                        <a:pt x="467" y="497"/>
                      </a:lnTo>
                      <a:lnTo>
                        <a:pt x="449" y="509"/>
                      </a:lnTo>
                      <a:lnTo>
                        <a:pt x="432" y="520"/>
                      </a:lnTo>
                      <a:lnTo>
                        <a:pt x="413" y="529"/>
                      </a:lnTo>
                      <a:lnTo>
                        <a:pt x="394" y="535"/>
                      </a:lnTo>
                      <a:lnTo>
                        <a:pt x="374" y="540"/>
                      </a:lnTo>
                      <a:lnTo>
                        <a:pt x="354" y="543"/>
                      </a:lnTo>
                      <a:lnTo>
                        <a:pt x="334" y="543"/>
                      </a:lnTo>
                      <a:lnTo>
                        <a:pt x="314" y="542"/>
                      </a:lnTo>
                      <a:lnTo>
                        <a:pt x="294" y="538"/>
                      </a:lnTo>
                      <a:lnTo>
                        <a:pt x="275" y="534"/>
                      </a:lnTo>
                      <a:lnTo>
                        <a:pt x="256" y="528"/>
                      </a:lnTo>
                      <a:lnTo>
                        <a:pt x="238" y="519"/>
                      </a:lnTo>
                      <a:lnTo>
                        <a:pt x="220" y="508"/>
                      </a:lnTo>
                      <a:lnTo>
                        <a:pt x="204" y="496"/>
                      </a:lnTo>
                      <a:lnTo>
                        <a:pt x="189" y="482"/>
                      </a:lnTo>
                      <a:lnTo>
                        <a:pt x="175" y="467"/>
                      </a:lnTo>
                      <a:lnTo>
                        <a:pt x="175" y="467"/>
                      </a:lnTo>
                      <a:lnTo>
                        <a:pt x="161" y="449"/>
                      </a:lnTo>
                      <a:lnTo>
                        <a:pt x="151" y="431"/>
                      </a:lnTo>
                      <a:lnTo>
                        <a:pt x="142" y="412"/>
                      </a:lnTo>
                      <a:lnTo>
                        <a:pt x="135" y="393"/>
                      </a:lnTo>
                      <a:lnTo>
                        <a:pt x="131" y="373"/>
                      </a:lnTo>
                      <a:lnTo>
                        <a:pt x="129" y="353"/>
                      </a:lnTo>
                      <a:lnTo>
                        <a:pt x="128" y="334"/>
                      </a:lnTo>
                      <a:lnTo>
                        <a:pt x="129" y="313"/>
                      </a:lnTo>
                      <a:lnTo>
                        <a:pt x="132" y="293"/>
                      </a:lnTo>
                      <a:lnTo>
                        <a:pt x="136" y="275"/>
                      </a:lnTo>
                      <a:lnTo>
                        <a:pt x="143" y="255"/>
                      </a:lnTo>
                      <a:lnTo>
                        <a:pt x="152" y="237"/>
                      </a:lnTo>
                      <a:lnTo>
                        <a:pt x="163" y="219"/>
                      </a:lnTo>
                      <a:lnTo>
                        <a:pt x="175" y="203"/>
                      </a:lnTo>
                      <a:lnTo>
                        <a:pt x="189" y="188"/>
                      </a:lnTo>
                      <a:lnTo>
                        <a:pt x="205" y="174"/>
                      </a:lnTo>
                      <a:lnTo>
                        <a:pt x="205" y="174"/>
                      </a:lnTo>
                      <a:lnTo>
                        <a:pt x="221" y="160"/>
                      </a:lnTo>
                      <a:lnTo>
                        <a:pt x="240" y="151"/>
                      </a:lnTo>
                      <a:lnTo>
                        <a:pt x="258" y="142"/>
                      </a:lnTo>
                      <a:lnTo>
                        <a:pt x="278" y="135"/>
                      </a:lnTo>
                      <a:lnTo>
                        <a:pt x="298" y="130"/>
                      </a:lnTo>
                      <a:lnTo>
                        <a:pt x="317" y="128"/>
                      </a:lnTo>
                      <a:lnTo>
                        <a:pt x="337" y="127"/>
                      </a:lnTo>
                      <a:lnTo>
                        <a:pt x="358" y="128"/>
                      </a:lnTo>
                      <a:lnTo>
                        <a:pt x="377" y="131"/>
                      </a:lnTo>
                      <a:lnTo>
                        <a:pt x="397" y="137"/>
                      </a:lnTo>
                      <a:lnTo>
                        <a:pt x="415" y="143"/>
                      </a:lnTo>
                      <a:lnTo>
                        <a:pt x="434" y="152"/>
                      </a:lnTo>
                      <a:lnTo>
                        <a:pt x="451" y="162"/>
                      </a:lnTo>
                      <a:lnTo>
                        <a:pt x="468" y="175"/>
                      </a:lnTo>
                      <a:lnTo>
                        <a:pt x="483" y="188"/>
                      </a:lnTo>
                      <a:lnTo>
                        <a:pt x="497" y="204"/>
                      </a:lnTo>
                      <a:lnTo>
                        <a:pt x="497" y="204"/>
                      </a:lnTo>
                      <a:lnTo>
                        <a:pt x="510" y="221"/>
                      </a:lnTo>
                      <a:lnTo>
                        <a:pt x="521" y="239"/>
                      </a:lnTo>
                      <a:lnTo>
                        <a:pt x="529" y="257"/>
                      </a:lnTo>
                      <a:lnTo>
                        <a:pt x="535" y="277"/>
                      </a:lnTo>
                      <a:lnTo>
                        <a:pt x="541" y="297"/>
                      </a:lnTo>
                      <a:lnTo>
                        <a:pt x="543" y="316"/>
                      </a:lnTo>
                      <a:lnTo>
                        <a:pt x="544" y="337"/>
                      </a:lnTo>
                      <a:lnTo>
                        <a:pt x="543" y="357"/>
                      </a:lnTo>
                      <a:lnTo>
                        <a:pt x="540" y="376"/>
                      </a:lnTo>
                      <a:lnTo>
                        <a:pt x="535" y="396"/>
                      </a:lnTo>
                      <a:lnTo>
                        <a:pt x="528" y="414"/>
                      </a:lnTo>
                      <a:lnTo>
                        <a:pt x="520" y="433"/>
                      </a:lnTo>
                      <a:lnTo>
                        <a:pt x="509" y="450"/>
                      </a:lnTo>
                      <a:lnTo>
                        <a:pt x="497" y="467"/>
                      </a:lnTo>
                      <a:lnTo>
                        <a:pt x="483" y="483"/>
                      </a:lnTo>
                      <a:lnTo>
                        <a:pt x="467" y="497"/>
                      </a:lnTo>
                      <a:lnTo>
                        <a:pt x="467" y="4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6" name="Freeform 245"/>
                <p:cNvSpPr>
                  <a:spLocks noEditPoints="1"/>
                </p:cNvSpPr>
                <p:nvPr/>
              </p:nvSpPr>
              <p:spPr bwMode="auto">
                <a:xfrm>
                  <a:off x="6983858" y="3392932"/>
                  <a:ext cx="995362" cy="993775"/>
                </a:xfrm>
                <a:custGeom>
                  <a:avLst/>
                  <a:gdLst>
                    <a:gd name="T0" fmla="*/ 2102 w 2506"/>
                    <a:gd name="T1" fmla="*/ 329 h 2506"/>
                    <a:gd name="T2" fmla="*/ 1944 w 2506"/>
                    <a:gd name="T3" fmla="*/ 279 h 2506"/>
                    <a:gd name="T4" fmla="*/ 1820 w 2506"/>
                    <a:gd name="T5" fmla="*/ 255 h 2506"/>
                    <a:gd name="T6" fmla="*/ 1729 w 2506"/>
                    <a:gd name="T7" fmla="*/ 101 h 2506"/>
                    <a:gd name="T8" fmla="*/ 1601 w 2506"/>
                    <a:gd name="T9" fmla="*/ 52 h 2506"/>
                    <a:gd name="T10" fmla="*/ 1435 w 2506"/>
                    <a:gd name="T11" fmla="*/ 112 h 2506"/>
                    <a:gd name="T12" fmla="*/ 1319 w 2506"/>
                    <a:gd name="T13" fmla="*/ 82 h 2506"/>
                    <a:gd name="T14" fmla="*/ 1166 w 2506"/>
                    <a:gd name="T15" fmla="*/ 3 h 2506"/>
                    <a:gd name="T16" fmla="*/ 1032 w 2506"/>
                    <a:gd name="T17" fmla="*/ 34 h 2506"/>
                    <a:gd name="T18" fmla="*/ 910 w 2506"/>
                    <a:gd name="T19" fmla="*/ 163 h 2506"/>
                    <a:gd name="T20" fmla="*/ 774 w 2506"/>
                    <a:gd name="T21" fmla="*/ 136 h 2506"/>
                    <a:gd name="T22" fmla="*/ 625 w 2506"/>
                    <a:gd name="T23" fmla="*/ 168 h 2506"/>
                    <a:gd name="T24" fmla="*/ 523 w 2506"/>
                    <a:gd name="T25" fmla="*/ 282 h 2506"/>
                    <a:gd name="T26" fmla="*/ 479 w 2506"/>
                    <a:gd name="T27" fmla="*/ 412 h 2506"/>
                    <a:gd name="T28" fmla="*/ 311 w 2506"/>
                    <a:gd name="T29" fmla="*/ 464 h 2506"/>
                    <a:gd name="T30" fmla="*/ 208 w 2506"/>
                    <a:gd name="T31" fmla="*/ 560 h 2506"/>
                    <a:gd name="T32" fmla="*/ 183 w 2506"/>
                    <a:gd name="T33" fmla="*/ 723 h 2506"/>
                    <a:gd name="T34" fmla="*/ 177 w 2506"/>
                    <a:gd name="T35" fmla="*/ 849 h 2506"/>
                    <a:gd name="T36" fmla="*/ 41 w 2506"/>
                    <a:gd name="T37" fmla="*/ 963 h 2506"/>
                    <a:gd name="T38" fmla="*/ 12 w 2506"/>
                    <a:gd name="T39" fmla="*/ 1097 h 2506"/>
                    <a:gd name="T40" fmla="*/ 97 w 2506"/>
                    <a:gd name="T41" fmla="*/ 1252 h 2506"/>
                    <a:gd name="T42" fmla="*/ 85 w 2506"/>
                    <a:gd name="T43" fmla="*/ 1370 h 2506"/>
                    <a:gd name="T44" fmla="*/ 31 w 2506"/>
                    <a:gd name="T45" fmla="*/ 1534 h 2506"/>
                    <a:gd name="T46" fmla="*/ 84 w 2506"/>
                    <a:gd name="T47" fmla="*/ 1662 h 2506"/>
                    <a:gd name="T48" fmla="*/ 230 w 2506"/>
                    <a:gd name="T49" fmla="*/ 1763 h 2506"/>
                    <a:gd name="T50" fmla="*/ 224 w 2506"/>
                    <a:gd name="T51" fmla="*/ 1900 h 2506"/>
                    <a:gd name="T52" fmla="*/ 279 w 2506"/>
                    <a:gd name="T53" fmla="*/ 2043 h 2506"/>
                    <a:gd name="T54" fmla="*/ 407 w 2506"/>
                    <a:gd name="T55" fmla="*/ 2125 h 2506"/>
                    <a:gd name="T56" fmla="*/ 543 w 2506"/>
                    <a:gd name="T57" fmla="*/ 2148 h 2506"/>
                    <a:gd name="T58" fmla="*/ 620 w 2506"/>
                    <a:gd name="T59" fmla="*/ 2306 h 2506"/>
                    <a:gd name="T60" fmla="*/ 732 w 2506"/>
                    <a:gd name="T61" fmla="*/ 2393 h 2506"/>
                    <a:gd name="T62" fmla="*/ 898 w 2506"/>
                    <a:gd name="T63" fmla="*/ 2392 h 2506"/>
                    <a:gd name="T64" fmla="*/ 1022 w 2506"/>
                    <a:gd name="T65" fmla="*/ 2378 h 2506"/>
                    <a:gd name="T66" fmla="*/ 1156 w 2506"/>
                    <a:gd name="T67" fmla="*/ 2496 h 2506"/>
                    <a:gd name="T68" fmla="*/ 1293 w 2506"/>
                    <a:gd name="T69" fmla="*/ 2503 h 2506"/>
                    <a:gd name="T70" fmla="*/ 1433 w 2506"/>
                    <a:gd name="T71" fmla="*/ 2396 h 2506"/>
                    <a:gd name="T72" fmla="*/ 1551 w 2506"/>
                    <a:gd name="T73" fmla="*/ 2388 h 2506"/>
                    <a:gd name="T74" fmla="*/ 1721 w 2506"/>
                    <a:gd name="T75" fmla="*/ 2415 h 2506"/>
                    <a:gd name="T76" fmla="*/ 1840 w 2506"/>
                    <a:gd name="T77" fmla="*/ 2344 h 2506"/>
                    <a:gd name="T78" fmla="*/ 1916 w 2506"/>
                    <a:gd name="T79" fmla="*/ 2183 h 2506"/>
                    <a:gd name="T80" fmla="*/ 2052 w 2506"/>
                    <a:gd name="T81" fmla="*/ 2167 h 2506"/>
                    <a:gd name="T82" fmla="*/ 2185 w 2506"/>
                    <a:gd name="T83" fmla="*/ 2092 h 2506"/>
                    <a:gd name="T84" fmla="*/ 2246 w 2506"/>
                    <a:gd name="T85" fmla="*/ 1951 h 2506"/>
                    <a:gd name="T86" fmla="*/ 2249 w 2506"/>
                    <a:gd name="T87" fmla="*/ 1814 h 2506"/>
                    <a:gd name="T88" fmla="*/ 2392 w 2506"/>
                    <a:gd name="T89" fmla="*/ 1712 h 2506"/>
                    <a:gd name="T90" fmla="*/ 2461 w 2506"/>
                    <a:gd name="T91" fmla="*/ 1589 h 2506"/>
                    <a:gd name="T92" fmla="*/ 2434 w 2506"/>
                    <a:gd name="T93" fmla="*/ 1426 h 2506"/>
                    <a:gd name="T94" fmla="*/ 2400 w 2506"/>
                    <a:gd name="T95" fmla="*/ 1305 h 2506"/>
                    <a:gd name="T96" fmla="*/ 2495 w 2506"/>
                    <a:gd name="T97" fmla="*/ 1155 h 2506"/>
                    <a:gd name="T98" fmla="*/ 2481 w 2506"/>
                    <a:gd name="T99" fmla="*/ 1019 h 2506"/>
                    <a:gd name="T100" fmla="*/ 2353 w 2506"/>
                    <a:gd name="T101" fmla="*/ 897 h 2506"/>
                    <a:gd name="T102" fmla="*/ 2328 w 2506"/>
                    <a:gd name="T103" fmla="*/ 780 h 2506"/>
                    <a:gd name="T104" fmla="*/ 2327 w 2506"/>
                    <a:gd name="T105" fmla="*/ 609 h 2506"/>
                    <a:gd name="T106" fmla="*/ 2239 w 2506"/>
                    <a:gd name="T107" fmla="*/ 502 h 2506"/>
                    <a:gd name="T108" fmla="*/ 1771 w 2506"/>
                    <a:gd name="T109" fmla="*/ 2142 h 2506"/>
                    <a:gd name="T110" fmla="*/ 725 w 2506"/>
                    <a:gd name="T111" fmla="*/ 2136 h 2506"/>
                    <a:gd name="T112" fmla="*/ 265 w 2506"/>
                    <a:gd name="T113" fmla="*/ 1539 h 2506"/>
                    <a:gd name="T114" fmla="*/ 509 w 2506"/>
                    <a:gd name="T115" fmla="*/ 544 h 2506"/>
                    <a:gd name="T116" fmla="*/ 1211 w 2506"/>
                    <a:gd name="T117" fmla="*/ 225 h 2506"/>
                    <a:gd name="T118" fmla="*/ 2051 w 2506"/>
                    <a:gd name="T119" fmla="*/ 606 h 2506"/>
                    <a:gd name="T120" fmla="*/ 2261 w 2506"/>
                    <a:gd name="T121" fmla="*/ 1458 h 2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06" h="2506">
                      <a:moveTo>
                        <a:pt x="2167" y="453"/>
                      </a:moveTo>
                      <a:lnTo>
                        <a:pt x="2167" y="453"/>
                      </a:lnTo>
                      <a:lnTo>
                        <a:pt x="2148" y="463"/>
                      </a:lnTo>
                      <a:lnTo>
                        <a:pt x="2129" y="472"/>
                      </a:lnTo>
                      <a:lnTo>
                        <a:pt x="2110" y="477"/>
                      </a:lnTo>
                      <a:lnTo>
                        <a:pt x="2102" y="479"/>
                      </a:lnTo>
                      <a:lnTo>
                        <a:pt x="2094" y="479"/>
                      </a:lnTo>
                      <a:lnTo>
                        <a:pt x="2094" y="479"/>
                      </a:lnTo>
                      <a:lnTo>
                        <a:pt x="2068" y="452"/>
                      </a:lnTo>
                      <a:lnTo>
                        <a:pt x="2068" y="452"/>
                      </a:lnTo>
                      <a:lnTo>
                        <a:pt x="2069" y="444"/>
                      </a:lnTo>
                      <a:lnTo>
                        <a:pt x="2071" y="437"/>
                      </a:lnTo>
                      <a:lnTo>
                        <a:pt x="2078" y="418"/>
                      </a:lnTo>
                      <a:lnTo>
                        <a:pt x="2087" y="399"/>
                      </a:lnTo>
                      <a:lnTo>
                        <a:pt x="2098" y="381"/>
                      </a:lnTo>
                      <a:lnTo>
                        <a:pt x="2098" y="381"/>
                      </a:lnTo>
                      <a:lnTo>
                        <a:pt x="2105" y="368"/>
                      </a:lnTo>
                      <a:lnTo>
                        <a:pt x="2109" y="357"/>
                      </a:lnTo>
                      <a:lnTo>
                        <a:pt x="2110" y="349"/>
                      </a:lnTo>
                      <a:lnTo>
                        <a:pt x="2108" y="341"/>
                      </a:lnTo>
                      <a:lnTo>
                        <a:pt x="2106" y="334"/>
                      </a:lnTo>
                      <a:lnTo>
                        <a:pt x="2102" y="329"/>
                      </a:lnTo>
                      <a:lnTo>
                        <a:pt x="2092" y="320"/>
                      </a:lnTo>
                      <a:lnTo>
                        <a:pt x="2092" y="320"/>
                      </a:lnTo>
                      <a:lnTo>
                        <a:pt x="2082" y="312"/>
                      </a:lnTo>
                      <a:lnTo>
                        <a:pt x="2075" y="308"/>
                      </a:lnTo>
                      <a:lnTo>
                        <a:pt x="2069" y="306"/>
                      </a:lnTo>
                      <a:lnTo>
                        <a:pt x="2061" y="305"/>
                      </a:lnTo>
                      <a:lnTo>
                        <a:pt x="2052" y="307"/>
                      </a:lnTo>
                      <a:lnTo>
                        <a:pt x="2043" y="312"/>
                      </a:lnTo>
                      <a:lnTo>
                        <a:pt x="2031" y="320"/>
                      </a:lnTo>
                      <a:lnTo>
                        <a:pt x="2031" y="320"/>
                      </a:lnTo>
                      <a:lnTo>
                        <a:pt x="2013" y="333"/>
                      </a:lnTo>
                      <a:lnTo>
                        <a:pt x="1996" y="344"/>
                      </a:lnTo>
                      <a:lnTo>
                        <a:pt x="1978" y="353"/>
                      </a:lnTo>
                      <a:lnTo>
                        <a:pt x="1970" y="356"/>
                      </a:lnTo>
                      <a:lnTo>
                        <a:pt x="1962" y="357"/>
                      </a:lnTo>
                      <a:lnTo>
                        <a:pt x="1962" y="357"/>
                      </a:lnTo>
                      <a:lnTo>
                        <a:pt x="1933" y="334"/>
                      </a:lnTo>
                      <a:lnTo>
                        <a:pt x="1933" y="334"/>
                      </a:lnTo>
                      <a:lnTo>
                        <a:pt x="1933" y="327"/>
                      </a:lnTo>
                      <a:lnTo>
                        <a:pt x="1934" y="318"/>
                      </a:lnTo>
                      <a:lnTo>
                        <a:pt x="1937" y="300"/>
                      </a:lnTo>
                      <a:lnTo>
                        <a:pt x="1944" y="279"/>
                      </a:lnTo>
                      <a:lnTo>
                        <a:pt x="1951" y="259"/>
                      </a:lnTo>
                      <a:lnTo>
                        <a:pt x="1951" y="259"/>
                      </a:lnTo>
                      <a:lnTo>
                        <a:pt x="1957" y="246"/>
                      </a:lnTo>
                      <a:lnTo>
                        <a:pt x="1959" y="235"/>
                      </a:lnTo>
                      <a:lnTo>
                        <a:pt x="1958" y="225"/>
                      </a:lnTo>
                      <a:lnTo>
                        <a:pt x="1956" y="219"/>
                      </a:lnTo>
                      <a:lnTo>
                        <a:pt x="1951" y="212"/>
                      </a:lnTo>
                      <a:lnTo>
                        <a:pt x="1946" y="208"/>
                      </a:lnTo>
                      <a:lnTo>
                        <a:pt x="1935" y="200"/>
                      </a:lnTo>
                      <a:lnTo>
                        <a:pt x="1935" y="200"/>
                      </a:lnTo>
                      <a:lnTo>
                        <a:pt x="1924" y="194"/>
                      </a:lnTo>
                      <a:lnTo>
                        <a:pt x="1917" y="191"/>
                      </a:lnTo>
                      <a:lnTo>
                        <a:pt x="1911" y="190"/>
                      </a:lnTo>
                      <a:lnTo>
                        <a:pt x="1903" y="191"/>
                      </a:lnTo>
                      <a:lnTo>
                        <a:pt x="1894" y="194"/>
                      </a:lnTo>
                      <a:lnTo>
                        <a:pt x="1886" y="199"/>
                      </a:lnTo>
                      <a:lnTo>
                        <a:pt x="1875" y="210"/>
                      </a:lnTo>
                      <a:lnTo>
                        <a:pt x="1875" y="210"/>
                      </a:lnTo>
                      <a:lnTo>
                        <a:pt x="1861" y="225"/>
                      </a:lnTo>
                      <a:lnTo>
                        <a:pt x="1844" y="240"/>
                      </a:lnTo>
                      <a:lnTo>
                        <a:pt x="1828" y="251"/>
                      </a:lnTo>
                      <a:lnTo>
                        <a:pt x="1820" y="255"/>
                      </a:lnTo>
                      <a:lnTo>
                        <a:pt x="1814" y="257"/>
                      </a:lnTo>
                      <a:lnTo>
                        <a:pt x="1814" y="257"/>
                      </a:lnTo>
                      <a:lnTo>
                        <a:pt x="1781" y="240"/>
                      </a:lnTo>
                      <a:lnTo>
                        <a:pt x="1781" y="240"/>
                      </a:lnTo>
                      <a:lnTo>
                        <a:pt x="1779" y="232"/>
                      </a:lnTo>
                      <a:lnTo>
                        <a:pt x="1779" y="223"/>
                      </a:lnTo>
                      <a:lnTo>
                        <a:pt x="1779" y="204"/>
                      </a:lnTo>
                      <a:lnTo>
                        <a:pt x="1782" y="183"/>
                      </a:lnTo>
                      <a:lnTo>
                        <a:pt x="1787" y="162"/>
                      </a:lnTo>
                      <a:lnTo>
                        <a:pt x="1787" y="162"/>
                      </a:lnTo>
                      <a:lnTo>
                        <a:pt x="1790" y="148"/>
                      </a:lnTo>
                      <a:lnTo>
                        <a:pt x="1791" y="137"/>
                      </a:lnTo>
                      <a:lnTo>
                        <a:pt x="1789" y="129"/>
                      </a:lnTo>
                      <a:lnTo>
                        <a:pt x="1784" y="122"/>
                      </a:lnTo>
                      <a:lnTo>
                        <a:pt x="1780" y="117"/>
                      </a:lnTo>
                      <a:lnTo>
                        <a:pt x="1774" y="112"/>
                      </a:lnTo>
                      <a:lnTo>
                        <a:pt x="1762" y="107"/>
                      </a:lnTo>
                      <a:lnTo>
                        <a:pt x="1762" y="107"/>
                      </a:lnTo>
                      <a:lnTo>
                        <a:pt x="1750" y="102"/>
                      </a:lnTo>
                      <a:lnTo>
                        <a:pt x="1743" y="100"/>
                      </a:lnTo>
                      <a:lnTo>
                        <a:pt x="1737" y="100"/>
                      </a:lnTo>
                      <a:lnTo>
                        <a:pt x="1729" y="101"/>
                      </a:lnTo>
                      <a:lnTo>
                        <a:pt x="1721" y="106"/>
                      </a:lnTo>
                      <a:lnTo>
                        <a:pt x="1713" y="114"/>
                      </a:lnTo>
                      <a:lnTo>
                        <a:pt x="1704" y="125"/>
                      </a:lnTo>
                      <a:lnTo>
                        <a:pt x="1704" y="125"/>
                      </a:lnTo>
                      <a:lnTo>
                        <a:pt x="1692" y="143"/>
                      </a:lnTo>
                      <a:lnTo>
                        <a:pt x="1679" y="159"/>
                      </a:lnTo>
                      <a:lnTo>
                        <a:pt x="1665" y="173"/>
                      </a:lnTo>
                      <a:lnTo>
                        <a:pt x="1657" y="178"/>
                      </a:lnTo>
                      <a:lnTo>
                        <a:pt x="1650" y="182"/>
                      </a:lnTo>
                      <a:lnTo>
                        <a:pt x="1650" y="182"/>
                      </a:lnTo>
                      <a:lnTo>
                        <a:pt x="1616" y="170"/>
                      </a:lnTo>
                      <a:lnTo>
                        <a:pt x="1616" y="170"/>
                      </a:lnTo>
                      <a:lnTo>
                        <a:pt x="1613" y="162"/>
                      </a:lnTo>
                      <a:lnTo>
                        <a:pt x="1611" y="155"/>
                      </a:lnTo>
                      <a:lnTo>
                        <a:pt x="1609" y="135"/>
                      </a:lnTo>
                      <a:lnTo>
                        <a:pt x="1608" y="113"/>
                      </a:lnTo>
                      <a:lnTo>
                        <a:pt x="1609" y="93"/>
                      </a:lnTo>
                      <a:lnTo>
                        <a:pt x="1609" y="93"/>
                      </a:lnTo>
                      <a:lnTo>
                        <a:pt x="1610" y="77"/>
                      </a:lnTo>
                      <a:lnTo>
                        <a:pt x="1609" y="66"/>
                      </a:lnTo>
                      <a:lnTo>
                        <a:pt x="1606" y="59"/>
                      </a:lnTo>
                      <a:lnTo>
                        <a:pt x="1601" y="52"/>
                      </a:lnTo>
                      <a:lnTo>
                        <a:pt x="1595" y="48"/>
                      </a:lnTo>
                      <a:lnTo>
                        <a:pt x="1589" y="45"/>
                      </a:lnTo>
                      <a:lnTo>
                        <a:pt x="1576" y="41"/>
                      </a:lnTo>
                      <a:lnTo>
                        <a:pt x="1576" y="41"/>
                      </a:lnTo>
                      <a:lnTo>
                        <a:pt x="1563" y="38"/>
                      </a:lnTo>
                      <a:lnTo>
                        <a:pt x="1557" y="38"/>
                      </a:lnTo>
                      <a:lnTo>
                        <a:pt x="1549" y="38"/>
                      </a:lnTo>
                      <a:lnTo>
                        <a:pt x="1543" y="41"/>
                      </a:lnTo>
                      <a:lnTo>
                        <a:pt x="1535" y="47"/>
                      </a:lnTo>
                      <a:lnTo>
                        <a:pt x="1528" y="56"/>
                      </a:lnTo>
                      <a:lnTo>
                        <a:pt x="1522" y="69"/>
                      </a:lnTo>
                      <a:lnTo>
                        <a:pt x="1522" y="69"/>
                      </a:lnTo>
                      <a:lnTo>
                        <a:pt x="1513" y="88"/>
                      </a:lnTo>
                      <a:lnTo>
                        <a:pt x="1502" y="106"/>
                      </a:lnTo>
                      <a:lnTo>
                        <a:pt x="1490" y="122"/>
                      </a:lnTo>
                      <a:lnTo>
                        <a:pt x="1484" y="127"/>
                      </a:lnTo>
                      <a:lnTo>
                        <a:pt x="1478" y="133"/>
                      </a:lnTo>
                      <a:lnTo>
                        <a:pt x="1478" y="133"/>
                      </a:lnTo>
                      <a:lnTo>
                        <a:pt x="1442" y="126"/>
                      </a:lnTo>
                      <a:lnTo>
                        <a:pt x="1442" y="126"/>
                      </a:lnTo>
                      <a:lnTo>
                        <a:pt x="1438" y="120"/>
                      </a:lnTo>
                      <a:lnTo>
                        <a:pt x="1435" y="112"/>
                      </a:lnTo>
                      <a:lnTo>
                        <a:pt x="1429" y="93"/>
                      </a:lnTo>
                      <a:lnTo>
                        <a:pt x="1426" y="72"/>
                      </a:lnTo>
                      <a:lnTo>
                        <a:pt x="1424" y="51"/>
                      </a:lnTo>
                      <a:lnTo>
                        <a:pt x="1424" y="51"/>
                      </a:lnTo>
                      <a:lnTo>
                        <a:pt x="1422" y="36"/>
                      </a:lnTo>
                      <a:lnTo>
                        <a:pt x="1419" y="25"/>
                      </a:lnTo>
                      <a:lnTo>
                        <a:pt x="1414" y="17"/>
                      </a:lnTo>
                      <a:lnTo>
                        <a:pt x="1409" y="13"/>
                      </a:lnTo>
                      <a:lnTo>
                        <a:pt x="1403" y="10"/>
                      </a:lnTo>
                      <a:lnTo>
                        <a:pt x="1395" y="8"/>
                      </a:lnTo>
                      <a:lnTo>
                        <a:pt x="1382" y="5"/>
                      </a:lnTo>
                      <a:lnTo>
                        <a:pt x="1382" y="5"/>
                      </a:lnTo>
                      <a:lnTo>
                        <a:pt x="1369" y="4"/>
                      </a:lnTo>
                      <a:lnTo>
                        <a:pt x="1363" y="5"/>
                      </a:lnTo>
                      <a:lnTo>
                        <a:pt x="1356" y="7"/>
                      </a:lnTo>
                      <a:lnTo>
                        <a:pt x="1350" y="11"/>
                      </a:lnTo>
                      <a:lnTo>
                        <a:pt x="1343" y="17"/>
                      </a:lnTo>
                      <a:lnTo>
                        <a:pt x="1338" y="27"/>
                      </a:lnTo>
                      <a:lnTo>
                        <a:pt x="1333" y="41"/>
                      </a:lnTo>
                      <a:lnTo>
                        <a:pt x="1333" y="41"/>
                      </a:lnTo>
                      <a:lnTo>
                        <a:pt x="1327" y="62"/>
                      </a:lnTo>
                      <a:lnTo>
                        <a:pt x="1319" y="82"/>
                      </a:lnTo>
                      <a:lnTo>
                        <a:pt x="1311" y="99"/>
                      </a:lnTo>
                      <a:lnTo>
                        <a:pt x="1305" y="106"/>
                      </a:lnTo>
                      <a:lnTo>
                        <a:pt x="1300" y="111"/>
                      </a:lnTo>
                      <a:lnTo>
                        <a:pt x="1300" y="111"/>
                      </a:lnTo>
                      <a:lnTo>
                        <a:pt x="1263" y="110"/>
                      </a:lnTo>
                      <a:lnTo>
                        <a:pt x="1263" y="110"/>
                      </a:lnTo>
                      <a:lnTo>
                        <a:pt x="1258" y="105"/>
                      </a:lnTo>
                      <a:lnTo>
                        <a:pt x="1254" y="97"/>
                      </a:lnTo>
                      <a:lnTo>
                        <a:pt x="1245" y="80"/>
                      </a:lnTo>
                      <a:lnTo>
                        <a:pt x="1239" y="60"/>
                      </a:lnTo>
                      <a:lnTo>
                        <a:pt x="1233" y="39"/>
                      </a:lnTo>
                      <a:lnTo>
                        <a:pt x="1233" y="39"/>
                      </a:lnTo>
                      <a:lnTo>
                        <a:pt x="1230" y="25"/>
                      </a:lnTo>
                      <a:lnTo>
                        <a:pt x="1224" y="14"/>
                      </a:lnTo>
                      <a:lnTo>
                        <a:pt x="1219" y="8"/>
                      </a:lnTo>
                      <a:lnTo>
                        <a:pt x="1212" y="3"/>
                      </a:lnTo>
                      <a:lnTo>
                        <a:pt x="1206" y="1"/>
                      </a:lnTo>
                      <a:lnTo>
                        <a:pt x="1199" y="0"/>
                      </a:lnTo>
                      <a:lnTo>
                        <a:pt x="1186" y="1"/>
                      </a:lnTo>
                      <a:lnTo>
                        <a:pt x="1186" y="1"/>
                      </a:lnTo>
                      <a:lnTo>
                        <a:pt x="1173" y="2"/>
                      </a:lnTo>
                      <a:lnTo>
                        <a:pt x="1166" y="3"/>
                      </a:lnTo>
                      <a:lnTo>
                        <a:pt x="1160" y="7"/>
                      </a:lnTo>
                      <a:lnTo>
                        <a:pt x="1154" y="11"/>
                      </a:lnTo>
                      <a:lnTo>
                        <a:pt x="1149" y="19"/>
                      </a:lnTo>
                      <a:lnTo>
                        <a:pt x="1145" y="29"/>
                      </a:lnTo>
                      <a:lnTo>
                        <a:pt x="1143" y="44"/>
                      </a:lnTo>
                      <a:lnTo>
                        <a:pt x="1143" y="44"/>
                      </a:lnTo>
                      <a:lnTo>
                        <a:pt x="1139" y="64"/>
                      </a:lnTo>
                      <a:lnTo>
                        <a:pt x="1135" y="85"/>
                      </a:lnTo>
                      <a:lnTo>
                        <a:pt x="1129" y="103"/>
                      </a:lnTo>
                      <a:lnTo>
                        <a:pt x="1125" y="112"/>
                      </a:lnTo>
                      <a:lnTo>
                        <a:pt x="1121" y="119"/>
                      </a:lnTo>
                      <a:lnTo>
                        <a:pt x="1121" y="119"/>
                      </a:lnTo>
                      <a:lnTo>
                        <a:pt x="1084" y="123"/>
                      </a:lnTo>
                      <a:lnTo>
                        <a:pt x="1084" y="123"/>
                      </a:lnTo>
                      <a:lnTo>
                        <a:pt x="1078" y="118"/>
                      </a:lnTo>
                      <a:lnTo>
                        <a:pt x="1073" y="111"/>
                      </a:lnTo>
                      <a:lnTo>
                        <a:pt x="1062" y="95"/>
                      </a:lnTo>
                      <a:lnTo>
                        <a:pt x="1052" y="76"/>
                      </a:lnTo>
                      <a:lnTo>
                        <a:pt x="1044" y="57"/>
                      </a:lnTo>
                      <a:lnTo>
                        <a:pt x="1044" y="57"/>
                      </a:lnTo>
                      <a:lnTo>
                        <a:pt x="1038" y="44"/>
                      </a:lnTo>
                      <a:lnTo>
                        <a:pt x="1032" y="34"/>
                      </a:lnTo>
                      <a:lnTo>
                        <a:pt x="1025" y="28"/>
                      </a:lnTo>
                      <a:lnTo>
                        <a:pt x="1017" y="25"/>
                      </a:lnTo>
                      <a:lnTo>
                        <a:pt x="1011" y="24"/>
                      </a:lnTo>
                      <a:lnTo>
                        <a:pt x="1004" y="24"/>
                      </a:lnTo>
                      <a:lnTo>
                        <a:pt x="991" y="27"/>
                      </a:lnTo>
                      <a:lnTo>
                        <a:pt x="991" y="27"/>
                      </a:lnTo>
                      <a:lnTo>
                        <a:pt x="978" y="29"/>
                      </a:lnTo>
                      <a:lnTo>
                        <a:pt x="972" y="33"/>
                      </a:lnTo>
                      <a:lnTo>
                        <a:pt x="966" y="36"/>
                      </a:lnTo>
                      <a:lnTo>
                        <a:pt x="961" y="41"/>
                      </a:lnTo>
                      <a:lnTo>
                        <a:pt x="958" y="50"/>
                      </a:lnTo>
                      <a:lnTo>
                        <a:pt x="955" y="61"/>
                      </a:lnTo>
                      <a:lnTo>
                        <a:pt x="955" y="75"/>
                      </a:lnTo>
                      <a:lnTo>
                        <a:pt x="955" y="75"/>
                      </a:lnTo>
                      <a:lnTo>
                        <a:pt x="955" y="97"/>
                      </a:lnTo>
                      <a:lnTo>
                        <a:pt x="954" y="118"/>
                      </a:lnTo>
                      <a:lnTo>
                        <a:pt x="951" y="137"/>
                      </a:lnTo>
                      <a:lnTo>
                        <a:pt x="948" y="145"/>
                      </a:lnTo>
                      <a:lnTo>
                        <a:pt x="946" y="153"/>
                      </a:lnTo>
                      <a:lnTo>
                        <a:pt x="946" y="153"/>
                      </a:lnTo>
                      <a:lnTo>
                        <a:pt x="910" y="163"/>
                      </a:lnTo>
                      <a:lnTo>
                        <a:pt x="910" y="163"/>
                      </a:lnTo>
                      <a:lnTo>
                        <a:pt x="903" y="159"/>
                      </a:lnTo>
                      <a:lnTo>
                        <a:pt x="896" y="154"/>
                      </a:lnTo>
                      <a:lnTo>
                        <a:pt x="883" y="139"/>
                      </a:lnTo>
                      <a:lnTo>
                        <a:pt x="870" y="122"/>
                      </a:lnTo>
                      <a:lnTo>
                        <a:pt x="859" y="105"/>
                      </a:lnTo>
                      <a:lnTo>
                        <a:pt x="859" y="105"/>
                      </a:lnTo>
                      <a:lnTo>
                        <a:pt x="851" y="92"/>
                      </a:lnTo>
                      <a:lnTo>
                        <a:pt x="843" y="84"/>
                      </a:lnTo>
                      <a:lnTo>
                        <a:pt x="835" y="80"/>
                      </a:lnTo>
                      <a:lnTo>
                        <a:pt x="829" y="77"/>
                      </a:lnTo>
                      <a:lnTo>
                        <a:pt x="821" y="77"/>
                      </a:lnTo>
                      <a:lnTo>
                        <a:pt x="815" y="78"/>
                      </a:lnTo>
                      <a:lnTo>
                        <a:pt x="803" y="83"/>
                      </a:lnTo>
                      <a:lnTo>
                        <a:pt x="803" y="83"/>
                      </a:lnTo>
                      <a:lnTo>
                        <a:pt x="790" y="87"/>
                      </a:lnTo>
                      <a:lnTo>
                        <a:pt x="784" y="92"/>
                      </a:lnTo>
                      <a:lnTo>
                        <a:pt x="779" y="96"/>
                      </a:lnTo>
                      <a:lnTo>
                        <a:pt x="774" y="102"/>
                      </a:lnTo>
                      <a:lnTo>
                        <a:pt x="772" y="111"/>
                      </a:lnTo>
                      <a:lnTo>
                        <a:pt x="772" y="122"/>
                      </a:lnTo>
                      <a:lnTo>
                        <a:pt x="774" y="136"/>
                      </a:lnTo>
                      <a:lnTo>
                        <a:pt x="774" y="136"/>
                      </a:lnTo>
                      <a:lnTo>
                        <a:pt x="778" y="158"/>
                      </a:lnTo>
                      <a:lnTo>
                        <a:pt x="780" y="179"/>
                      </a:lnTo>
                      <a:lnTo>
                        <a:pt x="780" y="198"/>
                      </a:lnTo>
                      <a:lnTo>
                        <a:pt x="779" y="206"/>
                      </a:lnTo>
                      <a:lnTo>
                        <a:pt x="777" y="214"/>
                      </a:lnTo>
                      <a:lnTo>
                        <a:pt x="777" y="214"/>
                      </a:lnTo>
                      <a:lnTo>
                        <a:pt x="743" y="230"/>
                      </a:lnTo>
                      <a:lnTo>
                        <a:pt x="743" y="230"/>
                      </a:lnTo>
                      <a:lnTo>
                        <a:pt x="736" y="227"/>
                      </a:lnTo>
                      <a:lnTo>
                        <a:pt x="729" y="222"/>
                      </a:lnTo>
                      <a:lnTo>
                        <a:pt x="713" y="210"/>
                      </a:lnTo>
                      <a:lnTo>
                        <a:pt x="698" y="196"/>
                      </a:lnTo>
                      <a:lnTo>
                        <a:pt x="684" y="180"/>
                      </a:lnTo>
                      <a:lnTo>
                        <a:pt x="684" y="180"/>
                      </a:lnTo>
                      <a:lnTo>
                        <a:pt x="674" y="169"/>
                      </a:lnTo>
                      <a:lnTo>
                        <a:pt x="666" y="162"/>
                      </a:lnTo>
                      <a:lnTo>
                        <a:pt x="658" y="159"/>
                      </a:lnTo>
                      <a:lnTo>
                        <a:pt x="650" y="158"/>
                      </a:lnTo>
                      <a:lnTo>
                        <a:pt x="643" y="159"/>
                      </a:lnTo>
                      <a:lnTo>
                        <a:pt x="636" y="161"/>
                      </a:lnTo>
                      <a:lnTo>
                        <a:pt x="625" y="168"/>
                      </a:lnTo>
                      <a:lnTo>
                        <a:pt x="625" y="168"/>
                      </a:lnTo>
                      <a:lnTo>
                        <a:pt x="613" y="174"/>
                      </a:lnTo>
                      <a:lnTo>
                        <a:pt x="608" y="179"/>
                      </a:lnTo>
                      <a:lnTo>
                        <a:pt x="603" y="184"/>
                      </a:lnTo>
                      <a:lnTo>
                        <a:pt x="600" y="192"/>
                      </a:lnTo>
                      <a:lnTo>
                        <a:pt x="600" y="200"/>
                      </a:lnTo>
                      <a:lnTo>
                        <a:pt x="601" y="211"/>
                      </a:lnTo>
                      <a:lnTo>
                        <a:pt x="606" y="225"/>
                      </a:lnTo>
                      <a:lnTo>
                        <a:pt x="606" y="225"/>
                      </a:lnTo>
                      <a:lnTo>
                        <a:pt x="613" y="245"/>
                      </a:lnTo>
                      <a:lnTo>
                        <a:pt x="618" y="266"/>
                      </a:lnTo>
                      <a:lnTo>
                        <a:pt x="621" y="285"/>
                      </a:lnTo>
                      <a:lnTo>
                        <a:pt x="621" y="294"/>
                      </a:lnTo>
                      <a:lnTo>
                        <a:pt x="620" y="302"/>
                      </a:lnTo>
                      <a:lnTo>
                        <a:pt x="620" y="302"/>
                      </a:lnTo>
                      <a:lnTo>
                        <a:pt x="589" y="322"/>
                      </a:lnTo>
                      <a:lnTo>
                        <a:pt x="589" y="322"/>
                      </a:lnTo>
                      <a:lnTo>
                        <a:pt x="583" y="320"/>
                      </a:lnTo>
                      <a:lnTo>
                        <a:pt x="574" y="317"/>
                      </a:lnTo>
                      <a:lnTo>
                        <a:pt x="558" y="308"/>
                      </a:lnTo>
                      <a:lnTo>
                        <a:pt x="540" y="296"/>
                      </a:lnTo>
                      <a:lnTo>
                        <a:pt x="523" y="282"/>
                      </a:lnTo>
                      <a:lnTo>
                        <a:pt x="523" y="282"/>
                      </a:lnTo>
                      <a:lnTo>
                        <a:pt x="512" y="273"/>
                      </a:lnTo>
                      <a:lnTo>
                        <a:pt x="502" y="268"/>
                      </a:lnTo>
                      <a:lnTo>
                        <a:pt x="493" y="265"/>
                      </a:lnTo>
                      <a:lnTo>
                        <a:pt x="486" y="266"/>
                      </a:lnTo>
                      <a:lnTo>
                        <a:pt x="479" y="268"/>
                      </a:lnTo>
                      <a:lnTo>
                        <a:pt x="473" y="271"/>
                      </a:lnTo>
                      <a:lnTo>
                        <a:pt x="463" y="279"/>
                      </a:lnTo>
                      <a:lnTo>
                        <a:pt x="463" y="279"/>
                      </a:lnTo>
                      <a:lnTo>
                        <a:pt x="453" y="288"/>
                      </a:lnTo>
                      <a:lnTo>
                        <a:pt x="448" y="293"/>
                      </a:lnTo>
                      <a:lnTo>
                        <a:pt x="444" y="300"/>
                      </a:lnTo>
                      <a:lnTo>
                        <a:pt x="442" y="306"/>
                      </a:lnTo>
                      <a:lnTo>
                        <a:pt x="443" y="316"/>
                      </a:lnTo>
                      <a:lnTo>
                        <a:pt x="447" y="327"/>
                      </a:lnTo>
                      <a:lnTo>
                        <a:pt x="453" y="339"/>
                      </a:lnTo>
                      <a:lnTo>
                        <a:pt x="453" y="339"/>
                      </a:lnTo>
                      <a:lnTo>
                        <a:pt x="463" y="358"/>
                      </a:lnTo>
                      <a:lnTo>
                        <a:pt x="472" y="378"/>
                      </a:lnTo>
                      <a:lnTo>
                        <a:pt x="477" y="397"/>
                      </a:lnTo>
                      <a:lnTo>
                        <a:pt x="478" y="404"/>
                      </a:lnTo>
                      <a:lnTo>
                        <a:pt x="479" y="412"/>
                      </a:lnTo>
                      <a:lnTo>
                        <a:pt x="479" y="412"/>
                      </a:lnTo>
                      <a:lnTo>
                        <a:pt x="452" y="438"/>
                      </a:lnTo>
                      <a:lnTo>
                        <a:pt x="452" y="438"/>
                      </a:lnTo>
                      <a:lnTo>
                        <a:pt x="444" y="437"/>
                      </a:lnTo>
                      <a:lnTo>
                        <a:pt x="436" y="435"/>
                      </a:lnTo>
                      <a:lnTo>
                        <a:pt x="418" y="428"/>
                      </a:lnTo>
                      <a:lnTo>
                        <a:pt x="399" y="419"/>
                      </a:lnTo>
                      <a:lnTo>
                        <a:pt x="380" y="409"/>
                      </a:lnTo>
                      <a:lnTo>
                        <a:pt x="380" y="409"/>
                      </a:lnTo>
                      <a:lnTo>
                        <a:pt x="368" y="401"/>
                      </a:lnTo>
                      <a:lnTo>
                        <a:pt x="357" y="397"/>
                      </a:lnTo>
                      <a:lnTo>
                        <a:pt x="348" y="397"/>
                      </a:lnTo>
                      <a:lnTo>
                        <a:pt x="341" y="398"/>
                      </a:lnTo>
                      <a:lnTo>
                        <a:pt x="334" y="401"/>
                      </a:lnTo>
                      <a:lnTo>
                        <a:pt x="329" y="405"/>
                      </a:lnTo>
                      <a:lnTo>
                        <a:pt x="320" y="415"/>
                      </a:lnTo>
                      <a:lnTo>
                        <a:pt x="320" y="415"/>
                      </a:lnTo>
                      <a:lnTo>
                        <a:pt x="311" y="425"/>
                      </a:lnTo>
                      <a:lnTo>
                        <a:pt x="307" y="430"/>
                      </a:lnTo>
                      <a:lnTo>
                        <a:pt x="305" y="437"/>
                      </a:lnTo>
                      <a:lnTo>
                        <a:pt x="305" y="444"/>
                      </a:lnTo>
                      <a:lnTo>
                        <a:pt x="306" y="453"/>
                      </a:lnTo>
                      <a:lnTo>
                        <a:pt x="311" y="464"/>
                      </a:lnTo>
                      <a:lnTo>
                        <a:pt x="320" y="475"/>
                      </a:lnTo>
                      <a:lnTo>
                        <a:pt x="320" y="475"/>
                      </a:lnTo>
                      <a:lnTo>
                        <a:pt x="332" y="492"/>
                      </a:lnTo>
                      <a:lnTo>
                        <a:pt x="344" y="511"/>
                      </a:lnTo>
                      <a:lnTo>
                        <a:pt x="353" y="528"/>
                      </a:lnTo>
                      <a:lnTo>
                        <a:pt x="355" y="536"/>
                      </a:lnTo>
                      <a:lnTo>
                        <a:pt x="357" y="544"/>
                      </a:lnTo>
                      <a:lnTo>
                        <a:pt x="357" y="544"/>
                      </a:lnTo>
                      <a:lnTo>
                        <a:pt x="334" y="573"/>
                      </a:lnTo>
                      <a:lnTo>
                        <a:pt x="334" y="573"/>
                      </a:lnTo>
                      <a:lnTo>
                        <a:pt x="327" y="573"/>
                      </a:lnTo>
                      <a:lnTo>
                        <a:pt x="318" y="573"/>
                      </a:lnTo>
                      <a:lnTo>
                        <a:pt x="298" y="569"/>
                      </a:lnTo>
                      <a:lnTo>
                        <a:pt x="279" y="563"/>
                      </a:lnTo>
                      <a:lnTo>
                        <a:pt x="259" y="556"/>
                      </a:lnTo>
                      <a:lnTo>
                        <a:pt x="259" y="556"/>
                      </a:lnTo>
                      <a:lnTo>
                        <a:pt x="245" y="550"/>
                      </a:lnTo>
                      <a:lnTo>
                        <a:pt x="234" y="548"/>
                      </a:lnTo>
                      <a:lnTo>
                        <a:pt x="225" y="548"/>
                      </a:lnTo>
                      <a:lnTo>
                        <a:pt x="218" y="551"/>
                      </a:lnTo>
                      <a:lnTo>
                        <a:pt x="212" y="554"/>
                      </a:lnTo>
                      <a:lnTo>
                        <a:pt x="208" y="560"/>
                      </a:lnTo>
                      <a:lnTo>
                        <a:pt x="200" y="571"/>
                      </a:lnTo>
                      <a:lnTo>
                        <a:pt x="200" y="571"/>
                      </a:lnTo>
                      <a:lnTo>
                        <a:pt x="194" y="582"/>
                      </a:lnTo>
                      <a:lnTo>
                        <a:pt x="190" y="588"/>
                      </a:lnTo>
                      <a:lnTo>
                        <a:pt x="189" y="596"/>
                      </a:lnTo>
                      <a:lnTo>
                        <a:pt x="189" y="604"/>
                      </a:lnTo>
                      <a:lnTo>
                        <a:pt x="193" y="611"/>
                      </a:lnTo>
                      <a:lnTo>
                        <a:pt x="199" y="621"/>
                      </a:lnTo>
                      <a:lnTo>
                        <a:pt x="210" y="631"/>
                      </a:lnTo>
                      <a:lnTo>
                        <a:pt x="210" y="631"/>
                      </a:lnTo>
                      <a:lnTo>
                        <a:pt x="225" y="646"/>
                      </a:lnTo>
                      <a:lnTo>
                        <a:pt x="238" y="662"/>
                      </a:lnTo>
                      <a:lnTo>
                        <a:pt x="250" y="678"/>
                      </a:lnTo>
                      <a:lnTo>
                        <a:pt x="254" y="685"/>
                      </a:lnTo>
                      <a:lnTo>
                        <a:pt x="257" y="693"/>
                      </a:lnTo>
                      <a:lnTo>
                        <a:pt x="257" y="693"/>
                      </a:lnTo>
                      <a:lnTo>
                        <a:pt x="240" y="726"/>
                      </a:lnTo>
                      <a:lnTo>
                        <a:pt x="240" y="726"/>
                      </a:lnTo>
                      <a:lnTo>
                        <a:pt x="232" y="727"/>
                      </a:lnTo>
                      <a:lnTo>
                        <a:pt x="223" y="728"/>
                      </a:lnTo>
                      <a:lnTo>
                        <a:pt x="204" y="727"/>
                      </a:lnTo>
                      <a:lnTo>
                        <a:pt x="183" y="723"/>
                      </a:lnTo>
                      <a:lnTo>
                        <a:pt x="162" y="719"/>
                      </a:lnTo>
                      <a:lnTo>
                        <a:pt x="162" y="719"/>
                      </a:lnTo>
                      <a:lnTo>
                        <a:pt x="148" y="716"/>
                      </a:lnTo>
                      <a:lnTo>
                        <a:pt x="136" y="716"/>
                      </a:lnTo>
                      <a:lnTo>
                        <a:pt x="127" y="718"/>
                      </a:lnTo>
                      <a:lnTo>
                        <a:pt x="121" y="721"/>
                      </a:lnTo>
                      <a:lnTo>
                        <a:pt x="116" y="727"/>
                      </a:lnTo>
                      <a:lnTo>
                        <a:pt x="112" y="732"/>
                      </a:lnTo>
                      <a:lnTo>
                        <a:pt x="107" y="744"/>
                      </a:lnTo>
                      <a:lnTo>
                        <a:pt x="107" y="744"/>
                      </a:lnTo>
                      <a:lnTo>
                        <a:pt x="101" y="756"/>
                      </a:lnTo>
                      <a:lnTo>
                        <a:pt x="100" y="763"/>
                      </a:lnTo>
                      <a:lnTo>
                        <a:pt x="99" y="770"/>
                      </a:lnTo>
                      <a:lnTo>
                        <a:pt x="101" y="778"/>
                      </a:lnTo>
                      <a:lnTo>
                        <a:pt x="105" y="785"/>
                      </a:lnTo>
                      <a:lnTo>
                        <a:pt x="113" y="793"/>
                      </a:lnTo>
                      <a:lnTo>
                        <a:pt x="125" y="802"/>
                      </a:lnTo>
                      <a:lnTo>
                        <a:pt x="125" y="802"/>
                      </a:lnTo>
                      <a:lnTo>
                        <a:pt x="143" y="814"/>
                      </a:lnTo>
                      <a:lnTo>
                        <a:pt x="159" y="828"/>
                      </a:lnTo>
                      <a:lnTo>
                        <a:pt x="172" y="842"/>
                      </a:lnTo>
                      <a:lnTo>
                        <a:pt x="177" y="849"/>
                      </a:lnTo>
                      <a:lnTo>
                        <a:pt x="182" y="855"/>
                      </a:lnTo>
                      <a:lnTo>
                        <a:pt x="182" y="855"/>
                      </a:lnTo>
                      <a:lnTo>
                        <a:pt x="170" y="890"/>
                      </a:lnTo>
                      <a:lnTo>
                        <a:pt x="170" y="890"/>
                      </a:lnTo>
                      <a:lnTo>
                        <a:pt x="162" y="892"/>
                      </a:lnTo>
                      <a:lnTo>
                        <a:pt x="153" y="894"/>
                      </a:lnTo>
                      <a:lnTo>
                        <a:pt x="134" y="898"/>
                      </a:lnTo>
                      <a:lnTo>
                        <a:pt x="113" y="898"/>
                      </a:lnTo>
                      <a:lnTo>
                        <a:pt x="91" y="897"/>
                      </a:lnTo>
                      <a:lnTo>
                        <a:pt x="91" y="897"/>
                      </a:lnTo>
                      <a:lnTo>
                        <a:pt x="77" y="895"/>
                      </a:lnTo>
                      <a:lnTo>
                        <a:pt x="66" y="897"/>
                      </a:lnTo>
                      <a:lnTo>
                        <a:pt x="58" y="900"/>
                      </a:lnTo>
                      <a:lnTo>
                        <a:pt x="52" y="905"/>
                      </a:lnTo>
                      <a:lnTo>
                        <a:pt x="48" y="911"/>
                      </a:lnTo>
                      <a:lnTo>
                        <a:pt x="44" y="917"/>
                      </a:lnTo>
                      <a:lnTo>
                        <a:pt x="41" y="929"/>
                      </a:lnTo>
                      <a:lnTo>
                        <a:pt x="41" y="929"/>
                      </a:lnTo>
                      <a:lnTo>
                        <a:pt x="38" y="942"/>
                      </a:lnTo>
                      <a:lnTo>
                        <a:pt x="37" y="949"/>
                      </a:lnTo>
                      <a:lnTo>
                        <a:pt x="38" y="956"/>
                      </a:lnTo>
                      <a:lnTo>
                        <a:pt x="41" y="963"/>
                      </a:lnTo>
                      <a:lnTo>
                        <a:pt x="47" y="971"/>
                      </a:lnTo>
                      <a:lnTo>
                        <a:pt x="55" y="977"/>
                      </a:lnTo>
                      <a:lnTo>
                        <a:pt x="68" y="984"/>
                      </a:lnTo>
                      <a:lnTo>
                        <a:pt x="68" y="984"/>
                      </a:lnTo>
                      <a:lnTo>
                        <a:pt x="88" y="994"/>
                      </a:lnTo>
                      <a:lnTo>
                        <a:pt x="105" y="1004"/>
                      </a:lnTo>
                      <a:lnTo>
                        <a:pt x="121" y="1015"/>
                      </a:lnTo>
                      <a:lnTo>
                        <a:pt x="127" y="1022"/>
                      </a:lnTo>
                      <a:lnTo>
                        <a:pt x="133" y="1027"/>
                      </a:lnTo>
                      <a:lnTo>
                        <a:pt x="133" y="1027"/>
                      </a:lnTo>
                      <a:lnTo>
                        <a:pt x="126" y="1064"/>
                      </a:lnTo>
                      <a:lnTo>
                        <a:pt x="126" y="1064"/>
                      </a:lnTo>
                      <a:lnTo>
                        <a:pt x="120" y="1068"/>
                      </a:lnTo>
                      <a:lnTo>
                        <a:pt x="111" y="1071"/>
                      </a:lnTo>
                      <a:lnTo>
                        <a:pt x="92" y="1076"/>
                      </a:lnTo>
                      <a:lnTo>
                        <a:pt x="72" y="1081"/>
                      </a:lnTo>
                      <a:lnTo>
                        <a:pt x="50" y="1083"/>
                      </a:lnTo>
                      <a:lnTo>
                        <a:pt x="50" y="1083"/>
                      </a:lnTo>
                      <a:lnTo>
                        <a:pt x="36" y="1084"/>
                      </a:lnTo>
                      <a:lnTo>
                        <a:pt x="25" y="1087"/>
                      </a:lnTo>
                      <a:lnTo>
                        <a:pt x="17" y="1092"/>
                      </a:lnTo>
                      <a:lnTo>
                        <a:pt x="12" y="1097"/>
                      </a:lnTo>
                      <a:lnTo>
                        <a:pt x="9" y="1104"/>
                      </a:lnTo>
                      <a:lnTo>
                        <a:pt x="6" y="1110"/>
                      </a:lnTo>
                      <a:lnTo>
                        <a:pt x="5" y="1123"/>
                      </a:lnTo>
                      <a:lnTo>
                        <a:pt x="5" y="1123"/>
                      </a:lnTo>
                      <a:lnTo>
                        <a:pt x="4" y="1136"/>
                      </a:lnTo>
                      <a:lnTo>
                        <a:pt x="4" y="1143"/>
                      </a:lnTo>
                      <a:lnTo>
                        <a:pt x="6" y="1150"/>
                      </a:lnTo>
                      <a:lnTo>
                        <a:pt x="11" y="1157"/>
                      </a:lnTo>
                      <a:lnTo>
                        <a:pt x="17" y="1162"/>
                      </a:lnTo>
                      <a:lnTo>
                        <a:pt x="27" y="1168"/>
                      </a:lnTo>
                      <a:lnTo>
                        <a:pt x="41" y="1172"/>
                      </a:lnTo>
                      <a:lnTo>
                        <a:pt x="41" y="1172"/>
                      </a:lnTo>
                      <a:lnTo>
                        <a:pt x="61" y="1179"/>
                      </a:lnTo>
                      <a:lnTo>
                        <a:pt x="82" y="1186"/>
                      </a:lnTo>
                      <a:lnTo>
                        <a:pt x="98" y="1196"/>
                      </a:lnTo>
                      <a:lnTo>
                        <a:pt x="105" y="1200"/>
                      </a:lnTo>
                      <a:lnTo>
                        <a:pt x="111" y="1206"/>
                      </a:lnTo>
                      <a:lnTo>
                        <a:pt x="111" y="1206"/>
                      </a:lnTo>
                      <a:lnTo>
                        <a:pt x="110" y="1243"/>
                      </a:lnTo>
                      <a:lnTo>
                        <a:pt x="110" y="1243"/>
                      </a:lnTo>
                      <a:lnTo>
                        <a:pt x="103" y="1247"/>
                      </a:lnTo>
                      <a:lnTo>
                        <a:pt x="97" y="1252"/>
                      </a:lnTo>
                      <a:lnTo>
                        <a:pt x="79" y="1260"/>
                      </a:lnTo>
                      <a:lnTo>
                        <a:pt x="59" y="1267"/>
                      </a:lnTo>
                      <a:lnTo>
                        <a:pt x="38" y="1272"/>
                      </a:lnTo>
                      <a:lnTo>
                        <a:pt x="38" y="1272"/>
                      </a:lnTo>
                      <a:lnTo>
                        <a:pt x="24" y="1276"/>
                      </a:lnTo>
                      <a:lnTo>
                        <a:pt x="14" y="1281"/>
                      </a:lnTo>
                      <a:lnTo>
                        <a:pt x="7" y="1287"/>
                      </a:lnTo>
                      <a:lnTo>
                        <a:pt x="3" y="1293"/>
                      </a:lnTo>
                      <a:lnTo>
                        <a:pt x="1" y="1300"/>
                      </a:lnTo>
                      <a:lnTo>
                        <a:pt x="0" y="1306"/>
                      </a:lnTo>
                      <a:lnTo>
                        <a:pt x="1" y="1319"/>
                      </a:lnTo>
                      <a:lnTo>
                        <a:pt x="1" y="1319"/>
                      </a:lnTo>
                      <a:lnTo>
                        <a:pt x="1" y="1333"/>
                      </a:lnTo>
                      <a:lnTo>
                        <a:pt x="3" y="1340"/>
                      </a:lnTo>
                      <a:lnTo>
                        <a:pt x="5" y="1346"/>
                      </a:lnTo>
                      <a:lnTo>
                        <a:pt x="11" y="1352"/>
                      </a:lnTo>
                      <a:lnTo>
                        <a:pt x="18" y="1357"/>
                      </a:lnTo>
                      <a:lnTo>
                        <a:pt x="29" y="1361"/>
                      </a:lnTo>
                      <a:lnTo>
                        <a:pt x="43" y="1363"/>
                      </a:lnTo>
                      <a:lnTo>
                        <a:pt x="43" y="1363"/>
                      </a:lnTo>
                      <a:lnTo>
                        <a:pt x="64" y="1366"/>
                      </a:lnTo>
                      <a:lnTo>
                        <a:pt x="85" y="1370"/>
                      </a:lnTo>
                      <a:lnTo>
                        <a:pt x="103" y="1377"/>
                      </a:lnTo>
                      <a:lnTo>
                        <a:pt x="111" y="1380"/>
                      </a:lnTo>
                      <a:lnTo>
                        <a:pt x="117" y="1385"/>
                      </a:lnTo>
                      <a:lnTo>
                        <a:pt x="117" y="1385"/>
                      </a:lnTo>
                      <a:lnTo>
                        <a:pt x="123" y="1422"/>
                      </a:lnTo>
                      <a:lnTo>
                        <a:pt x="123" y="1422"/>
                      </a:lnTo>
                      <a:lnTo>
                        <a:pt x="117" y="1427"/>
                      </a:lnTo>
                      <a:lnTo>
                        <a:pt x="111" y="1433"/>
                      </a:lnTo>
                      <a:lnTo>
                        <a:pt x="95" y="1443"/>
                      </a:lnTo>
                      <a:lnTo>
                        <a:pt x="76" y="1453"/>
                      </a:lnTo>
                      <a:lnTo>
                        <a:pt x="56" y="1462"/>
                      </a:lnTo>
                      <a:lnTo>
                        <a:pt x="56" y="1462"/>
                      </a:lnTo>
                      <a:lnTo>
                        <a:pt x="43" y="1468"/>
                      </a:lnTo>
                      <a:lnTo>
                        <a:pt x="34" y="1474"/>
                      </a:lnTo>
                      <a:lnTo>
                        <a:pt x="28" y="1480"/>
                      </a:lnTo>
                      <a:lnTo>
                        <a:pt x="25" y="1488"/>
                      </a:lnTo>
                      <a:lnTo>
                        <a:pt x="24" y="1495"/>
                      </a:lnTo>
                      <a:lnTo>
                        <a:pt x="24" y="1502"/>
                      </a:lnTo>
                      <a:lnTo>
                        <a:pt x="26" y="1515"/>
                      </a:lnTo>
                      <a:lnTo>
                        <a:pt x="26" y="1515"/>
                      </a:lnTo>
                      <a:lnTo>
                        <a:pt x="29" y="1527"/>
                      </a:lnTo>
                      <a:lnTo>
                        <a:pt x="31" y="1534"/>
                      </a:lnTo>
                      <a:lnTo>
                        <a:pt x="36" y="1540"/>
                      </a:lnTo>
                      <a:lnTo>
                        <a:pt x="41" y="1545"/>
                      </a:lnTo>
                      <a:lnTo>
                        <a:pt x="50" y="1549"/>
                      </a:lnTo>
                      <a:lnTo>
                        <a:pt x="61" y="1551"/>
                      </a:lnTo>
                      <a:lnTo>
                        <a:pt x="75" y="1550"/>
                      </a:lnTo>
                      <a:lnTo>
                        <a:pt x="75" y="1550"/>
                      </a:lnTo>
                      <a:lnTo>
                        <a:pt x="97" y="1550"/>
                      </a:lnTo>
                      <a:lnTo>
                        <a:pt x="117" y="1552"/>
                      </a:lnTo>
                      <a:lnTo>
                        <a:pt x="137" y="1556"/>
                      </a:lnTo>
                      <a:lnTo>
                        <a:pt x="145" y="1558"/>
                      </a:lnTo>
                      <a:lnTo>
                        <a:pt x="152" y="1561"/>
                      </a:lnTo>
                      <a:lnTo>
                        <a:pt x="152" y="1561"/>
                      </a:lnTo>
                      <a:lnTo>
                        <a:pt x="162" y="1596"/>
                      </a:lnTo>
                      <a:lnTo>
                        <a:pt x="162" y="1596"/>
                      </a:lnTo>
                      <a:lnTo>
                        <a:pt x="159" y="1602"/>
                      </a:lnTo>
                      <a:lnTo>
                        <a:pt x="152" y="1609"/>
                      </a:lnTo>
                      <a:lnTo>
                        <a:pt x="138" y="1622"/>
                      </a:lnTo>
                      <a:lnTo>
                        <a:pt x="122" y="1635"/>
                      </a:lnTo>
                      <a:lnTo>
                        <a:pt x="103" y="1647"/>
                      </a:lnTo>
                      <a:lnTo>
                        <a:pt x="103" y="1647"/>
                      </a:lnTo>
                      <a:lnTo>
                        <a:pt x="91" y="1655"/>
                      </a:lnTo>
                      <a:lnTo>
                        <a:pt x="84" y="1662"/>
                      </a:lnTo>
                      <a:lnTo>
                        <a:pt x="78" y="1670"/>
                      </a:lnTo>
                      <a:lnTo>
                        <a:pt x="76" y="1678"/>
                      </a:lnTo>
                      <a:lnTo>
                        <a:pt x="76" y="1684"/>
                      </a:lnTo>
                      <a:lnTo>
                        <a:pt x="77" y="1691"/>
                      </a:lnTo>
                      <a:lnTo>
                        <a:pt x="83" y="1704"/>
                      </a:lnTo>
                      <a:lnTo>
                        <a:pt x="83" y="1704"/>
                      </a:lnTo>
                      <a:lnTo>
                        <a:pt x="87" y="1716"/>
                      </a:lnTo>
                      <a:lnTo>
                        <a:pt x="90" y="1721"/>
                      </a:lnTo>
                      <a:lnTo>
                        <a:pt x="96" y="1727"/>
                      </a:lnTo>
                      <a:lnTo>
                        <a:pt x="102" y="1731"/>
                      </a:lnTo>
                      <a:lnTo>
                        <a:pt x="111" y="1733"/>
                      </a:lnTo>
                      <a:lnTo>
                        <a:pt x="122" y="1733"/>
                      </a:lnTo>
                      <a:lnTo>
                        <a:pt x="136" y="1731"/>
                      </a:lnTo>
                      <a:lnTo>
                        <a:pt x="136" y="1731"/>
                      </a:lnTo>
                      <a:lnTo>
                        <a:pt x="157" y="1728"/>
                      </a:lnTo>
                      <a:lnTo>
                        <a:pt x="178" y="1726"/>
                      </a:lnTo>
                      <a:lnTo>
                        <a:pt x="197" y="1726"/>
                      </a:lnTo>
                      <a:lnTo>
                        <a:pt x="206" y="1727"/>
                      </a:lnTo>
                      <a:lnTo>
                        <a:pt x="213" y="1729"/>
                      </a:lnTo>
                      <a:lnTo>
                        <a:pt x="213" y="1729"/>
                      </a:lnTo>
                      <a:lnTo>
                        <a:pt x="230" y="1763"/>
                      </a:lnTo>
                      <a:lnTo>
                        <a:pt x="230" y="1763"/>
                      </a:lnTo>
                      <a:lnTo>
                        <a:pt x="226" y="1769"/>
                      </a:lnTo>
                      <a:lnTo>
                        <a:pt x="222" y="1777"/>
                      </a:lnTo>
                      <a:lnTo>
                        <a:pt x="210" y="1792"/>
                      </a:lnTo>
                      <a:lnTo>
                        <a:pt x="196" y="1807"/>
                      </a:lnTo>
                      <a:lnTo>
                        <a:pt x="180" y="1821"/>
                      </a:lnTo>
                      <a:lnTo>
                        <a:pt x="180" y="1821"/>
                      </a:lnTo>
                      <a:lnTo>
                        <a:pt x="169" y="1831"/>
                      </a:lnTo>
                      <a:lnTo>
                        <a:pt x="162" y="1840"/>
                      </a:lnTo>
                      <a:lnTo>
                        <a:pt x="158" y="1849"/>
                      </a:lnTo>
                      <a:lnTo>
                        <a:pt x="157" y="1856"/>
                      </a:lnTo>
                      <a:lnTo>
                        <a:pt x="158" y="1863"/>
                      </a:lnTo>
                      <a:lnTo>
                        <a:pt x="161" y="1869"/>
                      </a:lnTo>
                      <a:lnTo>
                        <a:pt x="168" y="1881"/>
                      </a:lnTo>
                      <a:lnTo>
                        <a:pt x="168" y="1881"/>
                      </a:lnTo>
                      <a:lnTo>
                        <a:pt x="174" y="1892"/>
                      </a:lnTo>
                      <a:lnTo>
                        <a:pt x="178" y="1898"/>
                      </a:lnTo>
                      <a:lnTo>
                        <a:pt x="184" y="1902"/>
                      </a:lnTo>
                      <a:lnTo>
                        <a:pt x="190" y="1905"/>
                      </a:lnTo>
                      <a:lnTo>
                        <a:pt x="200" y="1906"/>
                      </a:lnTo>
                      <a:lnTo>
                        <a:pt x="211" y="1904"/>
                      </a:lnTo>
                      <a:lnTo>
                        <a:pt x="224" y="1900"/>
                      </a:lnTo>
                      <a:lnTo>
                        <a:pt x="224" y="1900"/>
                      </a:lnTo>
                      <a:lnTo>
                        <a:pt x="245" y="1893"/>
                      </a:lnTo>
                      <a:lnTo>
                        <a:pt x="266" y="1888"/>
                      </a:lnTo>
                      <a:lnTo>
                        <a:pt x="285" y="1886"/>
                      </a:lnTo>
                      <a:lnTo>
                        <a:pt x="293" y="1885"/>
                      </a:lnTo>
                      <a:lnTo>
                        <a:pt x="301" y="1886"/>
                      </a:lnTo>
                      <a:lnTo>
                        <a:pt x="301" y="1886"/>
                      </a:lnTo>
                      <a:lnTo>
                        <a:pt x="322" y="1916"/>
                      </a:lnTo>
                      <a:lnTo>
                        <a:pt x="322" y="1916"/>
                      </a:lnTo>
                      <a:lnTo>
                        <a:pt x="320" y="1924"/>
                      </a:lnTo>
                      <a:lnTo>
                        <a:pt x="317" y="1931"/>
                      </a:lnTo>
                      <a:lnTo>
                        <a:pt x="307" y="1949"/>
                      </a:lnTo>
                      <a:lnTo>
                        <a:pt x="295" y="1966"/>
                      </a:lnTo>
                      <a:lnTo>
                        <a:pt x="282" y="1983"/>
                      </a:lnTo>
                      <a:lnTo>
                        <a:pt x="282" y="1983"/>
                      </a:lnTo>
                      <a:lnTo>
                        <a:pt x="272" y="1994"/>
                      </a:lnTo>
                      <a:lnTo>
                        <a:pt x="267" y="2003"/>
                      </a:lnTo>
                      <a:lnTo>
                        <a:pt x="265" y="2012"/>
                      </a:lnTo>
                      <a:lnTo>
                        <a:pt x="265" y="2020"/>
                      </a:lnTo>
                      <a:lnTo>
                        <a:pt x="267" y="2026"/>
                      </a:lnTo>
                      <a:lnTo>
                        <a:pt x="270" y="2033"/>
                      </a:lnTo>
                      <a:lnTo>
                        <a:pt x="279" y="2043"/>
                      </a:lnTo>
                      <a:lnTo>
                        <a:pt x="279" y="2043"/>
                      </a:lnTo>
                      <a:lnTo>
                        <a:pt x="287" y="2053"/>
                      </a:lnTo>
                      <a:lnTo>
                        <a:pt x="292" y="2058"/>
                      </a:lnTo>
                      <a:lnTo>
                        <a:pt x="298" y="2061"/>
                      </a:lnTo>
                      <a:lnTo>
                        <a:pt x="306" y="2063"/>
                      </a:lnTo>
                      <a:lnTo>
                        <a:pt x="315" y="2063"/>
                      </a:lnTo>
                      <a:lnTo>
                        <a:pt x="326" y="2060"/>
                      </a:lnTo>
                      <a:lnTo>
                        <a:pt x="339" y="2052"/>
                      </a:lnTo>
                      <a:lnTo>
                        <a:pt x="339" y="2052"/>
                      </a:lnTo>
                      <a:lnTo>
                        <a:pt x="357" y="2043"/>
                      </a:lnTo>
                      <a:lnTo>
                        <a:pt x="377" y="2035"/>
                      </a:lnTo>
                      <a:lnTo>
                        <a:pt x="395" y="2028"/>
                      </a:lnTo>
                      <a:lnTo>
                        <a:pt x="404" y="2027"/>
                      </a:lnTo>
                      <a:lnTo>
                        <a:pt x="412" y="2026"/>
                      </a:lnTo>
                      <a:lnTo>
                        <a:pt x="412" y="2026"/>
                      </a:lnTo>
                      <a:lnTo>
                        <a:pt x="438" y="2053"/>
                      </a:lnTo>
                      <a:lnTo>
                        <a:pt x="438" y="2053"/>
                      </a:lnTo>
                      <a:lnTo>
                        <a:pt x="437" y="2061"/>
                      </a:lnTo>
                      <a:lnTo>
                        <a:pt x="435" y="2070"/>
                      </a:lnTo>
                      <a:lnTo>
                        <a:pt x="428" y="2088"/>
                      </a:lnTo>
                      <a:lnTo>
                        <a:pt x="418" y="2107"/>
                      </a:lnTo>
                      <a:lnTo>
                        <a:pt x="407" y="2125"/>
                      </a:lnTo>
                      <a:lnTo>
                        <a:pt x="407" y="2125"/>
                      </a:lnTo>
                      <a:lnTo>
                        <a:pt x="401" y="2138"/>
                      </a:lnTo>
                      <a:lnTo>
                        <a:pt x="396" y="2148"/>
                      </a:lnTo>
                      <a:lnTo>
                        <a:pt x="395" y="2157"/>
                      </a:lnTo>
                      <a:lnTo>
                        <a:pt x="397" y="2165"/>
                      </a:lnTo>
                      <a:lnTo>
                        <a:pt x="401" y="2171"/>
                      </a:lnTo>
                      <a:lnTo>
                        <a:pt x="405" y="2177"/>
                      </a:lnTo>
                      <a:lnTo>
                        <a:pt x="414" y="2185"/>
                      </a:lnTo>
                      <a:lnTo>
                        <a:pt x="414" y="2185"/>
                      </a:lnTo>
                      <a:lnTo>
                        <a:pt x="425" y="2194"/>
                      </a:lnTo>
                      <a:lnTo>
                        <a:pt x="430" y="2198"/>
                      </a:lnTo>
                      <a:lnTo>
                        <a:pt x="437" y="2201"/>
                      </a:lnTo>
                      <a:lnTo>
                        <a:pt x="444" y="2202"/>
                      </a:lnTo>
                      <a:lnTo>
                        <a:pt x="453" y="2199"/>
                      </a:lnTo>
                      <a:lnTo>
                        <a:pt x="463" y="2194"/>
                      </a:lnTo>
                      <a:lnTo>
                        <a:pt x="475" y="2186"/>
                      </a:lnTo>
                      <a:lnTo>
                        <a:pt x="475" y="2186"/>
                      </a:lnTo>
                      <a:lnTo>
                        <a:pt x="492" y="2173"/>
                      </a:lnTo>
                      <a:lnTo>
                        <a:pt x="510" y="2162"/>
                      </a:lnTo>
                      <a:lnTo>
                        <a:pt x="527" y="2154"/>
                      </a:lnTo>
                      <a:lnTo>
                        <a:pt x="536" y="2150"/>
                      </a:lnTo>
                      <a:lnTo>
                        <a:pt x="543" y="2148"/>
                      </a:lnTo>
                      <a:lnTo>
                        <a:pt x="543" y="2148"/>
                      </a:lnTo>
                      <a:lnTo>
                        <a:pt x="573" y="2172"/>
                      </a:lnTo>
                      <a:lnTo>
                        <a:pt x="573" y="2172"/>
                      </a:lnTo>
                      <a:lnTo>
                        <a:pt x="573" y="2180"/>
                      </a:lnTo>
                      <a:lnTo>
                        <a:pt x="572" y="2189"/>
                      </a:lnTo>
                      <a:lnTo>
                        <a:pt x="569" y="2207"/>
                      </a:lnTo>
                      <a:lnTo>
                        <a:pt x="562" y="2227"/>
                      </a:lnTo>
                      <a:lnTo>
                        <a:pt x="554" y="2247"/>
                      </a:lnTo>
                      <a:lnTo>
                        <a:pt x="554" y="2247"/>
                      </a:lnTo>
                      <a:lnTo>
                        <a:pt x="549" y="2260"/>
                      </a:lnTo>
                      <a:lnTo>
                        <a:pt x="547" y="2271"/>
                      </a:lnTo>
                      <a:lnTo>
                        <a:pt x="548" y="2280"/>
                      </a:lnTo>
                      <a:lnTo>
                        <a:pt x="550" y="2288"/>
                      </a:lnTo>
                      <a:lnTo>
                        <a:pt x="554" y="2293"/>
                      </a:lnTo>
                      <a:lnTo>
                        <a:pt x="560" y="2299"/>
                      </a:lnTo>
                      <a:lnTo>
                        <a:pt x="571" y="2305"/>
                      </a:lnTo>
                      <a:lnTo>
                        <a:pt x="571" y="2305"/>
                      </a:lnTo>
                      <a:lnTo>
                        <a:pt x="582" y="2313"/>
                      </a:lnTo>
                      <a:lnTo>
                        <a:pt x="588" y="2315"/>
                      </a:lnTo>
                      <a:lnTo>
                        <a:pt x="595" y="2317"/>
                      </a:lnTo>
                      <a:lnTo>
                        <a:pt x="602" y="2316"/>
                      </a:lnTo>
                      <a:lnTo>
                        <a:pt x="611" y="2313"/>
                      </a:lnTo>
                      <a:lnTo>
                        <a:pt x="620" y="2306"/>
                      </a:lnTo>
                      <a:lnTo>
                        <a:pt x="631" y="2296"/>
                      </a:lnTo>
                      <a:lnTo>
                        <a:pt x="631" y="2296"/>
                      </a:lnTo>
                      <a:lnTo>
                        <a:pt x="645" y="2281"/>
                      </a:lnTo>
                      <a:lnTo>
                        <a:pt x="661" y="2267"/>
                      </a:lnTo>
                      <a:lnTo>
                        <a:pt x="677" y="2256"/>
                      </a:lnTo>
                      <a:lnTo>
                        <a:pt x="685" y="2252"/>
                      </a:lnTo>
                      <a:lnTo>
                        <a:pt x="692" y="2248"/>
                      </a:lnTo>
                      <a:lnTo>
                        <a:pt x="692" y="2248"/>
                      </a:lnTo>
                      <a:lnTo>
                        <a:pt x="724" y="2267"/>
                      </a:lnTo>
                      <a:lnTo>
                        <a:pt x="724" y="2267"/>
                      </a:lnTo>
                      <a:lnTo>
                        <a:pt x="727" y="2275"/>
                      </a:lnTo>
                      <a:lnTo>
                        <a:pt x="727" y="2283"/>
                      </a:lnTo>
                      <a:lnTo>
                        <a:pt x="727" y="2302"/>
                      </a:lnTo>
                      <a:lnTo>
                        <a:pt x="723" y="2324"/>
                      </a:lnTo>
                      <a:lnTo>
                        <a:pt x="719" y="2344"/>
                      </a:lnTo>
                      <a:lnTo>
                        <a:pt x="719" y="2344"/>
                      </a:lnTo>
                      <a:lnTo>
                        <a:pt x="716" y="2358"/>
                      </a:lnTo>
                      <a:lnTo>
                        <a:pt x="716" y="2369"/>
                      </a:lnTo>
                      <a:lnTo>
                        <a:pt x="717" y="2378"/>
                      </a:lnTo>
                      <a:lnTo>
                        <a:pt x="721" y="2385"/>
                      </a:lnTo>
                      <a:lnTo>
                        <a:pt x="725" y="2390"/>
                      </a:lnTo>
                      <a:lnTo>
                        <a:pt x="732" y="2393"/>
                      </a:lnTo>
                      <a:lnTo>
                        <a:pt x="744" y="2399"/>
                      </a:lnTo>
                      <a:lnTo>
                        <a:pt x="744" y="2399"/>
                      </a:lnTo>
                      <a:lnTo>
                        <a:pt x="756" y="2404"/>
                      </a:lnTo>
                      <a:lnTo>
                        <a:pt x="762" y="2406"/>
                      </a:lnTo>
                      <a:lnTo>
                        <a:pt x="769" y="2406"/>
                      </a:lnTo>
                      <a:lnTo>
                        <a:pt x="777" y="2404"/>
                      </a:lnTo>
                      <a:lnTo>
                        <a:pt x="784" y="2400"/>
                      </a:lnTo>
                      <a:lnTo>
                        <a:pt x="793" y="2392"/>
                      </a:lnTo>
                      <a:lnTo>
                        <a:pt x="802" y="2380"/>
                      </a:lnTo>
                      <a:lnTo>
                        <a:pt x="802" y="2380"/>
                      </a:lnTo>
                      <a:lnTo>
                        <a:pt x="814" y="2363"/>
                      </a:lnTo>
                      <a:lnTo>
                        <a:pt x="827" y="2346"/>
                      </a:lnTo>
                      <a:lnTo>
                        <a:pt x="841" y="2333"/>
                      </a:lnTo>
                      <a:lnTo>
                        <a:pt x="849" y="2328"/>
                      </a:lnTo>
                      <a:lnTo>
                        <a:pt x="854" y="2325"/>
                      </a:lnTo>
                      <a:lnTo>
                        <a:pt x="854" y="2325"/>
                      </a:lnTo>
                      <a:lnTo>
                        <a:pt x="890" y="2337"/>
                      </a:lnTo>
                      <a:lnTo>
                        <a:pt x="890" y="2337"/>
                      </a:lnTo>
                      <a:lnTo>
                        <a:pt x="892" y="2343"/>
                      </a:lnTo>
                      <a:lnTo>
                        <a:pt x="894" y="2352"/>
                      </a:lnTo>
                      <a:lnTo>
                        <a:pt x="896" y="2372"/>
                      </a:lnTo>
                      <a:lnTo>
                        <a:pt x="898" y="2392"/>
                      </a:lnTo>
                      <a:lnTo>
                        <a:pt x="895" y="2414"/>
                      </a:lnTo>
                      <a:lnTo>
                        <a:pt x="895" y="2414"/>
                      </a:lnTo>
                      <a:lnTo>
                        <a:pt x="895" y="2428"/>
                      </a:lnTo>
                      <a:lnTo>
                        <a:pt x="896" y="2439"/>
                      </a:lnTo>
                      <a:lnTo>
                        <a:pt x="900" y="2448"/>
                      </a:lnTo>
                      <a:lnTo>
                        <a:pt x="904" y="2454"/>
                      </a:lnTo>
                      <a:lnTo>
                        <a:pt x="910" y="2459"/>
                      </a:lnTo>
                      <a:lnTo>
                        <a:pt x="916" y="2461"/>
                      </a:lnTo>
                      <a:lnTo>
                        <a:pt x="929" y="2464"/>
                      </a:lnTo>
                      <a:lnTo>
                        <a:pt x="929" y="2464"/>
                      </a:lnTo>
                      <a:lnTo>
                        <a:pt x="942" y="2467"/>
                      </a:lnTo>
                      <a:lnTo>
                        <a:pt x="949" y="2469"/>
                      </a:lnTo>
                      <a:lnTo>
                        <a:pt x="955" y="2467"/>
                      </a:lnTo>
                      <a:lnTo>
                        <a:pt x="963" y="2465"/>
                      </a:lnTo>
                      <a:lnTo>
                        <a:pt x="969" y="2459"/>
                      </a:lnTo>
                      <a:lnTo>
                        <a:pt x="977" y="2450"/>
                      </a:lnTo>
                      <a:lnTo>
                        <a:pt x="984" y="2437"/>
                      </a:lnTo>
                      <a:lnTo>
                        <a:pt x="984" y="2437"/>
                      </a:lnTo>
                      <a:lnTo>
                        <a:pt x="992" y="2418"/>
                      </a:lnTo>
                      <a:lnTo>
                        <a:pt x="1003" y="2400"/>
                      </a:lnTo>
                      <a:lnTo>
                        <a:pt x="1015" y="2385"/>
                      </a:lnTo>
                      <a:lnTo>
                        <a:pt x="1022" y="2378"/>
                      </a:lnTo>
                      <a:lnTo>
                        <a:pt x="1027" y="2374"/>
                      </a:lnTo>
                      <a:lnTo>
                        <a:pt x="1027" y="2374"/>
                      </a:lnTo>
                      <a:lnTo>
                        <a:pt x="1063" y="2380"/>
                      </a:lnTo>
                      <a:lnTo>
                        <a:pt x="1063" y="2380"/>
                      </a:lnTo>
                      <a:lnTo>
                        <a:pt x="1068" y="2387"/>
                      </a:lnTo>
                      <a:lnTo>
                        <a:pt x="1071" y="2394"/>
                      </a:lnTo>
                      <a:lnTo>
                        <a:pt x="1076" y="2413"/>
                      </a:lnTo>
                      <a:lnTo>
                        <a:pt x="1080" y="2434"/>
                      </a:lnTo>
                      <a:lnTo>
                        <a:pt x="1082" y="2455"/>
                      </a:lnTo>
                      <a:lnTo>
                        <a:pt x="1082" y="2455"/>
                      </a:lnTo>
                      <a:lnTo>
                        <a:pt x="1083" y="2470"/>
                      </a:lnTo>
                      <a:lnTo>
                        <a:pt x="1086" y="2480"/>
                      </a:lnTo>
                      <a:lnTo>
                        <a:pt x="1090" y="2488"/>
                      </a:lnTo>
                      <a:lnTo>
                        <a:pt x="1097" y="2494"/>
                      </a:lnTo>
                      <a:lnTo>
                        <a:pt x="1102" y="2497"/>
                      </a:lnTo>
                      <a:lnTo>
                        <a:pt x="1110" y="2499"/>
                      </a:lnTo>
                      <a:lnTo>
                        <a:pt x="1123" y="2500"/>
                      </a:lnTo>
                      <a:lnTo>
                        <a:pt x="1123" y="2500"/>
                      </a:lnTo>
                      <a:lnTo>
                        <a:pt x="1136" y="2501"/>
                      </a:lnTo>
                      <a:lnTo>
                        <a:pt x="1143" y="2501"/>
                      </a:lnTo>
                      <a:lnTo>
                        <a:pt x="1149" y="2499"/>
                      </a:lnTo>
                      <a:lnTo>
                        <a:pt x="1156" y="2496"/>
                      </a:lnTo>
                      <a:lnTo>
                        <a:pt x="1162" y="2488"/>
                      </a:lnTo>
                      <a:lnTo>
                        <a:pt x="1168" y="2478"/>
                      </a:lnTo>
                      <a:lnTo>
                        <a:pt x="1172" y="2465"/>
                      </a:lnTo>
                      <a:lnTo>
                        <a:pt x="1172" y="2465"/>
                      </a:lnTo>
                      <a:lnTo>
                        <a:pt x="1179" y="2445"/>
                      </a:lnTo>
                      <a:lnTo>
                        <a:pt x="1186" y="2425"/>
                      </a:lnTo>
                      <a:lnTo>
                        <a:pt x="1195" y="2407"/>
                      </a:lnTo>
                      <a:lnTo>
                        <a:pt x="1200" y="2400"/>
                      </a:lnTo>
                      <a:lnTo>
                        <a:pt x="1205" y="2394"/>
                      </a:lnTo>
                      <a:lnTo>
                        <a:pt x="1205" y="2394"/>
                      </a:lnTo>
                      <a:lnTo>
                        <a:pt x="1242" y="2396"/>
                      </a:lnTo>
                      <a:lnTo>
                        <a:pt x="1242" y="2396"/>
                      </a:lnTo>
                      <a:lnTo>
                        <a:pt x="1247" y="2402"/>
                      </a:lnTo>
                      <a:lnTo>
                        <a:pt x="1252" y="2410"/>
                      </a:lnTo>
                      <a:lnTo>
                        <a:pt x="1259" y="2427"/>
                      </a:lnTo>
                      <a:lnTo>
                        <a:pt x="1267" y="2447"/>
                      </a:lnTo>
                      <a:lnTo>
                        <a:pt x="1272" y="2467"/>
                      </a:lnTo>
                      <a:lnTo>
                        <a:pt x="1272" y="2467"/>
                      </a:lnTo>
                      <a:lnTo>
                        <a:pt x="1276" y="2482"/>
                      </a:lnTo>
                      <a:lnTo>
                        <a:pt x="1280" y="2491"/>
                      </a:lnTo>
                      <a:lnTo>
                        <a:pt x="1287" y="2499"/>
                      </a:lnTo>
                      <a:lnTo>
                        <a:pt x="1293" y="2503"/>
                      </a:lnTo>
                      <a:lnTo>
                        <a:pt x="1300" y="2506"/>
                      </a:lnTo>
                      <a:lnTo>
                        <a:pt x="1306" y="2506"/>
                      </a:lnTo>
                      <a:lnTo>
                        <a:pt x="1319" y="2506"/>
                      </a:lnTo>
                      <a:lnTo>
                        <a:pt x="1319" y="2506"/>
                      </a:lnTo>
                      <a:lnTo>
                        <a:pt x="1332" y="2504"/>
                      </a:lnTo>
                      <a:lnTo>
                        <a:pt x="1339" y="2503"/>
                      </a:lnTo>
                      <a:lnTo>
                        <a:pt x="1345" y="2500"/>
                      </a:lnTo>
                      <a:lnTo>
                        <a:pt x="1352" y="2495"/>
                      </a:lnTo>
                      <a:lnTo>
                        <a:pt x="1356" y="2487"/>
                      </a:lnTo>
                      <a:lnTo>
                        <a:pt x="1361" y="2477"/>
                      </a:lnTo>
                      <a:lnTo>
                        <a:pt x="1363" y="2463"/>
                      </a:lnTo>
                      <a:lnTo>
                        <a:pt x="1363" y="2463"/>
                      </a:lnTo>
                      <a:lnTo>
                        <a:pt x="1365" y="2441"/>
                      </a:lnTo>
                      <a:lnTo>
                        <a:pt x="1370" y="2421"/>
                      </a:lnTo>
                      <a:lnTo>
                        <a:pt x="1377" y="2402"/>
                      </a:lnTo>
                      <a:lnTo>
                        <a:pt x="1380" y="2394"/>
                      </a:lnTo>
                      <a:lnTo>
                        <a:pt x="1385" y="2388"/>
                      </a:lnTo>
                      <a:lnTo>
                        <a:pt x="1385" y="2388"/>
                      </a:lnTo>
                      <a:lnTo>
                        <a:pt x="1422" y="2384"/>
                      </a:lnTo>
                      <a:lnTo>
                        <a:pt x="1422" y="2384"/>
                      </a:lnTo>
                      <a:lnTo>
                        <a:pt x="1427" y="2389"/>
                      </a:lnTo>
                      <a:lnTo>
                        <a:pt x="1433" y="2396"/>
                      </a:lnTo>
                      <a:lnTo>
                        <a:pt x="1443" y="2411"/>
                      </a:lnTo>
                      <a:lnTo>
                        <a:pt x="1453" y="2430"/>
                      </a:lnTo>
                      <a:lnTo>
                        <a:pt x="1462" y="2450"/>
                      </a:lnTo>
                      <a:lnTo>
                        <a:pt x="1462" y="2450"/>
                      </a:lnTo>
                      <a:lnTo>
                        <a:pt x="1467" y="2463"/>
                      </a:lnTo>
                      <a:lnTo>
                        <a:pt x="1474" y="2472"/>
                      </a:lnTo>
                      <a:lnTo>
                        <a:pt x="1480" y="2478"/>
                      </a:lnTo>
                      <a:lnTo>
                        <a:pt x="1488" y="2482"/>
                      </a:lnTo>
                      <a:lnTo>
                        <a:pt x="1495" y="2483"/>
                      </a:lnTo>
                      <a:lnTo>
                        <a:pt x="1501" y="2482"/>
                      </a:lnTo>
                      <a:lnTo>
                        <a:pt x="1514" y="2479"/>
                      </a:lnTo>
                      <a:lnTo>
                        <a:pt x="1514" y="2479"/>
                      </a:lnTo>
                      <a:lnTo>
                        <a:pt x="1527" y="2476"/>
                      </a:lnTo>
                      <a:lnTo>
                        <a:pt x="1534" y="2474"/>
                      </a:lnTo>
                      <a:lnTo>
                        <a:pt x="1539" y="2470"/>
                      </a:lnTo>
                      <a:lnTo>
                        <a:pt x="1545" y="2464"/>
                      </a:lnTo>
                      <a:lnTo>
                        <a:pt x="1548" y="2457"/>
                      </a:lnTo>
                      <a:lnTo>
                        <a:pt x="1550" y="2445"/>
                      </a:lnTo>
                      <a:lnTo>
                        <a:pt x="1550" y="2430"/>
                      </a:lnTo>
                      <a:lnTo>
                        <a:pt x="1550" y="2430"/>
                      </a:lnTo>
                      <a:lnTo>
                        <a:pt x="1550" y="2410"/>
                      </a:lnTo>
                      <a:lnTo>
                        <a:pt x="1551" y="2388"/>
                      </a:lnTo>
                      <a:lnTo>
                        <a:pt x="1555" y="2369"/>
                      </a:lnTo>
                      <a:lnTo>
                        <a:pt x="1557" y="2361"/>
                      </a:lnTo>
                      <a:lnTo>
                        <a:pt x="1560" y="2354"/>
                      </a:lnTo>
                      <a:lnTo>
                        <a:pt x="1560" y="2354"/>
                      </a:lnTo>
                      <a:lnTo>
                        <a:pt x="1596" y="2343"/>
                      </a:lnTo>
                      <a:lnTo>
                        <a:pt x="1596" y="2343"/>
                      </a:lnTo>
                      <a:lnTo>
                        <a:pt x="1603" y="2348"/>
                      </a:lnTo>
                      <a:lnTo>
                        <a:pt x="1609" y="2353"/>
                      </a:lnTo>
                      <a:lnTo>
                        <a:pt x="1622" y="2367"/>
                      </a:lnTo>
                      <a:lnTo>
                        <a:pt x="1635" y="2384"/>
                      </a:lnTo>
                      <a:lnTo>
                        <a:pt x="1646" y="2402"/>
                      </a:lnTo>
                      <a:lnTo>
                        <a:pt x="1646" y="2402"/>
                      </a:lnTo>
                      <a:lnTo>
                        <a:pt x="1654" y="2414"/>
                      </a:lnTo>
                      <a:lnTo>
                        <a:pt x="1662" y="2423"/>
                      </a:lnTo>
                      <a:lnTo>
                        <a:pt x="1670" y="2427"/>
                      </a:lnTo>
                      <a:lnTo>
                        <a:pt x="1677" y="2429"/>
                      </a:lnTo>
                      <a:lnTo>
                        <a:pt x="1684" y="2429"/>
                      </a:lnTo>
                      <a:lnTo>
                        <a:pt x="1691" y="2428"/>
                      </a:lnTo>
                      <a:lnTo>
                        <a:pt x="1703" y="2424"/>
                      </a:lnTo>
                      <a:lnTo>
                        <a:pt x="1703" y="2424"/>
                      </a:lnTo>
                      <a:lnTo>
                        <a:pt x="1716" y="2418"/>
                      </a:lnTo>
                      <a:lnTo>
                        <a:pt x="1721" y="2415"/>
                      </a:lnTo>
                      <a:lnTo>
                        <a:pt x="1727" y="2410"/>
                      </a:lnTo>
                      <a:lnTo>
                        <a:pt x="1731" y="2403"/>
                      </a:lnTo>
                      <a:lnTo>
                        <a:pt x="1733" y="2396"/>
                      </a:lnTo>
                      <a:lnTo>
                        <a:pt x="1733" y="2384"/>
                      </a:lnTo>
                      <a:lnTo>
                        <a:pt x="1731" y="2369"/>
                      </a:lnTo>
                      <a:lnTo>
                        <a:pt x="1731" y="2369"/>
                      </a:lnTo>
                      <a:lnTo>
                        <a:pt x="1728" y="2349"/>
                      </a:lnTo>
                      <a:lnTo>
                        <a:pt x="1726" y="2328"/>
                      </a:lnTo>
                      <a:lnTo>
                        <a:pt x="1726" y="2308"/>
                      </a:lnTo>
                      <a:lnTo>
                        <a:pt x="1727" y="2300"/>
                      </a:lnTo>
                      <a:lnTo>
                        <a:pt x="1729" y="2292"/>
                      </a:lnTo>
                      <a:lnTo>
                        <a:pt x="1729" y="2292"/>
                      </a:lnTo>
                      <a:lnTo>
                        <a:pt x="1763" y="2276"/>
                      </a:lnTo>
                      <a:lnTo>
                        <a:pt x="1763" y="2276"/>
                      </a:lnTo>
                      <a:lnTo>
                        <a:pt x="1769" y="2279"/>
                      </a:lnTo>
                      <a:lnTo>
                        <a:pt x="1777" y="2283"/>
                      </a:lnTo>
                      <a:lnTo>
                        <a:pt x="1792" y="2295"/>
                      </a:lnTo>
                      <a:lnTo>
                        <a:pt x="1807" y="2311"/>
                      </a:lnTo>
                      <a:lnTo>
                        <a:pt x="1821" y="2326"/>
                      </a:lnTo>
                      <a:lnTo>
                        <a:pt x="1821" y="2326"/>
                      </a:lnTo>
                      <a:lnTo>
                        <a:pt x="1831" y="2337"/>
                      </a:lnTo>
                      <a:lnTo>
                        <a:pt x="1840" y="2344"/>
                      </a:lnTo>
                      <a:lnTo>
                        <a:pt x="1848" y="2348"/>
                      </a:lnTo>
                      <a:lnTo>
                        <a:pt x="1855" y="2349"/>
                      </a:lnTo>
                      <a:lnTo>
                        <a:pt x="1863" y="2348"/>
                      </a:lnTo>
                      <a:lnTo>
                        <a:pt x="1869" y="2345"/>
                      </a:lnTo>
                      <a:lnTo>
                        <a:pt x="1880" y="2339"/>
                      </a:lnTo>
                      <a:lnTo>
                        <a:pt x="1880" y="2339"/>
                      </a:lnTo>
                      <a:lnTo>
                        <a:pt x="1892" y="2332"/>
                      </a:lnTo>
                      <a:lnTo>
                        <a:pt x="1898" y="2327"/>
                      </a:lnTo>
                      <a:lnTo>
                        <a:pt x="1902" y="2321"/>
                      </a:lnTo>
                      <a:lnTo>
                        <a:pt x="1905" y="2315"/>
                      </a:lnTo>
                      <a:lnTo>
                        <a:pt x="1905" y="2306"/>
                      </a:lnTo>
                      <a:lnTo>
                        <a:pt x="1904" y="2294"/>
                      </a:lnTo>
                      <a:lnTo>
                        <a:pt x="1900" y="2281"/>
                      </a:lnTo>
                      <a:lnTo>
                        <a:pt x="1900" y="2281"/>
                      </a:lnTo>
                      <a:lnTo>
                        <a:pt x="1893" y="2260"/>
                      </a:lnTo>
                      <a:lnTo>
                        <a:pt x="1888" y="2240"/>
                      </a:lnTo>
                      <a:lnTo>
                        <a:pt x="1885" y="2221"/>
                      </a:lnTo>
                      <a:lnTo>
                        <a:pt x="1885" y="2213"/>
                      </a:lnTo>
                      <a:lnTo>
                        <a:pt x="1886" y="2205"/>
                      </a:lnTo>
                      <a:lnTo>
                        <a:pt x="1886" y="2205"/>
                      </a:lnTo>
                      <a:lnTo>
                        <a:pt x="1916" y="2183"/>
                      </a:lnTo>
                      <a:lnTo>
                        <a:pt x="1916" y="2183"/>
                      </a:lnTo>
                      <a:lnTo>
                        <a:pt x="1924" y="2185"/>
                      </a:lnTo>
                      <a:lnTo>
                        <a:pt x="1932" y="2189"/>
                      </a:lnTo>
                      <a:lnTo>
                        <a:pt x="1948" y="2198"/>
                      </a:lnTo>
                      <a:lnTo>
                        <a:pt x="1966" y="2210"/>
                      </a:lnTo>
                      <a:lnTo>
                        <a:pt x="1983" y="2224"/>
                      </a:lnTo>
                      <a:lnTo>
                        <a:pt x="1983" y="2224"/>
                      </a:lnTo>
                      <a:lnTo>
                        <a:pt x="1994" y="2233"/>
                      </a:lnTo>
                      <a:lnTo>
                        <a:pt x="2003" y="2239"/>
                      </a:lnTo>
                      <a:lnTo>
                        <a:pt x="2012" y="2241"/>
                      </a:lnTo>
                      <a:lnTo>
                        <a:pt x="2020" y="2241"/>
                      </a:lnTo>
                      <a:lnTo>
                        <a:pt x="2026" y="2239"/>
                      </a:lnTo>
                      <a:lnTo>
                        <a:pt x="2033" y="2235"/>
                      </a:lnTo>
                      <a:lnTo>
                        <a:pt x="2043" y="2227"/>
                      </a:lnTo>
                      <a:lnTo>
                        <a:pt x="2043" y="2227"/>
                      </a:lnTo>
                      <a:lnTo>
                        <a:pt x="2054" y="2219"/>
                      </a:lnTo>
                      <a:lnTo>
                        <a:pt x="2058" y="2214"/>
                      </a:lnTo>
                      <a:lnTo>
                        <a:pt x="2061" y="2207"/>
                      </a:lnTo>
                      <a:lnTo>
                        <a:pt x="2063" y="2199"/>
                      </a:lnTo>
                      <a:lnTo>
                        <a:pt x="2062" y="2191"/>
                      </a:lnTo>
                      <a:lnTo>
                        <a:pt x="2059" y="2180"/>
                      </a:lnTo>
                      <a:lnTo>
                        <a:pt x="2052" y="2167"/>
                      </a:lnTo>
                      <a:lnTo>
                        <a:pt x="2052" y="2167"/>
                      </a:lnTo>
                      <a:lnTo>
                        <a:pt x="2043" y="2148"/>
                      </a:lnTo>
                      <a:lnTo>
                        <a:pt x="2034" y="2129"/>
                      </a:lnTo>
                      <a:lnTo>
                        <a:pt x="2029" y="2110"/>
                      </a:lnTo>
                      <a:lnTo>
                        <a:pt x="2027" y="2101"/>
                      </a:lnTo>
                      <a:lnTo>
                        <a:pt x="2026" y="2094"/>
                      </a:lnTo>
                      <a:lnTo>
                        <a:pt x="2026" y="2094"/>
                      </a:lnTo>
                      <a:lnTo>
                        <a:pt x="2054" y="2069"/>
                      </a:lnTo>
                      <a:lnTo>
                        <a:pt x="2054" y="2069"/>
                      </a:lnTo>
                      <a:lnTo>
                        <a:pt x="2061" y="2070"/>
                      </a:lnTo>
                      <a:lnTo>
                        <a:pt x="2070" y="2071"/>
                      </a:lnTo>
                      <a:lnTo>
                        <a:pt x="2087" y="2079"/>
                      </a:lnTo>
                      <a:lnTo>
                        <a:pt x="2107" y="2087"/>
                      </a:lnTo>
                      <a:lnTo>
                        <a:pt x="2125" y="2098"/>
                      </a:lnTo>
                      <a:lnTo>
                        <a:pt x="2125" y="2098"/>
                      </a:lnTo>
                      <a:lnTo>
                        <a:pt x="2137" y="2106"/>
                      </a:lnTo>
                      <a:lnTo>
                        <a:pt x="2148" y="2109"/>
                      </a:lnTo>
                      <a:lnTo>
                        <a:pt x="2157" y="2110"/>
                      </a:lnTo>
                      <a:lnTo>
                        <a:pt x="2165" y="2109"/>
                      </a:lnTo>
                      <a:lnTo>
                        <a:pt x="2171" y="2106"/>
                      </a:lnTo>
                      <a:lnTo>
                        <a:pt x="2177" y="2101"/>
                      </a:lnTo>
                      <a:lnTo>
                        <a:pt x="2185" y="2092"/>
                      </a:lnTo>
                      <a:lnTo>
                        <a:pt x="2185" y="2092"/>
                      </a:lnTo>
                      <a:lnTo>
                        <a:pt x="2194" y="2082"/>
                      </a:lnTo>
                      <a:lnTo>
                        <a:pt x="2198" y="2075"/>
                      </a:lnTo>
                      <a:lnTo>
                        <a:pt x="2201" y="2069"/>
                      </a:lnTo>
                      <a:lnTo>
                        <a:pt x="2201" y="2061"/>
                      </a:lnTo>
                      <a:lnTo>
                        <a:pt x="2200" y="2052"/>
                      </a:lnTo>
                      <a:lnTo>
                        <a:pt x="2194" y="2043"/>
                      </a:lnTo>
                      <a:lnTo>
                        <a:pt x="2185" y="2031"/>
                      </a:lnTo>
                      <a:lnTo>
                        <a:pt x="2185" y="2031"/>
                      </a:lnTo>
                      <a:lnTo>
                        <a:pt x="2173" y="2013"/>
                      </a:lnTo>
                      <a:lnTo>
                        <a:pt x="2161" y="1996"/>
                      </a:lnTo>
                      <a:lnTo>
                        <a:pt x="2154" y="1978"/>
                      </a:lnTo>
                      <a:lnTo>
                        <a:pt x="2151" y="1971"/>
                      </a:lnTo>
                      <a:lnTo>
                        <a:pt x="2148" y="1963"/>
                      </a:lnTo>
                      <a:lnTo>
                        <a:pt x="2148" y="1963"/>
                      </a:lnTo>
                      <a:lnTo>
                        <a:pt x="2171" y="1933"/>
                      </a:lnTo>
                      <a:lnTo>
                        <a:pt x="2171" y="1933"/>
                      </a:lnTo>
                      <a:lnTo>
                        <a:pt x="2180" y="1933"/>
                      </a:lnTo>
                      <a:lnTo>
                        <a:pt x="2188" y="1934"/>
                      </a:lnTo>
                      <a:lnTo>
                        <a:pt x="2207" y="1937"/>
                      </a:lnTo>
                      <a:lnTo>
                        <a:pt x="2227" y="1943"/>
                      </a:lnTo>
                      <a:lnTo>
                        <a:pt x="2246" y="1951"/>
                      </a:lnTo>
                      <a:lnTo>
                        <a:pt x="2246" y="1951"/>
                      </a:lnTo>
                      <a:lnTo>
                        <a:pt x="2261" y="1957"/>
                      </a:lnTo>
                      <a:lnTo>
                        <a:pt x="2271" y="1959"/>
                      </a:lnTo>
                      <a:lnTo>
                        <a:pt x="2280" y="1958"/>
                      </a:lnTo>
                      <a:lnTo>
                        <a:pt x="2288" y="1955"/>
                      </a:lnTo>
                      <a:lnTo>
                        <a:pt x="2293" y="1951"/>
                      </a:lnTo>
                      <a:lnTo>
                        <a:pt x="2298" y="1947"/>
                      </a:lnTo>
                      <a:lnTo>
                        <a:pt x="2305" y="1936"/>
                      </a:lnTo>
                      <a:lnTo>
                        <a:pt x="2305" y="1936"/>
                      </a:lnTo>
                      <a:lnTo>
                        <a:pt x="2312" y="1924"/>
                      </a:lnTo>
                      <a:lnTo>
                        <a:pt x="2315" y="1917"/>
                      </a:lnTo>
                      <a:lnTo>
                        <a:pt x="2316" y="1911"/>
                      </a:lnTo>
                      <a:lnTo>
                        <a:pt x="2316" y="1903"/>
                      </a:lnTo>
                      <a:lnTo>
                        <a:pt x="2313" y="1894"/>
                      </a:lnTo>
                      <a:lnTo>
                        <a:pt x="2306" y="1886"/>
                      </a:lnTo>
                      <a:lnTo>
                        <a:pt x="2297" y="1875"/>
                      </a:lnTo>
                      <a:lnTo>
                        <a:pt x="2297" y="1875"/>
                      </a:lnTo>
                      <a:lnTo>
                        <a:pt x="2281" y="1861"/>
                      </a:lnTo>
                      <a:lnTo>
                        <a:pt x="2267" y="1844"/>
                      </a:lnTo>
                      <a:lnTo>
                        <a:pt x="2256" y="1829"/>
                      </a:lnTo>
                      <a:lnTo>
                        <a:pt x="2252" y="1821"/>
                      </a:lnTo>
                      <a:lnTo>
                        <a:pt x="2249" y="1814"/>
                      </a:lnTo>
                      <a:lnTo>
                        <a:pt x="2249" y="1814"/>
                      </a:lnTo>
                      <a:lnTo>
                        <a:pt x="2267" y="1781"/>
                      </a:lnTo>
                      <a:lnTo>
                        <a:pt x="2267" y="1781"/>
                      </a:lnTo>
                      <a:lnTo>
                        <a:pt x="2274" y="1780"/>
                      </a:lnTo>
                      <a:lnTo>
                        <a:pt x="2282" y="1779"/>
                      </a:lnTo>
                      <a:lnTo>
                        <a:pt x="2302" y="1780"/>
                      </a:lnTo>
                      <a:lnTo>
                        <a:pt x="2323" y="1782"/>
                      </a:lnTo>
                      <a:lnTo>
                        <a:pt x="2343" y="1788"/>
                      </a:lnTo>
                      <a:lnTo>
                        <a:pt x="2343" y="1788"/>
                      </a:lnTo>
                      <a:lnTo>
                        <a:pt x="2358" y="1790"/>
                      </a:lnTo>
                      <a:lnTo>
                        <a:pt x="2370" y="1791"/>
                      </a:lnTo>
                      <a:lnTo>
                        <a:pt x="2378" y="1789"/>
                      </a:lnTo>
                      <a:lnTo>
                        <a:pt x="2385" y="1785"/>
                      </a:lnTo>
                      <a:lnTo>
                        <a:pt x="2390" y="1780"/>
                      </a:lnTo>
                      <a:lnTo>
                        <a:pt x="2393" y="1775"/>
                      </a:lnTo>
                      <a:lnTo>
                        <a:pt x="2399" y="1763"/>
                      </a:lnTo>
                      <a:lnTo>
                        <a:pt x="2399" y="1763"/>
                      </a:lnTo>
                      <a:lnTo>
                        <a:pt x="2404" y="1751"/>
                      </a:lnTo>
                      <a:lnTo>
                        <a:pt x="2405" y="1743"/>
                      </a:lnTo>
                      <a:lnTo>
                        <a:pt x="2407" y="1736"/>
                      </a:lnTo>
                      <a:lnTo>
                        <a:pt x="2404" y="1729"/>
                      </a:lnTo>
                      <a:lnTo>
                        <a:pt x="2400" y="1721"/>
                      </a:lnTo>
                      <a:lnTo>
                        <a:pt x="2392" y="1712"/>
                      </a:lnTo>
                      <a:lnTo>
                        <a:pt x="2380" y="1705"/>
                      </a:lnTo>
                      <a:lnTo>
                        <a:pt x="2380" y="1705"/>
                      </a:lnTo>
                      <a:lnTo>
                        <a:pt x="2363" y="1692"/>
                      </a:lnTo>
                      <a:lnTo>
                        <a:pt x="2347" y="1679"/>
                      </a:lnTo>
                      <a:lnTo>
                        <a:pt x="2334" y="1665"/>
                      </a:lnTo>
                      <a:lnTo>
                        <a:pt x="2328" y="1658"/>
                      </a:lnTo>
                      <a:lnTo>
                        <a:pt x="2324" y="1651"/>
                      </a:lnTo>
                      <a:lnTo>
                        <a:pt x="2324" y="1651"/>
                      </a:lnTo>
                      <a:lnTo>
                        <a:pt x="2337" y="1617"/>
                      </a:lnTo>
                      <a:lnTo>
                        <a:pt x="2337" y="1617"/>
                      </a:lnTo>
                      <a:lnTo>
                        <a:pt x="2343" y="1613"/>
                      </a:lnTo>
                      <a:lnTo>
                        <a:pt x="2352" y="1611"/>
                      </a:lnTo>
                      <a:lnTo>
                        <a:pt x="2372" y="1609"/>
                      </a:lnTo>
                      <a:lnTo>
                        <a:pt x="2392" y="1609"/>
                      </a:lnTo>
                      <a:lnTo>
                        <a:pt x="2414" y="1610"/>
                      </a:lnTo>
                      <a:lnTo>
                        <a:pt x="2414" y="1610"/>
                      </a:lnTo>
                      <a:lnTo>
                        <a:pt x="2428" y="1611"/>
                      </a:lnTo>
                      <a:lnTo>
                        <a:pt x="2439" y="1609"/>
                      </a:lnTo>
                      <a:lnTo>
                        <a:pt x="2448" y="1606"/>
                      </a:lnTo>
                      <a:lnTo>
                        <a:pt x="2453" y="1601"/>
                      </a:lnTo>
                      <a:lnTo>
                        <a:pt x="2458" y="1596"/>
                      </a:lnTo>
                      <a:lnTo>
                        <a:pt x="2461" y="1589"/>
                      </a:lnTo>
                      <a:lnTo>
                        <a:pt x="2464" y="1576"/>
                      </a:lnTo>
                      <a:lnTo>
                        <a:pt x="2464" y="1576"/>
                      </a:lnTo>
                      <a:lnTo>
                        <a:pt x="2468" y="1564"/>
                      </a:lnTo>
                      <a:lnTo>
                        <a:pt x="2469" y="1557"/>
                      </a:lnTo>
                      <a:lnTo>
                        <a:pt x="2468" y="1550"/>
                      </a:lnTo>
                      <a:lnTo>
                        <a:pt x="2464" y="1543"/>
                      </a:lnTo>
                      <a:lnTo>
                        <a:pt x="2459" y="1536"/>
                      </a:lnTo>
                      <a:lnTo>
                        <a:pt x="2450" y="1529"/>
                      </a:lnTo>
                      <a:lnTo>
                        <a:pt x="2437" y="1523"/>
                      </a:lnTo>
                      <a:lnTo>
                        <a:pt x="2437" y="1523"/>
                      </a:lnTo>
                      <a:lnTo>
                        <a:pt x="2419" y="1513"/>
                      </a:lnTo>
                      <a:lnTo>
                        <a:pt x="2400" y="1502"/>
                      </a:lnTo>
                      <a:lnTo>
                        <a:pt x="2385" y="1490"/>
                      </a:lnTo>
                      <a:lnTo>
                        <a:pt x="2378" y="1485"/>
                      </a:lnTo>
                      <a:lnTo>
                        <a:pt x="2373" y="1478"/>
                      </a:lnTo>
                      <a:lnTo>
                        <a:pt x="2373" y="1478"/>
                      </a:lnTo>
                      <a:lnTo>
                        <a:pt x="2379" y="1442"/>
                      </a:lnTo>
                      <a:lnTo>
                        <a:pt x="2379" y="1442"/>
                      </a:lnTo>
                      <a:lnTo>
                        <a:pt x="2386" y="1439"/>
                      </a:lnTo>
                      <a:lnTo>
                        <a:pt x="2395" y="1435"/>
                      </a:lnTo>
                      <a:lnTo>
                        <a:pt x="2413" y="1429"/>
                      </a:lnTo>
                      <a:lnTo>
                        <a:pt x="2434" y="1426"/>
                      </a:lnTo>
                      <a:lnTo>
                        <a:pt x="2456" y="1424"/>
                      </a:lnTo>
                      <a:lnTo>
                        <a:pt x="2456" y="1424"/>
                      </a:lnTo>
                      <a:lnTo>
                        <a:pt x="2470" y="1423"/>
                      </a:lnTo>
                      <a:lnTo>
                        <a:pt x="2481" y="1419"/>
                      </a:lnTo>
                      <a:lnTo>
                        <a:pt x="2488" y="1415"/>
                      </a:lnTo>
                      <a:lnTo>
                        <a:pt x="2494" y="1410"/>
                      </a:lnTo>
                      <a:lnTo>
                        <a:pt x="2497" y="1403"/>
                      </a:lnTo>
                      <a:lnTo>
                        <a:pt x="2499" y="1397"/>
                      </a:lnTo>
                      <a:lnTo>
                        <a:pt x="2500" y="1383"/>
                      </a:lnTo>
                      <a:lnTo>
                        <a:pt x="2500" y="1383"/>
                      </a:lnTo>
                      <a:lnTo>
                        <a:pt x="2501" y="1370"/>
                      </a:lnTo>
                      <a:lnTo>
                        <a:pt x="2501" y="1363"/>
                      </a:lnTo>
                      <a:lnTo>
                        <a:pt x="2499" y="1356"/>
                      </a:lnTo>
                      <a:lnTo>
                        <a:pt x="2495" y="1350"/>
                      </a:lnTo>
                      <a:lnTo>
                        <a:pt x="2488" y="1343"/>
                      </a:lnTo>
                      <a:lnTo>
                        <a:pt x="2478" y="1339"/>
                      </a:lnTo>
                      <a:lnTo>
                        <a:pt x="2464" y="1334"/>
                      </a:lnTo>
                      <a:lnTo>
                        <a:pt x="2464" y="1334"/>
                      </a:lnTo>
                      <a:lnTo>
                        <a:pt x="2445" y="1328"/>
                      </a:lnTo>
                      <a:lnTo>
                        <a:pt x="2424" y="1319"/>
                      </a:lnTo>
                      <a:lnTo>
                        <a:pt x="2408" y="1311"/>
                      </a:lnTo>
                      <a:lnTo>
                        <a:pt x="2400" y="1305"/>
                      </a:lnTo>
                      <a:lnTo>
                        <a:pt x="2395" y="1301"/>
                      </a:lnTo>
                      <a:lnTo>
                        <a:pt x="2395" y="1301"/>
                      </a:lnTo>
                      <a:lnTo>
                        <a:pt x="2396" y="1264"/>
                      </a:lnTo>
                      <a:lnTo>
                        <a:pt x="2396" y="1264"/>
                      </a:lnTo>
                      <a:lnTo>
                        <a:pt x="2402" y="1259"/>
                      </a:lnTo>
                      <a:lnTo>
                        <a:pt x="2409" y="1254"/>
                      </a:lnTo>
                      <a:lnTo>
                        <a:pt x="2426" y="1246"/>
                      </a:lnTo>
                      <a:lnTo>
                        <a:pt x="2447" y="1239"/>
                      </a:lnTo>
                      <a:lnTo>
                        <a:pt x="2468" y="1234"/>
                      </a:lnTo>
                      <a:lnTo>
                        <a:pt x="2468" y="1234"/>
                      </a:lnTo>
                      <a:lnTo>
                        <a:pt x="2482" y="1230"/>
                      </a:lnTo>
                      <a:lnTo>
                        <a:pt x="2492" y="1226"/>
                      </a:lnTo>
                      <a:lnTo>
                        <a:pt x="2498" y="1220"/>
                      </a:lnTo>
                      <a:lnTo>
                        <a:pt x="2502" y="1214"/>
                      </a:lnTo>
                      <a:lnTo>
                        <a:pt x="2505" y="1207"/>
                      </a:lnTo>
                      <a:lnTo>
                        <a:pt x="2506" y="1199"/>
                      </a:lnTo>
                      <a:lnTo>
                        <a:pt x="2506" y="1186"/>
                      </a:lnTo>
                      <a:lnTo>
                        <a:pt x="2506" y="1186"/>
                      </a:lnTo>
                      <a:lnTo>
                        <a:pt x="2505" y="1173"/>
                      </a:lnTo>
                      <a:lnTo>
                        <a:pt x="2502" y="1167"/>
                      </a:lnTo>
                      <a:lnTo>
                        <a:pt x="2500" y="1160"/>
                      </a:lnTo>
                      <a:lnTo>
                        <a:pt x="2495" y="1155"/>
                      </a:lnTo>
                      <a:lnTo>
                        <a:pt x="2487" y="1149"/>
                      </a:lnTo>
                      <a:lnTo>
                        <a:pt x="2476" y="1146"/>
                      </a:lnTo>
                      <a:lnTo>
                        <a:pt x="2462" y="1144"/>
                      </a:lnTo>
                      <a:lnTo>
                        <a:pt x="2462" y="1144"/>
                      </a:lnTo>
                      <a:lnTo>
                        <a:pt x="2441" y="1141"/>
                      </a:lnTo>
                      <a:lnTo>
                        <a:pt x="2421" y="1135"/>
                      </a:lnTo>
                      <a:lnTo>
                        <a:pt x="2402" y="1130"/>
                      </a:lnTo>
                      <a:lnTo>
                        <a:pt x="2395" y="1125"/>
                      </a:lnTo>
                      <a:lnTo>
                        <a:pt x="2388" y="1121"/>
                      </a:lnTo>
                      <a:lnTo>
                        <a:pt x="2388" y="1121"/>
                      </a:lnTo>
                      <a:lnTo>
                        <a:pt x="2384" y="1085"/>
                      </a:lnTo>
                      <a:lnTo>
                        <a:pt x="2384" y="1085"/>
                      </a:lnTo>
                      <a:lnTo>
                        <a:pt x="2388" y="1078"/>
                      </a:lnTo>
                      <a:lnTo>
                        <a:pt x="2395" y="1073"/>
                      </a:lnTo>
                      <a:lnTo>
                        <a:pt x="2411" y="1062"/>
                      </a:lnTo>
                      <a:lnTo>
                        <a:pt x="2429" y="1052"/>
                      </a:lnTo>
                      <a:lnTo>
                        <a:pt x="2449" y="1044"/>
                      </a:lnTo>
                      <a:lnTo>
                        <a:pt x="2449" y="1044"/>
                      </a:lnTo>
                      <a:lnTo>
                        <a:pt x="2462" y="1038"/>
                      </a:lnTo>
                      <a:lnTo>
                        <a:pt x="2472" y="1032"/>
                      </a:lnTo>
                      <a:lnTo>
                        <a:pt x="2477" y="1025"/>
                      </a:lnTo>
                      <a:lnTo>
                        <a:pt x="2481" y="1019"/>
                      </a:lnTo>
                      <a:lnTo>
                        <a:pt x="2483" y="1011"/>
                      </a:lnTo>
                      <a:lnTo>
                        <a:pt x="2482" y="1004"/>
                      </a:lnTo>
                      <a:lnTo>
                        <a:pt x="2480" y="991"/>
                      </a:lnTo>
                      <a:lnTo>
                        <a:pt x="2480" y="991"/>
                      </a:lnTo>
                      <a:lnTo>
                        <a:pt x="2476" y="978"/>
                      </a:lnTo>
                      <a:lnTo>
                        <a:pt x="2474" y="972"/>
                      </a:lnTo>
                      <a:lnTo>
                        <a:pt x="2470" y="966"/>
                      </a:lnTo>
                      <a:lnTo>
                        <a:pt x="2464" y="961"/>
                      </a:lnTo>
                      <a:lnTo>
                        <a:pt x="2456" y="958"/>
                      </a:lnTo>
                      <a:lnTo>
                        <a:pt x="2445" y="955"/>
                      </a:lnTo>
                      <a:lnTo>
                        <a:pt x="2431" y="955"/>
                      </a:lnTo>
                      <a:lnTo>
                        <a:pt x="2431" y="955"/>
                      </a:lnTo>
                      <a:lnTo>
                        <a:pt x="2409" y="955"/>
                      </a:lnTo>
                      <a:lnTo>
                        <a:pt x="2388" y="954"/>
                      </a:lnTo>
                      <a:lnTo>
                        <a:pt x="2370" y="951"/>
                      </a:lnTo>
                      <a:lnTo>
                        <a:pt x="2361" y="949"/>
                      </a:lnTo>
                      <a:lnTo>
                        <a:pt x="2353" y="946"/>
                      </a:lnTo>
                      <a:lnTo>
                        <a:pt x="2353" y="946"/>
                      </a:lnTo>
                      <a:lnTo>
                        <a:pt x="2343" y="910"/>
                      </a:lnTo>
                      <a:lnTo>
                        <a:pt x="2343" y="910"/>
                      </a:lnTo>
                      <a:lnTo>
                        <a:pt x="2348" y="903"/>
                      </a:lnTo>
                      <a:lnTo>
                        <a:pt x="2353" y="897"/>
                      </a:lnTo>
                      <a:lnTo>
                        <a:pt x="2367" y="883"/>
                      </a:lnTo>
                      <a:lnTo>
                        <a:pt x="2384" y="870"/>
                      </a:lnTo>
                      <a:lnTo>
                        <a:pt x="2402" y="860"/>
                      </a:lnTo>
                      <a:lnTo>
                        <a:pt x="2402" y="860"/>
                      </a:lnTo>
                      <a:lnTo>
                        <a:pt x="2414" y="852"/>
                      </a:lnTo>
                      <a:lnTo>
                        <a:pt x="2422" y="844"/>
                      </a:lnTo>
                      <a:lnTo>
                        <a:pt x="2427" y="837"/>
                      </a:lnTo>
                      <a:lnTo>
                        <a:pt x="2429" y="829"/>
                      </a:lnTo>
                      <a:lnTo>
                        <a:pt x="2429" y="821"/>
                      </a:lnTo>
                      <a:lnTo>
                        <a:pt x="2428" y="815"/>
                      </a:lnTo>
                      <a:lnTo>
                        <a:pt x="2423" y="803"/>
                      </a:lnTo>
                      <a:lnTo>
                        <a:pt x="2423" y="803"/>
                      </a:lnTo>
                      <a:lnTo>
                        <a:pt x="2419" y="791"/>
                      </a:lnTo>
                      <a:lnTo>
                        <a:pt x="2415" y="784"/>
                      </a:lnTo>
                      <a:lnTo>
                        <a:pt x="2410" y="779"/>
                      </a:lnTo>
                      <a:lnTo>
                        <a:pt x="2403" y="776"/>
                      </a:lnTo>
                      <a:lnTo>
                        <a:pt x="2395" y="772"/>
                      </a:lnTo>
                      <a:lnTo>
                        <a:pt x="2384" y="772"/>
                      </a:lnTo>
                      <a:lnTo>
                        <a:pt x="2370" y="776"/>
                      </a:lnTo>
                      <a:lnTo>
                        <a:pt x="2370" y="776"/>
                      </a:lnTo>
                      <a:lnTo>
                        <a:pt x="2349" y="779"/>
                      </a:lnTo>
                      <a:lnTo>
                        <a:pt x="2328" y="780"/>
                      </a:lnTo>
                      <a:lnTo>
                        <a:pt x="2309" y="780"/>
                      </a:lnTo>
                      <a:lnTo>
                        <a:pt x="2300" y="779"/>
                      </a:lnTo>
                      <a:lnTo>
                        <a:pt x="2292" y="778"/>
                      </a:lnTo>
                      <a:lnTo>
                        <a:pt x="2292" y="778"/>
                      </a:lnTo>
                      <a:lnTo>
                        <a:pt x="2276" y="744"/>
                      </a:lnTo>
                      <a:lnTo>
                        <a:pt x="2276" y="744"/>
                      </a:lnTo>
                      <a:lnTo>
                        <a:pt x="2279" y="736"/>
                      </a:lnTo>
                      <a:lnTo>
                        <a:pt x="2283" y="729"/>
                      </a:lnTo>
                      <a:lnTo>
                        <a:pt x="2295" y="714"/>
                      </a:lnTo>
                      <a:lnTo>
                        <a:pt x="2310" y="698"/>
                      </a:lnTo>
                      <a:lnTo>
                        <a:pt x="2326" y="684"/>
                      </a:lnTo>
                      <a:lnTo>
                        <a:pt x="2326" y="684"/>
                      </a:lnTo>
                      <a:lnTo>
                        <a:pt x="2337" y="675"/>
                      </a:lnTo>
                      <a:lnTo>
                        <a:pt x="2343" y="666"/>
                      </a:lnTo>
                      <a:lnTo>
                        <a:pt x="2348" y="658"/>
                      </a:lnTo>
                      <a:lnTo>
                        <a:pt x="2349" y="650"/>
                      </a:lnTo>
                      <a:lnTo>
                        <a:pt x="2348" y="643"/>
                      </a:lnTo>
                      <a:lnTo>
                        <a:pt x="2344" y="636"/>
                      </a:lnTo>
                      <a:lnTo>
                        <a:pt x="2339" y="625"/>
                      </a:lnTo>
                      <a:lnTo>
                        <a:pt x="2339" y="625"/>
                      </a:lnTo>
                      <a:lnTo>
                        <a:pt x="2331" y="614"/>
                      </a:lnTo>
                      <a:lnTo>
                        <a:pt x="2327" y="609"/>
                      </a:lnTo>
                      <a:lnTo>
                        <a:pt x="2322" y="605"/>
                      </a:lnTo>
                      <a:lnTo>
                        <a:pt x="2315" y="601"/>
                      </a:lnTo>
                      <a:lnTo>
                        <a:pt x="2305" y="600"/>
                      </a:lnTo>
                      <a:lnTo>
                        <a:pt x="2294" y="601"/>
                      </a:lnTo>
                      <a:lnTo>
                        <a:pt x="2281" y="607"/>
                      </a:lnTo>
                      <a:lnTo>
                        <a:pt x="2281" y="607"/>
                      </a:lnTo>
                      <a:lnTo>
                        <a:pt x="2261" y="613"/>
                      </a:lnTo>
                      <a:lnTo>
                        <a:pt x="2240" y="619"/>
                      </a:lnTo>
                      <a:lnTo>
                        <a:pt x="2221" y="621"/>
                      </a:lnTo>
                      <a:lnTo>
                        <a:pt x="2213" y="621"/>
                      </a:lnTo>
                      <a:lnTo>
                        <a:pt x="2205" y="621"/>
                      </a:lnTo>
                      <a:lnTo>
                        <a:pt x="2205" y="621"/>
                      </a:lnTo>
                      <a:lnTo>
                        <a:pt x="2183" y="590"/>
                      </a:lnTo>
                      <a:lnTo>
                        <a:pt x="2183" y="590"/>
                      </a:lnTo>
                      <a:lnTo>
                        <a:pt x="2185" y="583"/>
                      </a:lnTo>
                      <a:lnTo>
                        <a:pt x="2189" y="575"/>
                      </a:lnTo>
                      <a:lnTo>
                        <a:pt x="2198" y="558"/>
                      </a:lnTo>
                      <a:lnTo>
                        <a:pt x="2210" y="540"/>
                      </a:lnTo>
                      <a:lnTo>
                        <a:pt x="2224" y="524"/>
                      </a:lnTo>
                      <a:lnTo>
                        <a:pt x="2224" y="524"/>
                      </a:lnTo>
                      <a:lnTo>
                        <a:pt x="2233" y="512"/>
                      </a:lnTo>
                      <a:lnTo>
                        <a:pt x="2239" y="502"/>
                      </a:lnTo>
                      <a:lnTo>
                        <a:pt x="2241" y="493"/>
                      </a:lnTo>
                      <a:lnTo>
                        <a:pt x="2241" y="486"/>
                      </a:lnTo>
                      <a:lnTo>
                        <a:pt x="2239" y="479"/>
                      </a:lnTo>
                      <a:lnTo>
                        <a:pt x="2236" y="474"/>
                      </a:lnTo>
                      <a:lnTo>
                        <a:pt x="2227" y="463"/>
                      </a:lnTo>
                      <a:lnTo>
                        <a:pt x="2227" y="463"/>
                      </a:lnTo>
                      <a:lnTo>
                        <a:pt x="2218" y="453"/>
                      </a:lnTo>
                      <a:lnTo>
                        <a:pt x="2214" y="449"/>
                      </a:lnTo>
                      <a:lnTo>
                        <a:pt x="2207" y="444"/>
                      </a:lnTo>
                      <a:lnTo>
                        <a:pt x="2200" y="443"/>
                      </a:lnTo>
                      <a:lnTo>
                        <a:pt x="2191" y="443"/>
                      </a:lnTo>
                      <a:lnTo>
                        <a:pt x="2180" y="447"/>
                      </a:lnTo>
                      <a:lnTo>
                        <a:pt x="2167" y="453"/>
                      </a:lnTo>
                      <a:lnTo>
                        <a:pt x="2167" y="453"/>
                      </a:lnTo>
                      <a:close/>
                      <a:moveTo>
                        <a:pt x="1901" y="2052"/>
                      </a:moveTo>
                      <a:lnTo>
                        <a:pt x="1901" y="2052"/>
                      </a:lnTo>
                      <a:lnTo>
                        <a:pt x="1880" y="2069"/>
                      </a:lnTo>
                      <a:lnTo>
                        <a:pt x="1859" y="2084"/>
                      </a:lnTo>
                      <a:lnTo>
                        <a:pt x="1838" y="2099"/>
                      </a:lnTo>
                      <a:lnTo>
                        <a:pt x="1816" y="2114"/>
                      </a:lnTo>
                      <a:lnTo>
                        <a:pt x="1794" y="2128"/>
                      </a:lnTo>
                      <a:lnTo>
                        <a:pt x="1771" y="2142"/>
                      </a:lnTo>
                      <a:lnTo>
                        <a:pt x="1727" y="2167"/>
                      </a:lnTo>
                      <a:lnTo>
                        <a:pt x="1681" y="2189"/>
                      </a:lnTo>
                      <a:lnTo>
                        <a:pt x="1634" y="2208"/>
                      </a:lnTo>
                      <a:lnTo>
                        <a:pt x="1587" y="2227"/>
                      </a:lnTo>
                      <a:lnTo>
                        <a:pt x="1539" y="2241"/>
                      </a:lnTo>
                      <a:lnTo>
                        <a:pt x="1490" y="2254"/>
                      </a:lnTo>
                      <a:lnTo>
                        <a:pt x="1441" y="2265"/>
                      </a:lnTo>
                      <a:lnTo>
                        <a:pt x="1392" y="2272"/>
                      </a:lnTo>
                      <a:lnTo>
                        <a:pt x="1343" y="2278"/>
                      </a:lnTo>
                      <a:lnTo>
                        <a:pt x="1294" y="2281"/>
                      </a:lnTo>
                      <a:lnTo>
                        <a:pt x="1245" y="2281"/>
                      </a:lnTo>
                      <a:lnTo>
                        <a:pt x="1195" y="2280"/>
                      </a:lnTo>
                      <a:lnTo>
                        <a:pt x="1146" y="2276"/>
                      </a:lnTo>
                      <a:lnTo>
                        <a:pt x="1097" y="2270"/>
                      </a:lnTo>
                      <a:lnTo>
                        <a:pt x="1048" y="2262"/>
                      </a:lnTo>
                      <a:lnTo>
                        <a:pt x="1000" y="2251"/>
                      </a:lnTo>
                      <a:lnTo>
                        <a:pt x="952" y="2238"/>
                      </a:lnTo>
                      <a:lnTo>
                        <a:pt x="905" y="2221"/>
                      </a:lnTo>
                      <a:lnTo>
                        <a:pt x="859" y="2204"/>
                      </a:lnTo>
                      <a:lnTo>
                        <a:pt x="814" y="2183"/>
                      </a:lnTo>
                      <a:lnTo>
                        <a:pt x="769" y="2161"/>
                      </a:lnTo>
                      <a:lnTo>
                        <a:pt x="725" y="2136"/>
                      </a:lnTo>
                      <a:lnTo>
                        <a:pt x="683" y="2109"/>
                      </a:lnTo>
                      <a:lnTo>
                        <a:pt x="640" y="2081"/>
                      </a:lnTo>
                      <a:lnTo>
                        <a:pt x="600" y="2049"/>
                      </a:lnTo>
                      <a:lnTo>
                        <a:pt x="562" y="2015"/>
                      </a:lnTo>
                      <a:lnTo>
                        <a:pt x="542" y="1998"/>
                      </a:lnTo>
                      <a:lnTo>
                        <a:pt x="524" y="1979"/>
                      </a:lnTo>
                      <a:lnTo>
                        <a:pt x="506" y="1961"/>
                      </a:lnTo>
                      <a:lnTo>
                        <a:pt x="488" y="1941"/>
                      </a:lnTo>
                      <a:lnTo>
                        <a:pt x="470" y="1922"/>
                      </a:lnTo>
                      <a:lnTo>
                        <a:pt x="454" y="1901"/>
                      </a:lnTo>
                      <a:lnTo>
                        <a:pt x="454" y="1901"/>
                      </a:lnTo>
                      <a:lnTo>
                        <a:pt x="438" y="1880"/>
                      </a:lnTo>
                      <a:lnTo>
                        <a:pt x="421" y="1860"/>
                      </a:lnTo>
                      <a:lnTo>
                        <a:pt x="406" y="1838"/>
                      </a:lnTo>
                      <a:lnTo>
                        <a:pt x="392" y="1816"/>
                      </a:lnTo>
                      <a:lnTo>
                        <a:pt x="378" y="1794"/>
                      </a:lnTo>
                      <a:lnTo>
                        <a:pt x="365" y="1772"/>
                      </a:lnTo>
                      <a:lnTo>
                        <a:pt x="340" y="1727"/>
                      </a:lnTo>
                      <a:lnTo>
                        <a:pt x="317" y="1681"/>
                      </a:lnTo>
                      <a:lnTo>
                        <a:pt x="297" y="1634"/>
                      </a:lnTo>
                      <a:lnTo>
                        <a:pt x="280" y="1587"/>
                      </a:lnTo>
                      <a:lnTo>
                        <a:pt x="265" y="1539"/>
                      </a:lnTo>
                      <a:lnTo>
                        <a:pt x="251" y="1491"/>
                      </a:lnTo>
                      <a:lnTo>
                        <a:pt x="242" y="1442"/>
                      </a:lnTo>
                      <a:lnTo>
                        <a:pt x="233" y="1393"/>
                      </a:lnTo>
                      <a:lnTo>
                        <a:pt x="228" y="1344"/>
                      </a:lnTo>
                      <a:lnTo>
                        <a:pt x="225" y="1294"/>
                      </a:lnTo>
                      <a:lnTo>
                        <a:pt x="224" y="1245"/>
                      </a:lnTo>
                      <a:lnTo>
                        <a:pt x="225" y="1196"/>
                      </a:lnTo>
                      <a:lnTo>
                        <a:pt x="230" y="1146"/>
                      </a:lnTo>
                      <a:lnTo>
                        <a:pt x="236" y="1097"/>
                      </a:lnTo>
                      <a:lnTo>
                        <a:pt x="245" y="1049"/>
                      </a:lnTo>
                      <a:lnTo>
                        <a:pt x="256" y="1001"/>
                      </a:lnTo>
                      <a:lnTo>
                        <a:pt x="269" y="953"/>
                      </a:lnTo>
                      <a:lnTo>
                        <a:pt x="284" y="906"/>
                      </a:lnTo>
                      <a:lnTo>
                        <a:pt x="302" y="860"/>
                      </a:lnTo>
                      <a:lnTo>
                        <a:pt x="322" y="814"/>
                      </a:lnTo>
                      <a:lnTo>
                        <a:pt x="345" y="769"/>
                      </a:lnTo>
                      <a:lnTo>
                        <a:pt x="369" y="726"/>
                      </a:lnTo>
                      <a:lnTo>
                        <a:pt x="396" y="683"/>
                      </a:lnTo>
                      <a:lnTo>
                        <a:pt x="426" y="642"/>
                      </a:lnTo>
                      <a:lnTo>
                        <a:pt x="457" y="601"/>
                      </a:lnTo>
                      <a:lnTo>
                        <a:pt x="490" y="562"/>
                      </a:lnTo>
                      <a:lnTo>
                        <a:pt x="509" y="544"/>
                      </a:lnTo>
                      <a:lnTo>
                        <a:pt x="526" y="525"/>
                      </a:lnTo>
                      <a:lnTo>
                        <a:pt x="546" y="507"/>
                      </a:lnTo>
                      <a:lnTo>
                        <a:pt x="564" y="489"/>
                      </a:lnTo>
                      <a:lnTo>
                        <a:pt x="584" y="472"/>
                      </a:lnTo>
                      <a:lnTo>
                        <a:pt x="605" y="454"/>
                      </a:lnTo>
                      <a:lnTo>
                        <a:pt x="605" y="454"/>
                      </a:lnTo>
                      <a:lnTo>
                        <a:pt x="625" y="438"/>
                      </a:lnTo>
                      <a:lnTo>
                        <a:pt x="647" y="422"/>
                      </a:lnTo>
                      <a:lnTo>
                        <a:pt x="668" y="406"/>
                      </a:lnTo>
                      <a:lnTo>
                        <a:pt x="689" y="392"/>
                      </a:lnTo>
                      <a:lnTo>
                        <a:pt x="711" y="378"/>
                      </a:lnTo>
                      <a:lnTo>
                        <a:pt x="734" y="365"/>
                      </a:lnTo>
                      <a:lnTo>
                        <a:pt x="779" y="340"/>
                      </a:lnTo>
                      <a:lnTo>
                        <a:pt x="825" y="318"/>
                      </a:lnTo>
                      <a:lnTo>
                        <a:pt x="871" y="297"/>
                      </a:lnTo>
                      <a:lnTo>
                        <a:pt x="918" y="280"/>
                      </a:lnTo>
                      <a:lnTo>
                        <a:pt x="966" y="265"/>
                      </a:lnTo>
                      <a:lnTo>
                        <a:pt x="1015" y="253"/>
                      </a:lnTo>
                      <a:lnTo>
                        <a:pt x="1064" y="242"/>
                      </a:lnTo>
                      <a:lnTo>
                        <a:pt x="1113" y="234"/>
                      </a:lnTo>
                      <a:lnTo>
                        <a:pt x="1162" y="229"/>
                      </a:lnTo>
                      <a:lnTo>
                        <a:pt x="1211" y="225"/>
                      </a:lnTo>
                      <a:lnTo>
                        <a:pt x="1260" y="224"/>
                      </a:lnTo>
                      <a:lnTo>
                        <a:pt x="1311" y="227"/>
                      </a:lnTo>
                      <a:lnTo>
                        <a:pt x="1360" y="230"/>
                      </a:lnTo>
                      <a:lnTo>
                        <a:pt x="1409" y="236"/>
                      </a:lnTo>
                      <a:lnTo>
                        <a:pt x="1458" y="245"/>
                      </a:lnTo>
                      <a:lnTo>
                        <a:pt x="1506" y="256"/>
                      </a:lnTo>
                      <a:lnTo>
                        <a:pt x="1553" y="269"/>
                      </a:lnTo>
                      <a:lnTo>
                        <a:pt x="1600" y="284"/>
                      </a:lnTo>
                      <a:lnTo>
                        <a:pt x="1646" y="303"/>
                      </a:lnTo>
                      <a:lnTo>
                        <a:pt x="1692" y="322"/>
                      </a:lnTo>
                      <a:lnTo>
                        <a:pt x="1737" y="345"/>
                      </a:lnTo>
                      <a:lnTo>
                        <a:pt x="1780" y="370"/>
                      </a:lnTo>
                      <a:lnTo>
                        <a:pt x="1823" y="397"/>
                      </a:lnTo>
                      <a:lnTo>
                        <a:pt x="1865" y="426"/>
                      </a:lnTo>
                      <a:lnTo>
                        <a:pt x="1905" y="458"/>
                      </a:lnTo>
                      <a:lnTo>
                        <a:pt x="1944" y="491"/>
                      </a:lnTo>
                      <a:lnTo>
                        <a:pt x="1963" y="509"/>
                      </a:lnTo>
                      <a:lnTo>
                        <a:pt x="1982" y="527"/>
                      </a:lnTo>
                      <a:lnTo>
                        <a:pt x="1999" y="546"/>
                      </a:lnTo>
                      <a:lnTo>
                        <a:pt x="2018" y="565"/>
                      </a:lnTo>
                      <a:lnTo>
                        <a:pt x="2035" y="585"/>
                      </a:lnTo>
                      <a:lnTo>
                        <a:pt x="2051" y="606"/>
                      </a:lnTo>
                      <a:lnTo>
                        <a:pt x="2051" y="606"/>
                      </a:lnTo>
                      <a:lnTo>
                        <a:pt x="2068" y="626"/>
                      </a:lnTo>
                      <a:lnTo>
                        <a:pt x="2084" y="647"/>
                      </a:lnTo>
                      <a:lnTo>
                        <a:pt x="2099" y="669"/>
                      </a:lnTo>
                      <a:lnTo>
                        <a:pt x="2113" y="691"/>
                      </a:lnTo>
                      <a:lnTo>
                        <a:pt x="2128" y="712"/>
                      </a:lnTo>
                      <a:lnTo>
                        <a:pt x="2141" y="734"/>
                      </a:lnTo>
                      <a:lnTo>
                        <a:pt x="2166" y="779"/>
                      </a:lnTo>
                      <a:lnTo>
                        <a:pt x="2189" y="826"/>
                      </a:lnTo>
                      <a:lnTo>
                        <a:pt x="2208" y="871"/>
                      </a:lnTo>
                      <a:lnTo>
                        <a:pt x="2226" y="919"/>
                      </a:lnTo>
                      <a:lnTo>
                        <a:pt x="2241" y="967"/>
                      </a:lnTo>
                      <a:lnTo>
                        <a:pt x="2254" y="1015"/>
                      </a:lnTo>
                      <a:lnTo>
                        <a:pt x="2264" y="1064"/>
                      </a:lnTo>
                      <a:lnTo>
                        <a:pt x="2273" y="1113"/>
                      </a:lnTo>
                      <a:lnTo>
                        <a:pt x="2278" y="1162"/>
                      </a:lnTo>
                      <a:lnTo>
                        <a:pt x="2281" y="1211"/>
                      </a:lnTo>
                      <a:lnTo>
                        <a:pt x="2281" y="1261"/>
                      </a:lnTo>
                      <a:lnTo>
                        <a:pt x="2280" y="1311"/>
                      </a:lnTo>
                      <a:lnTo>
                        <a:pt x="2276" y="1360"/>
                      </a:lnTo>
                      <a:lnTo>
                        <a:pt x="2269" y="1409"/>
                      </a:lnTo>
                      <a:lnTo>
                        <a:pt x="2261" y="1458"/>
                      </a:lnTo>
                      <a:lnTo>
                        <a:pt x="2250" y="1506"/>
                      </a:lnTo>
                      <a:lnTo>
                        <a:pt x="2237" y="1553"/>
                      </a:lnTo>
                      <a:lnTo>
                        <a:pt x="2221" y="1600"/>
                      </a:lnTo>
                      <a:lnTo>
                        <a:pt x="2204" y="1647"/>
                      </a:lnTo>
                      <a:lnTo>
                        <a:pt x="2183" y="1692"/>
                      </a:lnTo>
                      <a:lnTo>
                        <a:pt x="2161" y="1736"/>
                      </a:lnTo>
                      <a:lnTo>
                        <a:pt x="2136" y="1781"/>
                      </a:lnTo>
                      <a:lnTo>
                        <a:pt x="2109" y="1824"/>
                      </a:lnTo>
                      <a:lnTo>
                        <a:pt x="2080" y="1865"/>
                      </a:lnTo>
                      <a:lnTo>
                        <a:pt x="2049" y="1905"/>
                      </a:lnTo>
                      <a:lnTo>
                        <a:pt x="2015" y="1945"/>
                      </a:lnTo>
                      <a:lnTo>
                        <a:pt x="1997" y="1963"/>
                      </a:lnTo>
                      <a:lnTo>
                        <a:pt x="1979" y="1982"/>
                      </a:lnTo>
                      <a:lnTo>
                        <a:pt x="1961" y="2000"/>
                      </a:lnTo>
                      <a:lnTo>
                        <a:pt x="1941" y="2018"/>
                      </a:lnTo>
                      <a:lnTo>
                        <a:pt x="1922" y="2035"/>
                      </a:lnTo>
                      <a:lnTo>
                        <a:pt x="1901" y="2052"/>
                      </a:lnTo>
                      <a:lnTo>
                        <a:pt x="1901" y="20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7" name="Freeform 246"/>
                <p:cNvSpPr>
                  <a:spLocks noEditPoints="1"/>
                </p:cNvSpPr>
                <p:nvPr/>
              </p:nvSpPr>
              <p:spPr bwMode="auto">
                <a:xfrm>
                  <a:off x="8326438" y="3946525"/>
                  <a:ext cx="69850" cy="69850"/>
                </a:xfrm>
                <a:custGeom>
                  <a:avLst/>
                  <a:gdLst>
                    <a:gd name="T0" fmla="*/ 81 w 179"/>
                    <a:gd name="T1" fmla="*/ 176 h 176"/>
                    <a:gd name="T2" fmla="*/ 56 w 179"/>
                    <a:gd name="T3" fmla="*/ 169 h 176"/>
                    <a:gd name="T4" fmla="*/ 33 w 179"/>
                    <a:gd name="T5" fmla="*/ 156 h 176"/>
                    <a:gd name="T6" fmla="*/ 16 w 179"/>
                    <a:gd name="T7" fmla="*/ 137 h 176"/>
                    <a:gd name="T8" fmla="*/ 5 w 179"/>
                    <a:gd name="T9" fmla="*/ 115 h 176"/>
                    <a:gd name="T10" fmla="*/ 0 w 179"/>
                    <a:gd name="T11" fmla="*/ 88 h 176"/>
                    <a:gd name="T12" fmla="*/ 3 w 179"/>
                    <a:gd name="T13" fmla="*/ 71 h 176"/>
                    <a:gd name="T14" fmla="*/ 11 w 179"/>
                    <a:gd name="T15" fmla="*/ 46 h 176"/>
                    <a:gd name="T16" fmla="*/ 28 w 179"/>
                    <a:gd name="T17" fmla="*/ 26 h 176"/>
                    <a:gd name="T18" fmla="*/ 47 w 179"/>
                    <a:gd name="T19" fmla="*/ 11 h 176"/>
                    <a:gd name="T20" fmla="*/ 72 w 179"/>
                    <a:gd name="T21" fmla="*/ 2 h 176"/>
                    <a:gd name="T22" fmla="*/ 90 w 179"/>
                    <a:gd name="T23" fmla="*/ 0 h 176"/>
                    <a:gd name="T24" fmla="*/ 117 w 179"/>
                    <a:gd name="T25" fmla="*/ 5 h 176"/>
                    <a:gd name="T26" fmla="*/ 140 w 179"/>
                    <a:gd name="T27" fmla="*/ 15 h 176"/>
                    <a:gd name="T28" fmla="*/ 159 w 179"/>
                    <a:gd name="T29" fmla="*/ 33 h 176"/>
                    <a:gd name="T30" fmla="*/ 172 w 179"/>
                    <a:gd name="T31" fmla="*/ 55 h 176"/>
                    <a:gd name="T32" fmla="*/ 179 w 179"/>
                    <a:gd name="T33" fmla="*/ 80 h 176"/>
                    <a:gd name="T34" fmla="*/ 179 w 179"/>
                    <a:gd name="T35" fmla="*/ 97 h 176"/>
                    <a:gd name="T36" fmla="*/ 172 w 179"/>
                    <a:gd name="T37" fmla="*/ 122 h 176"/>
                    <a:gd name="T38" fmla="*/ 159 w 179"/>
                    <a:gd name="T39" fmla="*/ 144 h 176"/>
                    <a:gd name="T40" fmla="*/ 140 w 179"/>
                    <a:gd name="T41" fmla="*/ 161 h 176"/>
                    <a:gd name="T42" fmla="*/ 117 w 179"/>
                    <a:gd name="T43" fmla="*/ 172 h 176"/>
                    <a:gd name="T44" fmla="*/ 90 w 179"/>
                    <a:gd name="T45" fmla="*/ 176 h 176"/>
                    <a:gd name="T46" fmla="*/ 90 w 179"/>
                    <a:gd name="T47" fmla="*/ 20 h 176"/>
                    <a:gd name="T48" fmla="*/ 69 w 179"/>
                    <a:gd name="T49" fmla="*/ 23 h 176"/>
                    <a:gd name="T50" fmla="*/ 41 w 179"/>
                    <a:gd name="T51" fmla="*/ 39 h 176"/>
                    <a:gd name="T52" fmla="*/ 25 w 179"/>
                    <a:gd name="T53" fmla="*/ 61 h 176"/>
                    <a:gd name="T54" fmla="*/ 20 w 179"/>
                    <a:gd name="T55" fmla="*/ 81 h 176"/>
                    <a:gd name="T56" fmla="*/ 20 w 179"/>
                    <a:gd name="T57" fmla="*/ 95 h 176"/>
                    <a:gd name="T58" fmla="*/ 25 w 179"/>
                    <a:gd name="T59" fmla="*/ 115 h 176"/>
                    <a:gd name="T60" fmla="*/ 41 w 179"/>
                    <a:gd name="T61" fmla="*/ 136 h 176"/>
                    <a:gd name="T62" fmla="*/ 69 w 179"/>
                    <a:gd name="T63" fmla="*/ 154 h 176"/>
                    <a:gd name="T64" fmla="*/ 90 w 179"/>
                    <a:gd name="T65" fmla="*/ 157 h 176"/>
                    <a:gd name="T66" fmla="*/ 104 w 179"/>
                    <a:gd name="T67" fmla="*/ 155 h 176"/>
                    <a:gd name="T68" fmla="*/ 129 w 179"/>
                    <a:gd name="T69" fmla="*/ 145 h 176"/>
                    <a:gd name="T70" fmla="*/ 152 w 179"/>
                    <a:gd name="T71" fmla="*/ 121 h 176"/>
                    <a:gd name="T72" fmla="*/ 158 w 179"/>
                    <a:gd name="T73" fmla="*/ 102 h 176"/>
                    <a:gd name="T74" fmla="*/ 161 w 179"/>
                    <a:gd name="T75" fmla="*/ 88 h 176"/>
                    <a:gd name="T76" fmla="*/ 157 w 179"/>
                    <a:gd name="T77" fmla="*/ 68 h 176"/>
                    <a:gd name="T78" fmla="*/ 149 w 179"/>
                    <a:gd name="T79" fmla="*/ 50 h 176"/>
                    <a:gd name="T80" fmla="*/ 117 w 179"/>
                    <a:gd name="T81" fmla="*/ 25 h 176"/>
                    <a:gd name="T82" fmla="*/ 97 w 179"/>
                    <a:gd name="T83" fmla="*/ 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9" h="176">
                      <a:moveTo>
                        <a:pt x="90" y="176"/>
                      </a:moveTo>
                      <a:lnTo>
                        <a:pt x="90" y="176"/>
                      </a:lnTo>
                      <a:lnTo>
                        <a:pt x="81" y="176"/>
                      </a:lnTo>
                      <a:lnTo>
                        <a:pt x="72" y="175"/>
                      </a:lnTo>
                      <a:lnTo>
                        <a:pt x="64" y="172"/>
                      </a:lnTo>
                      <a:lnTo>
                        <a:pt x="56" y="169"/>
                      </a:lnTo>
                      <a:lnTo>
                        <a:pt x="47" y="166"/>
                      </a:lnTo>
                      <a:lnTo>
                        <a:pt x="41" y="161"/>
                      </a:lnTo>
                      <a:lnTo>
                        <a:pt x="33" y="156"/>
                      </a:lnTo>
                      <a:lnTo>
                        <a:pt x="28" y="151"/>
                      </a:lnTo>
                      <a:lnTo>
                        <a:pt x="21" y="144"/>
                      </a:lnTo>
                      <a:lnTo>
                        <a:pt x="16" y="137"/>
                      </a:lnTo>
                      <a:lnTo>
                        <a:pt x="11" y="130"/>
                      </a:lnTo>
                      <a:lnTo>
                        <a:pt x="8" y="122"/>
                      </a:lnTo>
                      <a:lnTo>
                        <a:pt x="5" y="115"/>
                      </a:lnTo>
                      <a:lnTo>
                        <a:pt x="3" y="106"/>
                      </a:lnTo>
                      <a:lnTo>
                        <a:pt x="1" y="97"/>
                      </a:lnTo>
                      <a:lnTo>
                        <a:pt x="0" y="88"/>
                      </a:lnTo>
                      <a:lnTo>
                        <a:pt x="0" y="88"/>
                      </a:lnTo>
                      <a:lnTo>
                        <a:pt x="1" y="80"/>
                      </a:lnTo>
                      <a:lnTo>
                        <a:pt x="3" y="71"/>
                      </a:lnTo>
                      <a:lnTo>
                        <a:pt x="5" y="62"/>
                      </a:lnTo>
                      <a:lnTo>
                        <a:pt x="8" y="55"/>
                      </a:lnTo>
                      <a:lnTo>
                        <a:pt x="11" y="46"/>
                      </a:lnTo>
                      <a:lnTo>
                        <a:pt x="16" y="39"/>
                      </a:lnTo>
                      <a:lnTo>
                        <a:pt x="21" y="33"/>
                      </a:lnTo>
                      <a:lnTo>
                        <a:pt x="28" y="26"/>
                      </a:lnTo>
                      <a:lnTo>
                        <a:pt x="33" y="21"/>
                      </a:lnTo>
                      <a:lnTo>
                        <a:pt x="41" y="15"/>
                      </a:lnTo>
                      <a:lnTo>
                        <a:pt x="47" y="11"/>
                      </a:lnTo>
                      <a:lnTo>
                        <a:pt x="56" y="8"/>
                      </a:lnTo>
                      <a:lnTo>
                        <a:pt x="64" y="5"/>
                      </a:lnTo>
                      <a:lnTo>
                        <a:pt x="72" y="2"/>
                      </a:lnTo>
                      <a:lnTo>
                        <a:pt x="81" y="1"/>
                      </a:lnTo>
                      <a:lnTo>
                        <a:pt x="90" y="0"/>
                      </a:lnTo>
                      <a:lnTo>
                        <a:pt x="90" y="0"/>
                      </a:lnTo>
                      <a:lnTo>
                        <a:pt x="100" y="1"/>
                      </a:lnTo>
                      <a:lnTo>
                        <a:pt x="108" y="2"/>
                      </a:lnTo>
                      <a:lnTo>
                        <a:pt x="117" y="5"/>
                      </a:lnTo>
                      <a:lnTo>
                        <a:pt x="125" y="8"/>
                      </a:lnTo>
                      <a:lnTo>
                        <a:pt x="132" y="11"/>
                      </a:lnTo>
                      <a:lnTo>
                        <a:pt x="140" y="15"/>
                      </a:lnTo>
                      <a:lnTo>
                        <a:pt x="146" y="21"/>
                      </a:lnTo>
                      <a:lnTo>
                        <a:pt x="153" y="26"/>
                      </a:lnTo>
                      <a:lnTo>
                        <a:pt x="159" y="33"/>
                      </a:lnTo>
                      <a:lnTo>
                        <a:pt x="164" y="39"/>
                      </a:lnTo>
                      <a:lnTo>
                        <a:pt x="168" y="46"/>
                      </a:lnTo>
                      <a:lnTo>
                        <a:pt x="172" y="55"/>
                      </a:lnTo>
                      <a:lnTo>
                        <a:pt x="176" y="62"/>
                      </a:lnTo>
                      <a:lnTo>
                        <a:pt x="178" y="71"/>
                      </a:lnTo>
                      <a:lnTo>
                        <a:pt x="179" y="80"/>
                      </a:lnTo>
                      <a:lnTo>
                        <a:pt x="179" y="88"/>
                      </a:lnTo>
                      <a:lnTo>
                        <a:pt x="179" y="88"/>
                      </a:lnTo>
                      <a:lnTo>
                        <a:pt x="179" y="97"/>
                      </a:lnTo>
                      <a:lnTo>
                        <a:pt x="178" y="106"/>
                      </a:lnTo>
                      <a:lnTo>
                        <a:pt x="176" y="115"/>
                      </a:lnTo>
                      <a:lnTo>
                        <a:pt x="172" y="122"/>
                      </a:lnTo>
                      <a:lnTo>
                        <a:pt x="168" y="130"/>
                      </a:lnTo>
                      <a:lnTo>
                        <a:pt x="164" y="137"/>
                      </a:lnTo>
                      <a:lnTo>
                        <a:pt x="159" y="144"/>
                      </a:lnTo>
                      <a:lnTo>
                        <a:pt x="153" y="151"/>
                      </a:lnTo>
                      <a:lnTo>
                        <a:pt x="146" y="156"/>
                      </a:lnTo>
                      <a:lnTo>
                        <a:pt x="140" y="161"/>
                      </a:lnTo>
                      <a:lnTo>
                        <a:pt x="132" y="166"/>
                      </a:lnTo>
                      <a:lnTo>
                        <a:pt x="125" y="169"/>
                      </a:lnTo>
                      <a:lnTo>
                        <a:pt x="117" y="172"/>
                      </a:lnTo>
                      <a:lnTo>
                        <a:pt x="108" y="175"/>
                      </a:lnTo>
                      <a:lnTo>
                        <a:pt x="100" y="176"/>
                      </a:lnTo>
                      <a:lnTo>
                        <a:pt x="90" y="176"/>
                      </a:lnTo>
                      <a:lnTo>
                        <a:pt x="90" y="176"/>
                      </a:lnTo>
                      <a:close/>
                      <a:moveTo>
                        <a:pt x="90" y="20"/>
                      </a:moveTo>
                      <a:lnTo>
                        <a:pt x="90" y="20"/>
                      </a:lnTo>
                      <a:lnTo>
                        <a:pt x="83" y="20"/>
                      </a:lnTo>
                      <a:lnTo>
                        <a:pt x="76" y="21"/>
                      </a:lnTo>
                      <a:lnTo>
                        <a:pt x="69" y="23"/>
                      </a:lnTo>
                      <a:lnTo>
                        <a:pt x="62" y="25"/>
                      </a:lnTo>
                      <a:lnTo>
                        <a:pt x="50" y="32"/>
                      </a:lnTo>
                      <a:lnTo>
                        <a:pt x="41" y="39"/>
                      </a:lnTo>
                      <a:lnTo>
                        <a:pt x="32" y="50"/>
                      </a:lnTo>
                      <a:lnTo>
                        <a:pt x="29" y="56"/>
                      </a:lnTo>
                      <a:lnTo>
                        <a:pt x="25" y="61"/>
                      </a:lnTo>
                      <a:lnTo>
                        <a:pt x="23" y="68"/>
                      </a:lnTo>
                      <a:lnTo>
                        <a:pt x="21" y="74"/>
                      </a:lnTo>
                      <a:lnTo>
                        <a:pt x="20" y="81"/>
                      </a:lnTo>
                      <a:lnTo>
                        <a:pt x="20" y="88"/>
                      </a:lnTo>
                      <a:lnTo>
                        <a:pt x="20" y="88"/>
                      </a:lnTo>
                      <a:lnTo>
                        <a:pt x="20" y="95"/>
                      </a:lnTo>
                      <a:lnTo>
                        <a:pt x="21" y="102"/>
                      </a:lnTo>
                      <a:lnTo>
                        <a:pt x="23" y="109"/>
                      </a:lnTo>
                      <a:lnTo>
                        <a:pt x="25" y="115"/>
                      </a:lnTo>
                      <a:lnTo>
                        <a:pt x="29" y="121"/>
                      </a:lnTo>
                      <a:lnTo>
                        <a:pt x="32" y="127"/>
                      </a:lnTo>
                      <a:lnTo>
                        <a:pt x="41" y="136"/>
                      </a:lnTo>
                      <a:lnTo>
                        <a:pt x="50" y="145"/>
                      </a:lnTo>
                      <a:lnTo>
                        <a:pt x="62" y="152"/>
                      </a:lnTo>
                      <a:lnTo>
                        <a:pt x="69" y="154"/>
                      </a:lnTo>
                      <a:lnTo>
                        <a:pt x="76" y="155"/>
                      </a:lnTo>
                      <a:lnTo>
                        <a:pt x="83" y="156"/>
                      </a:lnTo>
                      <a:lnTo>
                        <a:pt x="90" y="157"/>
                      </a:lnTo>
                      <a:lnTo>
                        <a:pt x="90" y="157"/>
                      </a:lnTo>
                      <a:lnTo>
                        <a:pt x="97" y="156"/>
                      </a:lnTo>
                      <a:lnTo>
                        <a:pt x="104" y="155"/>
                      </a:lnTo>
                      <a:lnTo>
                        <a:pt x="111" y="154"/>
                      </a:lnTo>
                      <a:lnTo>
                        <a:pt x="117" y="152"/>
                      </a:lnTo>
                      <a:lnTo>
                        <a:pt x="129" y="145"/>
                      </a:lnTo>
                      <a:lnTo>
                        <a:pt x="140" y="136"/>
                      </a:lnTo>
                      <a:lnTo>
                        <a:pt x="149" y="127"/>
                      </a:lnTo>
                      <a:lnTo>
                        <a:pt x="152" y="121"/>
                      </a:lnTo>
                      <a:lnTo>
                        <a:pt x="155" y="115"/>
                      </a:lnTo>
                      <a:lnTo>
                        <a:pt x="157" y="109"/>
                      </a:lnTo>
                      <a:lnTo>
                        <a:pt x="158" y="102"/>
                      </a:lnTo>
                      <a:lnTo>
                        <a:pt x="159" y="95"/>
                      </a:lnTo>
                      <a:lnTo>
                        <a:pt x="161" y="88"/>
                      </a:lnTo>
                      <a:lnTo>
                        <a:pt x="161" y="88"/>
                      </a:lnTo>
                      <a:lnTo>
                        <a:pt x="159" y="81"/>
                      </a:lnTo>
                      <a:lnTo>
                        <a:pt x="158" y="74"/>
                      </a:lnTo>
                      <a:lnTo>
                        <a:pt x="157" y="68"/>
                      </a:lnTo>
                      <a:lnTo>
                        <a:pt x="155" y="61"/>
                      </a:lnTo>
                      <a:lnTo>
                        <a:pt x="152" y="56"/>
                      </a:lnTo>
                      <a:lnTo>
                        <a:pt x="149" y="50"/>
                      </a:lnTo>
                      <a:lnTo>
                        <a:pt x="140" y="39"/>
                      </a:lnTo>
                      <a:lnTo>
                        <a:pt x="129" y="32"/>
                      </a:lnTo>
                      <a:lnTo>
                        <a:pt x="117" y="25"/>
                      </a:lnTo>
                      <a:lnTo>
                        <a:pt x="111" y="23"/>
                      </a:lnTo>
                      <a:lnTo>
                        <a:pt x="104" y="21"/>
                      </a:lnTo>
                      <a:lnTo>
                        <a:pt x="97" y="20"/>
                      </a:lnTo>
                      <a:lnTo>
                        <a:pt x="90" y="20"/>
                      </a:lnTo>
                      <a:lnTo>
                        <a:pt x="9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8" name="Freeform 247"/>
                <p:cNvSpPr>
                  <a:spLocks noEditPoints="1"/>
                </p:cNvSpPr>
                <p:nvPr/>
              </p:nvSpPr>
              <p:spPr bwMode="auto">
                <a:xfrm>
                  <a:off x="7267575" y="4397375"/>
                  <a:ext cx="71437" cy="69850"/>
                </a:xfrm>
                <a:custGeom>
                  <a:avLst/>
                  <a:gdLst>
                    <a:gd name="T0" fmla="*/ 81 w 179"/>
                    <a:gd name="T1" fmla="*/ 174 h 175"/>
                    <a:gd name="T2" fmla="*/ 55 w 179"/>
                    <a:gd name="T3" fmla="*/ 167 h 175"/>
                    <a:gd name="T4" fmla="*/ 33 w 179"/>
                    <a:gd name="T5" fmla="*/ 154 h 175"/>
                    <a:gd name="T6" fmla="*/ 16 w 179"/>
                    <a:gd name="T7" fmla="*/ 136 h 175"/>
                    <a:gd name="T8" fmla="*/ 5 w 179"/>
                    <a:gd name="T9" fmla="*/ 113 h 175"/>
                    <a:gd name="T10" fmla="*/ 0 w 179"/>
                    <a:gd name="T11" fmla="*/ 87 h 175"/>
                    <a:gd name="T12" fmla="*/ 3 w 179"/>
                    <a:gd name="T13" fmla="*/ 69 h 175"/>
                    <a:gd name="T14" fmla="*/ 11 w 179"/>
                    <a:gd name="T15" fmla="*/ 45 h 175"/>
                    <a:gd name="T16" fmla="*/ 27 w 179"/>
                    <a:gd name="T17" fmla="*/ 25 h 175"/>
                    <a:gd name="T18" fmla="*/ 47 w 179"/>
                    <a:gd name="T19" fmla="*/ 10 h 175"/>
                    <a:gd name="T20" fmla="*/ 72 w 179"/>
                    <a:gd name="T21" fmla="*/ 1 h 175"/>
                    <a:gd name="T22" fmla="*/ 90 w 179"/>
                    <a:gd name="T23" fmla="*/ 0 h 175"/>
                    <a:gd name="T24" fmla="*/ 117 w 179"/>
                    <a:gd name="T25" fmla="*/ 3 h 175"/>
                    <a:gd name="T26" fmla="*/ 140 w 179"/>
                    <a:gd name="T27" fmla="*/ 15 h 175"/>
                    <a:gd name="T28" fmla="*/ 158 w 179"/>
                    <a:gd name="T29" fmla="*/ 31 h 175"/>
                    <a:gd name="T30" fmla="*/ 173 w 179"/>
                    <a:gd name="T31" fmla="*/ 53 h 175"/>
                    <a:gd name="T32" fmla="*/ 179 w 179"/>
                    <a:gd name="T33" fmla="*/ 78 h 175"/>
                    <a:gd name="T34" fmla="*/ 179 w 179"/>
                    <a:gd name="T35" fmla="*/ 96 h 175"/>
                    <a:gd name="T36" fmla="*/ 173 w 179"/>
                    <a:gd name="T37" fmla="*/ 122 h 175"/>
                    <a:gd name="T38" fmla="*/ 158 w 179"/>
                    <a:gd name="T39" fmla="*/ 142 h 175"/>
                    <a:gd name="T40" fmla="*/ 140 w 179"/>
                    <a:gd name="T41" fmla="*/ 160 h 175"/>
                    <a:gd name="T42" fmla="*/ 117 w 179"/>
                    <a:gd name="T43" fmla="*/ 171 h 175"/>
                    <a:gd name="T44" fmla="*/ 90 w 179"/>
                    <a:gd name="T45" fmla="*/ 175 h 175"/>
                    <a:gd name="T46" fmla="*/ 90 w 179"/>
                    <a:gd name="T47" fmla="*/ 18 h 175"/>
                    <a:gd name="T48" fmla="*/ 69 w 179"/>
                    <a:gd name="T49" fmla="*/ 21 h 175"/>
                    <a:gd name="T50" fmla="*/ 41 w 179"/>
                    <a:gd name="T51" fmla="*/ 39 h 175"/>
                    <a:gd name="T52" fmla="*/ 25 w 179"/>
                    <a:gd name="T53" fmla="*/ 61 h 175"/>
                    <a:gd name="T54" fmla="*/ 20 w 179"/>
                    <a:gd name="T55" fmla="*/ 80 h 175"/>
                    <a:gd name="T56" fmla="*/ 20 w 179"/>
                    <a:gd name="T57" fmla="*/ 94 h 175"/>
                    <a:gd name="T58" fmla="*/ 25 w 179"/>
                    <a:gd name="T59" fmla="*/ 114 h 175"/>
                    <a:gd name="T60" fmla="*/ 41 w 179"/>
                    <a:gd name="T61" fmla="*/ 136 h 175"/>
                    <a:gd name="T62" fmla="*/ 69 w 179"/>
                    <a:gd name="T63" fmla="*/ 152 h 175"/>
                    <a:gd name="T64" fmla="*/ 90 w 179"/>
                    <a:gd name="T65" fmla="*/ 155 h 175"/>
                    <a:gd name="T66" fmla="*/ 104 w 179"/>
                    <a:gd name="T67" fmla="*/ 154 h 175"/>
                    <a:gd name="T68" fmla="*/ 129 w 179"/>
                    <a:gd name="T69" fmla="*/ 143 h 175"/>
                    <a:gd name="T70" fmla="*/ 152 w 179"/>
                    <a:gd name="T71" fmla="*/ 119 h 175"/>
                    <a:gd name="T72" fmla="*/ 158 w 179"/>
                    <a:gd name="T73" fmla="*/ 101 h 175"/>
                    <a:gd name="T74" fmla="*/ 161 w 179"/>
                    <a:gd name="T75" fmla="*/ 87 h 175"/>
                    <a:gd name="T76" fmla="*/ 157 w 179"/>
                    <a:gd name="T77" fmla="*/ 67 h 175"/>
                    <a:gd name="T78" fmla="*/ 149 w 179"/>
                    <a:gd name="T79" fmla="*/ 49 h 175"/>
                    <a:gd name="T80" fmla="*/ 117 w 179"/>
                    <a:gd name="T81" fmla="*/ 23 h 175"/>
                    <a:gd name="T82" fmla="*/ 97 w 179"/>
                    <a:gd name="T83" fmla="*/ 19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9" h="175">
                      <a:moveTo>
                        <a:pt x="90" y="175"/>
                      </a:moveTo>
                      <a:lnTo>
                        <a:pt x="90" y="175"/>
                      </a:lnTo>
                      <a:lnTo>
                        <a:pt x="81" y="174"/>
                      </a:lnTo>
                      <a:lnTo>
                        <a:pt x="72" y="173"/>
                      </a:lnTo>
                      <a:lnTo>
                        <a:pt x="64" y="171"/>
                      </a:lnTo>
                      <a:lnTo>
                        <a:pt x="55" y="167"/>
                      </a:lnTo>
                      <a:lnTo>
                        <a:pt x="47" y="164"/>
                      </a:lnTo>
                      <a:lnTo>
                        <a:pt x="41" y="160"/>
                      </a:lnTo>
                      <a:lnTo>
                        <a:pt x="33" y="154"/>
                      </a:lnTo>
                      <a:lnTo>
                        <a:pt x="27" y="149"/>
                      </a:lnTo>
                      <a:lnTo>
                        <a:pt x="21" y="142"/>
                      </a:lnTo>
                      <a:lnTo>
                        <a:pt x="16" y="136"/>
                      </a:lnTo>
                      <a:lnTo>
                        <a:pt x="11" y="129"/>
                      </a:lnTo>
                      <a:lnTo>
                        <a:pt x="8" y="122"/>
                      </a:lnTo>
                      <a:lnTo>
                        <a:pt x="5" y="113"/>
                      </a:lnTo>
                      <a:lnTo>
                        <a:pt x="3" y="105"/>
                      </a:lnTo>
                      <a:lnTo>
                        <a:pt x="1" y="96"/>
                      </a:lnTo>
                      <a:lnTo>
                        <a:pt x="0" y="87"/>
                      </a:lnTo>
                      <a:lnTo>
                        <a:pt x="0" y="87"/>
                      </a:lnTo>
                      <a:lnTo>
                        <a:pt x="1" y="78"/>
                      </a:lnTo>
                      <a:lnTo>
                        <a:pt x="3" y="69"/>
                      </a:lnTo>
                      <a:lnTo>
                        <a:pt x="5" y="61"/>
                      </a:lnTo>
                      <a:lnTo>
                        <a:pt x="8" y="53"/>
                      </a:lnTo>
                      <a:lnTo>
                        <a:pt x="11" y="45"/>
                      </a:lnTo>
                      <a:lnTo>
                        <a:pt x="16" y="38"/>
                      </a:lnTo>
                      <a:lnTo>
                        <a:pt x="21" y="31"/>
                      </a:lnTo>
                      <a:lnTo>
                        <a:pt x="27" y="25"/>
                      </a:lnTo>
                      <a:lnTo>
                        <a:pt x="33" y="19"/>
                      </a:lnTo>
                      <a:lnTo>
                        <a:pt x="41" y="15"/>
                      </a:lnTo>
                      <a:lnTo>
                        <a:pt x="47" y="10"/>
                      </a:lnTo>
                      <a:lnTo>
                        <a:pt x="55" y="6"/>
                      </a:lnTo>
                      <a:lnTo>
                        <a:pt x="64" y="3"/>
                      </a:lnTo>
                      <a:lnTo>
                        <a:pt x="72" y="1"/>
                      </a:lnTo>
                      <a:lnTo>
                        <a:pt x="81" y="0"/>
                      </a:lnTo>
                      <a:lnTo>
                        <a:pt x="90" y="0"/>
                      </a:lnTo>
                      <a:lnTo>
                        <a:pt x="90" y="0"/>
                      </a:lnTo>
                      <a:lnTo>
                        <a:pt x="100" y="0"/>
                      </a:lnTo>
                      <a:lnTo>
                        <a:pt x="108" y="1"/>
                      </a:lnTo>
                      <a:lnTo>
                        <a:pt x="117" y="3"/>
                      </a:lnTo>
                      <a:lnTo>
                        <a:pt x="125" y="6"/>
                      </a:lnTo>
                      <a:lnTo>
                        <a:pt x="132" y="10"/>
                      </a:lnTo>
                      <a:lnTo>
                        <a:pt x="140" y="15"/>
                      </a:lnTo>
                      <a:lnTo>
                        <a:pt x="146" y="19"/>
                      </a:lnTo>
                      <a:lnTo>
                        <a:pt x="153" y="25"/>
                      </a:lnTo>
                      <a:lnTo>
                        <a:pt x="158" y="31"/>
                      </a:lnTo>
                      <a:lnTo>
                        <a:pt x="164" y="38"/>
                      </a:lnTo>
                      <a:lnTo>
                        <a:pt x="168" y="45"/>
                      </a:lnTo>
                      <a:lnTo>
                        <a:pt x="173" y="53"/>
                      </a:lnTo>
                      <a:lnTo>
                        <a:pt x="175" y="61"/>
                      </a:lnTo>
                      <a:lnTo>
                        <a:pt x="178" y="69"/>
                      </a:lnTo>
                      <a:lnTo>
                        <a:pt x="179" y="78"/>
                      </a:lnTo>
                      <a:lnTo>
                        <a:pt x="179" y="87"/>
                      </a:lnTo>
                      <a:lnTo>
                        <a:pt x="179" y="87"/>
                      </a:lnTo>
                      <a:lnTo>
                        <a:pt x="179" y="96"/>
                      </a:lnTo>
                      <a:lnTo>
                        <a:pt x="178" y="105"/>
                      </a:lnTo>
                      <a:lnTo>
                        <a:pt x="175" y="113"/>
                      </a:lnTo>
                      <a:lnTo>
                        <a:pt x="173" y="122"/>
                      </a:lnTo>
                      <a:lnTo>
                        <a:pt x="168" y="129"/>
                      </a:lnTo>
                      <a:lnTo>
                        <a:pt x="164" y="136"/>
                      </a:lnTo>
                      <a:lnTo>
                        <a:pt x="158" y="142"/>
                      </a:lnTo>
                      <a:lnTo>
                        <a:pt x="153" y="149"/>
                      </a:lnTo>
                      <a:lnTo>
                        <a:pt x="146" y="154"/>
                      </a:lnTo>
                      <a:lnTo>
                        <a:pt x="140" y="160"/>
                      </a:lnTo>
                      <a:lnTo>
                        <a:pt x="132" y="164"/>
                      </a:lnTo>
                      <a:lnTo>
                        <a:pt x="125" y="167"/>
                      </a:lnTo>
                      <a:lnTo>
                        <a:pt x="117" y="171"/>
                      </a:lnTo>
                      <a:lnTo>
                        <a:pt x="108" y="173"/>
                      </a:lnTo>
                      <a:lnTo>
                        <a:pt x="100" y="174"/>
                      </a:lnTo>
                      <a:lnTo>
                        <a:pt x="90" y="175"/>
                      </a:lnTo>
                      <a:lnTo>
                        <a:pt x="90" y="175"/>
                      </a:lnTo>
                      <a:close/>
                      <a:moveTo>
                        <a:pt x="90" y="18"/>
                      </a:moveTo>
                      <a:lnTo>
                        <a:pt x="90" y="18"/>
                      </a:lnTo>
                      <a:lnTo>
                        <a:pt x="83" y="19"/>
                      </a:lnTo>
                      <a:lnTo>
                        <a:pt x="76" y="20"/>
                      </a:lnTo>
                      <a:lnTo>
                        <a:pt x="69" y="21"/>
                      </a:lnTo>
                      <a:lnTo>
                        <a:pt x="62" y="23"/>
                      </a:lnTo>
                      <a:lnTo>
                        <a:pt x="50" y="30"/>
                      </a:lnTo>
                      <a:lnTo>
                        <a:pt x="41" y="39"/>
                      </a:lnTo>
                      <a:lnTo>
                        <a:pt x="32" y="49"/>
                      </a:lnTo>
                      <a:lnTo>
                        <a:pt x="29" y="54"/>
                      </a:lnTo>
                      <a:lnTo>
                        <a:pt x="25" y="61"/>
                      </a:lnTo>
                      <a:lnTo>
                        <a:pt x="23" y="67"/>
                      </a:lnTo>
                      <a:lnTo>
                        <a:pt x="21" y="74"/>
                      </a:lnTo>
                      <a:lnTo>
                        <a:pt x="20" y="80"/>
                      </a:lnTo>
                      <a:lnTo>
                        <a:pt x="20" y="87"/>
                      </a:lnTo>
                      <a:lnTo>
                        <a:pt x="20" y="87"/>
                      </a:lnTo>
                      <a:lnTo>
                        <a:pt x="20" y="94"/>
                      </a:lnTo>
                      <a:lnTo>
                        <a:pt x="21" y="101"/>
                      </a:lnTo>
                      <a:lnTo>
                        <a:pt x="23" y="107"/>
                      </a:lnTo>
                      <a:lnTo>
                        <a:pt x="25" y="114"/>
                      </a:lnTo>
                      <a:lnTo>
                        <a:pt x="29" y="119"/>
                      </a:lnTo>
                      <a:lnTo>
                        <a:pt x="32" y="125"/>
                      </a:lnTo>
                      <a:lnTo>
                        <a:pt x="41" y="136"/>
                      </a:lnTo>
                      <a:lnTo>
                        <a:pt x="50" y="143"/>
                      </a:lnTo>
                      <a:lnTo>
                        <a:pt x="62" y="150"/>
                      </a:lnTo>
                      <a:lnTo>
                        <a:pt x="69" y="152"/>
                      </a:lnTo>
                      <a:lnTo>
                        <a:pt x="76" y="154"/>
                      </a:lnTo>
                      <a:lnTo>
                        <a:pt x="83" y="155"/>
                      </a:lnTo>
                      <a:lnTo>
                        <a:pt x="90" y="155"/>
                      </a:lnTo>
                      <a:lnTo>
                        <a:pt x="90" y="155"/>
                      </a:lnTo>
                      <a:lnTo>
                        <a:pt x="97" y="155"/>
                      </a:lnTo>
                      <a:lnTo>
                        <a:pt x="104" y="154"/>
                      </a:lnTo>
                      <a:lnTo>
                        <a:pt x="110" y="152"/>
                      </a:lnTo>
                      <a:lnTo>
                        <a:pt x="117" y="150"/>
                      </a:lnTo>
                      <a:lnTo>
                        <a:pt x="129" y="143"/>
                      </a:lnTo>
                      <a:lnTo>
                        <a:pt x="140" y="136"/>
                      </a:lnTo>
                      <a:lnTo>
                        <a:pt x="149" y="125"/>
                      </a:lnTo>
                      <a:lnTo>
                        <a:pt x="152" y="119"/>
                      </a:lnTo>
                      <a:lnTo>
                        <a:pt x="155" y="114"/>
                      </a:lnTo>
                      <a:lnTo>
                        <a:pt x="157" y="107"/>
                      </a:lnTo>
                      <a:lnTo>
                        <a:pt x="158" y="101"/>
                      </a:lnTo>
                      <a:lnTo>
                        <a:pt x="159" y="94"/>
                      </a:lnTo>
                      <a:lnTo>
                        <a:pt x="161" y="87"/>
                      </a:lnTo>
                      <a:lnTo>
                        <a:pt x="161" y="87"/>
                      </a:lnTo>
                      <a:lnTo>
                        <a:pt x="159" y="80"/>
                      </a:lnTo>
                      <a:lnTo>
                        <a:pt x="158" y="74"/>
                      </a:lnTo>
                      <a:lnTo>
                        <a:pt x="157" y="67"/>
                      </a:lnTo>
                      <a:lnTo>
                        <a:pt x="155" y="61"/>
                      </a:lnTo>
                      <a:lnTo>
                        <a:pt x="152" y="54"/>
                      </a:lnTo>
                      <a:lnTo>
                        <a:pt x="149" y="49"/>
                      </a:lnTo>
                      <a:lnTo>
                        <a:pt x="140" y="39"/>
                      </a:lnTo>
                      <a:lnTo>
                        <a:pt x="129" y="30"/>
                      </a:lnTo>
                      <a:lnTo>
                        <a:pt x="117" y="23"/>
                      </a:lnTo>
                      <a:lnTo>
                        <a:pt x="110" y="21"/>
                      </a:lnTo>
                      <a:lnTo>
                        <a:pt x="104" y="20"/>
                      </a:lnTo>
                      <a:lnTo>
                        <a:pt x="97" y="19"/>
                      </a:lnTo>
                      <a:lnTo>
                        <a:pt x="90" y="18"/>
                      </a:lnTo>
                      <a:lnTo>
                        <a:pt x="9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49" name="Freeform 248"/>
                <p:cNvSpPr>
                  <a:spLocks noEditPoints="1"/>
                </p:cNvSpPr>
                <p:nvPr/>
              </p:nvSpPr>
              <p:spPr bwMode="auto">
                <a:xfrm>
                  <a:off x="7004050" y="4175125"/>
                  <a:ext cx="71437" cy="68262"/>
                </a:xfrm>
                <a:custGeom>
                  <a:avLst/>
                  <a:gdLst>
                    <a:gd name="T0" fmla="*/ 80 w 179"/>
                    <a:gd name="T1" fmla="*/ 176 h 176"/>
                    <a:gd name="T2" fmla="*/ 54 w 179"/>
                    <a:gd name="T3" fmla="*/ 169 h 176"/>
                    <a:gd name="T4" fmla="*/ 33 w 179"/>
                    <a:gd name="T5" fmla="*/ 156 h 176"/>
                    <a:gd name="T6" fmla="*/ 15 w 179"/>
                    <a:gd name="T7" fmla="*/ 138 h 176"/>
                    <a:gd name="T8" fmla="*/ 4 w 179"/>
                    <a:gd name="T9" fmla="*/ 115 h 176"/>
                    <a:gd name="T10" fmla="*/ 0 w 179"/>
                    <a:gd name="T11" fmla="*/ 89 h 176"/>
                    <a:gd name="T12" fmla="*/ 2 w 179"/>
                    <a:gd name="T13" fmla="*/ 71 h 176"/>
                    <a:gd name="T14" fmla="*/ 11 w 179"/>
                    <a:gd name="T15" fmla="*/ 46 h 176"/>
                    <a:gd name="T16" fmla="*/ 26 w 179"/>
                    <a:gd name="T17" fmla="*/ 26 h 176"/>
                    <a:gd name="T18" fmla="*/ 47 w 179"/>
                    <a:gd name="T19" fmla="*/ 11 h 176"/>
                    <a:gd name="T20" fmla="*/ 72 w 179"/>
                    <a:gd name="T21" fmla="*/ 3 h 176"/>
                    <a:gd name="T22" fmla="*/ 89 w 179"/>
                    <a:gd name="T23" fmla="*/ 0 h 176"/>
                    <a:gd name="T24" fmla="*/ 116 w 179"/>
                    <a:gd name="T25" fmla="*/ 5 h 176"/>
                    <a:gd name="T26" fmla="*/ 139 w 179"/>
                    <a:gd name="T27" fmla="*/ 16 h 176"/>
                    <a:gd name="T28" fmla="*/ 158 w 179"/>
                    <a:gd name="T29" fmla="*/ 33 h 176"/>
                    <a:gd name="T30" fmla="*/ 172 w 179"/>
                    <a:gd name="T31" fmla="*/ 55 h 176"/>
                    <a:gd name="T32" fmla="*/ 179 w 179"/>
                    <a:gd name="T33" fmla="*/ 80 h 176"/>
                    <a:gd name="T34" fmla="*/ 179 w 179"/>
                    <a:gd name="T35" fmla="*/ 97 h 176"/>
                    <a:gd name="T36" fmla="*/ 172 w 179"/>
                    <a:gd name="T37" fmla="*/ 122 h 176"/>
                    <a:gd name="T38" fmla="*/ 158 w 179"/>
                    <a:gd name="T39" fmla="*/ 144 h 176"/>
                    <a:gd name="T40" fmla="*/ 139 w 179"/>
                    <a:gd name="T41" fmla="*/ 162 h 176"/>
                    <a:gd name="T42" fmla="*/ 116 w 179"/>
                    <a:gd name="T43" fmla="*/ 172 h 176"/>
                    <a:gd name="T44" fmla="*/ 89 w 179"/>
                    <a:gd name="T45" fmla="*/ 176 h 176"/>
                    <a:gd name="T46" fmla="*/ 89 w 179"/>
                    <a:gd name="T47" fmla="*/ 20 h 176"/>
                    <a:gd name="T48" fmla="*/ 68 w 179"/>
                    <a:gd name="T49" fmla="*/ 23 h 176"/>
                    <a:gd name="T50" fmla="*/ 40 w 179"/>
                    <a:gd name="T51" fmla="*/ 40 h 176"/>
                    <a:gd name="T52" fmla="*/ 25 w 179"/>
                    <a:gd name="T53" fmla="*/ 61 h 176"/>
                    <a:gd name="T54" fmla="*/ 19 w 179"/>
                    <a:gd name="T55" fmla="*/ 81 h 176"/>
                    <a:gd name="T56" fmla="*/ 19 w 179"/>
                    <a:gd name="T57" fmla="*/ 95 h 176"/>
                    <a:gd name="T58" fmla="*/ 25 w 179"/>
                    <a:gd name="T59" fmla="*/ 115 h 176"/>
                    <a:gd name="T60" fmla="*/ 40 w 179"/>
                    <a:gd name="T61" fmla="*/ 136 h 176"/>
                    <a:gd name="T62" fmla="*/ 68 w 179"/>
                    <a:gd name="T63" fmla="*/ 154 h 176"/>
                    <a:gd name="T64" fmla="*/ 89 w 179"/>
                    <a:gd name="T65" fmla="*/ 157 h 176"/>
                    <a:gd name="T66" fmla="*/ 103 w 179"/>
                    <a:gd name="T67" fmla="*/ 155 h 176"/>
                    <a:gd name="T68" fmla="*/ 128 w 179"/>
                    <a:gd name="T69" fmla="*/ 145 h 176"/>
                    <a:gd name="T70" fmla="*/ 151 w 179"/>
                    <a:gd name="T71" fmla="*/ 121 h 176"/>
                    <a:gd name="T72" fmla="*/ 158 w 179"/>
                    <a:gd name="T73" fmla="*/ 102 h 176"/>
                    <a:gd name="T74" fmla="*/ 160 w 179"/>
                    <a:gd name="T75" fmla="*/ 89 h 176"/>
                    <a:gd name="T76" fmla="*/ 157 w 179"/>
                    <a:gd name="T77" fmla="*/ 68 h 176"/>
                    <a:gd name="T78" fmla="*/ 148 w 179"/>
                    <a:gd name="T79" fmla="*/ 50 h 176"/>
                    <a:gd name="T80" fmla="*/ 116 w 179"/>
                    <a:gd name="T81" fmla="*/ 25 h 176"/>
                    <a:gd name="T82" fmla="*/ 97 w 179"/>
                    <a:gd name="T83" fmla="*/ 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9" h="176">
                      <a:moveTo>
                        <a:pt x="89" y="176"/>
                      </a:moveTo>
                      <a:lnTo>
                        <a:pt x="89" y="176"/>
                      </a:lnTo>
                      <a:lnTo>
                        <a:pt x="80" y="176"/>
                      </a:lnTo>
                      <a:lnTo>
                        <a:pt x="72" y="175"/>
                      </a:lnTo>
                      <a:lnTo>
                        <a:pt x="63" y="172"/>
                      </a:lnTo>
                      <a:lnTo>
                        <a:pt x="54" y="169"/>
                      </a:lnTo>
                      <a:lnTo>
                        <a:pt x="47" y="166"/>
                      </a:lnTo>
                      <a:lnTo>
                        <a:pt x="39" y="162"/>
                      </a:lnTo>
                      <a:lnTo>
                        <a:pt x="33" y="156"/>
                      </a:lnTo>
                      <a:lnTo>
                        <a:pt x="26" y="151"/>
                      </a:lnTo>
                      <a:lnTo>
                        <a:pt x="21" y="144"/>
                      </a:lnTo>
                      <a:lnTo>
                        <a:pt x="15" y="138"/>
                      </a:lnTo>
                      <a:lnTo>
                        <a:pt x="11" y="130"/>
                      </a:lnTo>
                      <a:lnTo>
                        <a:pt x="7" y="122"/>
                      </a:lnTo>
                      <a:lnTo>
                        <a:pt x="4" y="115"/>
                      </a:lnTo>
                      <a:lnTo>
                        <a:pt x="2" y="106"/>
                      </a:lnTo>
                      <a:lnTo>
                        <a:pt x="1" y="97"/>
                      </a:lnTo>
                      <a:lnTo>
                        <a:pt x="0" y="89"/>
                      </a:lnTo>
                      <a:lnTo>
                        <a:pt x="0" y="89"/>
                      </a:lnTo>
                      <a:lnTo>
                        <a:pt x="1" y="80"/>
                      </a:lnTo>
                      <a:lnTo>
                        <a:pt x="2" y="71"/>
                      </a:lnTo>
                      <a:lnTo>
                        <a:pt x="4" y="62"/>
                      </a:lnTo>
                      <a:lnTo>
                        <a:pt x="7" y="55"/>
                      </a:lnTo>
                      <a:lnTo>
                        <a:pt x="11" y="46"/>
                      </a:lnTo>
                      <a:lnTo>
                        <a:pt x="15" y="40"/>
                      </a:lnTo>
                      <a:lnTo>
                        <a:pt x="21" y="33"/>
                      </a:lnTo>
                      <a:lnTo>
                        <a:pt x="26" y="26"/>
                      </a:lnTo>
                      <a:lnTo>
                        <a:pt x="33" y="21"/>
                      </a:lnTo>
                      <a:lnTo>
                        <a:pt x="39" y="16"/>
                      </a:lnTo>
                      <a:lnTo>
                        <a:pt x="47" y="11"/>
                      </a:lnTo>
                      <a:lnTo>
                        <a:pt x="54" y="8"/>
                      </a:lnTo>
                      <a:lnTo>
                        <a:pt x="63" y="5"/>
                      </a:lnTo>
                      <a:lnTo>
                        <a:pt x="72" y="3"/>
                      </a:lnTo>
                      <a:lnTo>
                        <a:pt x="80" y="1"/>
                      </a:lnTo>
                      <a:lnTo>
                        <a:pt x="89" y="0"/>
                      </a:lnTo>
                      <a:lnTo>
                        <a:pt x="89" y="0"/>
                      </a:lnTo>
                      <a:lnTo>
                        <a:pt x="99" y="1"/>
                      </a:lnTo>
                      <a:lnTo>
                        <a:pt x="108" y="3"/>
                      </a:lnTo>
                      <a:lnTo>
                        <a:pt x="116" y="5"/>
                      </a:lnTo>
                      <a:lnTo>
                        <a:pt x="124" y="8"/>
                      </a:lnTo>
                      <a:lnTo>
                        <a:pt x="132" y="11"/>
                      </a:lnTo>
                      <a:lnTo>
                        <a:pt x="139" y="16"/>
                      </a:lnTo>
                      <a:lnTo>
                        <a:pt x="146" y="21"/>
                      </a:lnTo>
                      <a:lnTo>
                        <a:pt x="152" y="26"/>
                      </a:lnTo>
                      <a:lnTo>
                        <a:pt x="158" y="33"/>
                      </a:lnTo>
                      <a:lnTo>
                        <a:pt x="163" y="40"/>
                      </a:lnTo>
                      <a:lnTo>
                        <a:pt x="168" y="46"/>
                      </a:lnTo>
                      <a:lnTo>
                        <a:pt x="172" y="55"/>
                      </a:lnTo>
                      <a:lnTo>
                        <a:pt x="174" y="62"/>
                      </a:lnTo>
                      <a:lnTo>
                        <a:pt x="176" y="71"/>
                      </a:lnTo>
                      <a:lnTo>
                        <a:pt x="179" y="80"/>
                      </a:lnTo>
                      <a:lnTo>
                        <a:pt x="179" y="89"/>
                      </a:lnTo>
                      <a:lnTo>
                        <a:pt x="179" y="89"/>
                      </a:lnTo>
                      <a:lnTo>
                        <a:pt x="179" y="97"/>
                      </a:lnTo>
                      <a:lnTo>
                        <a:pt x="176" y="106"/>
                      </a:lnTo>
                      <a:lnTo>
                        <a:pt x="174" y="115"/>
                      </a:lnTo>
                      <a:lnTo>
                        <a:pt x="172" y="122"/>
                      </a:lnTo>
                      <a:lnTo>
                        <a:pt x="168" y="130"/>
                      </a:lnTo>
                      <a:lnTo>
                        <a:pt x="163" y="138"/>
                      </a:lnTo>
                      <a:lnTo>
                        <a:pt x="158" y="144"/>
                      </a:lnTo>
                      <a:lnTo>
                        <a:pt x="152" y="151"/>
                      </a:lnTo>
                      <a:lnTo>
                        <a:pt x="146" y="156"/>
                      </a:lnTo>
                      <a:lnTo>
                        <a:pt x="139" y="162"/>
                      </a:lnTo>
                      <a:lnTo>
                        <a:pt x="132" y="166"/>
                      </a:lnTo>
                      <a:lnTo>
                        <a:pt x="124" y="169"/>
                      </a:lnTo>
                      <a:lnTo>
                        <a:pt x="116" y="172"/>
                      </a:lnTo>
                      <a:lnTo>
                        <a:pt x="108" y="175"/>
                      </a:lnTo>
                      <a:lnTo>
                        <a:pt x="99" y="176"/>
                      </a:lnTo>
                      <a:lnTo>
                        <a:pt x="89" y="176"/>
                      </a:lnTo>
                      <a:lnTo>
                        <a:pt x="89" y="176"/>
                      </a:lnTo>
                      <a:close/>
                      <a:moveTo>
                        <a:pt x="89" y="20"/>
                      </a:moveTo>
                      <a:lnTo>
                        <a:pt x="89" y="20"/>
                      </a:lnTo>
                      <a:lnTo>
                        <a:pt x="83" y="20"/>
                      </a:lnTo>
                      <a:lnTo>
                        <a:pt x="75" y="21"/>
                      </a:lnTo>
                      <a:lnTo>
                        <a:pt x="68" y="23"/>
                      </a:lnTo>
                      <a:lnTo>
                        <a:pt x="62" y="25"/>
                      </a:lnTo>
                      <a:lnTo>
                        <a:pt x="50" y="32"/>
                      </a:lnTo>
                      <a:lnTo>
                        <a:pt x="40" y="40"/>
                      </a:lnTo>
                      <a:lnTo>
                        <a:pt x="31" y="50"/>
                      </a:lnTo>
                      <a:lnTo>
                        <a:pt x="28" y="56"/>
                      </a:lnTo>
                      <a:lnTo>
                        <a:pt x="25" y="61"/>
                      </a:lnTo>
                      <a:lnTo>
                        <a:pt x="23" y="68"/>
                      </a:lnTo>
                      <a:lnTo>
                        <a:pt x="21" y="74"/>
                      </a:lnTo>
                      <a:lnTo>
                        <a:pt x="19" y="81"/>
                      </a:lnTo>
                      <a:lnTo>
                        <a:pt x="19" y="89"/>
                      </a:lnTo>
                      <a:lnTo>
                        <a:pt x="19" y="89"/>
                      </a:lnTo>
                      <a:lnTo>
                        <a:pt x="19" y="95"/>
                      </a:lnTo>
                      <a:lnTo>
                        <a:pt x="21" y="102"/>
                      </a:lnTo>
                      <a:lnTo>
                        <a:pt x="23" y="109"/>
                      </a:lnTo>
                      <a:lnTo>
                        <a:pt x="25" y="115"/>
                      </a:lnTo>
                      <a:lnTo>
                        <a:pt x="28" y="121"/>
                      </a:lnTo>
                      <a:lnTo>
                        <a:pt x="31" y="127"/>
                      </a:lnTo>
                      <a:lnTo>
                        <a:pt x="40" y="136"/>
                      </a:lnTo>
                      <a:lnTo>
                        <a:pt x="50" y="145"/>
                      </a:lnTo>
                      <a:lnTo>
                        <a:pt x="62" y="152"/>
                      </a:lnTo>
                      <a:lnTo>
                        <a:pt x="68" y="154"/>
                      </a:lnTo>
                      <a:lnTo>
                        <a:pt x="75" y="155"/>
                      </a:lnTo>
                      <a:lnTo>
                        <a:pt x="83" y="156"/>
                      </a:lnTo>
                      <a:lnTo>
                        <a:pt x="89" y="157"/>
                      </a:lnTo>
                      <a:lnTo>
                        <a:pt x="89" y="157"/>
                      </a:lnTo>
                      <a:lnTo>
                        <a:pt x="97" y="156"/>
                      </a:lnTo>
                      <a:lnTo>
                        <a:pt x="103" y="155"/>
                      </a:lnTo>
                      <a:lnTo>
                        <a:pt x="110" y="154"/>
                      </a:lnTo>
                      <a:lnTo>
                        <a:pt x="116" y="152"/>
                      </a:lnTo>
                      <a:lnTo>
                        <a:pt x="128" y="145"/>
                      </a:lnTo>
                      <a:lnTo>
                        <a:pt x="139" y="136"/>
                      </a:lnTo>
                      <a:lnTo>
                        <a:pt x="148" y="127"/>
                      </a:lnTo>
                      <a:lnTo>
                        <a:pt x="151" y="121"/>
                      </a:lnTo>
                      <a:lnTo>
                        <a:pt x="153" y="115"/>
                      </a:lnTo>
                      <a:lnTo>
                        <a:pt x="157" y="109"/>
                      </a:lnTo>
                      <a:lnTo>
                        <a:pt x="158" y="102"/>
                      </a:lnTo>
                      <a:lnTo>
                        <a:pt x="159" y="95"/>
                      </a:lnTo>
                      <a:lnTo>
                        <a:pt x="160" y="89"/>
                      </a:lnTo>
                      <a:lnTo>
                        <a:pt x="160" y="89"/>
                      </a:lnTo>
                      <a:lnTo>
                        <a:pt x="159" y="81"/>
                      </a:lnTo>
                      <a:lnTo>
                        <a:pt x="158" y="74"/>
                      </a:lnTo>
                      <a:lnTo>
                        <a:pt x="157" y="68"/>
                      </a:lnTo>
                      <a:lnTo>
                        <a:pt x="153" y="61"/>
                      </a:lnTo>
                      <a:lnTo>
                        <a:pt x="151" y="56"/>
                      </a:lnTo>
                      <a:lnTo>
                        <a:pt x="148" y="50"/>
                      </a:lnTo>
                      <a:lnTo>
                        <a:pt x="139" y="40"/>
                      </a:lnTo>
                      <a:lnTo>
                        <a:pt x="128" y="32"/>
                      </a:lnTo>
                      <a:lnTo>
                        <a:pt x="116" y="25"/>
                      </a:lnTo>
                      <a:lnTo>
                        <a:pt x="110" y="23"/>
                      </a:lnTo>
                      <a:lnTo>
                        <a:pt x="103" y="21"/>
                      </a:lnTo>
                      <a:lnTo>
                        <a:pt x="97" y="20"/>
                      </a:lnTo>
                      <a:lnTo>
                        <a:pt x="89" y="20"/>
                      </a:lnTo>
                      <a:lnTo>
                        <a:pt x="8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0" name="Freeform 249"/>
                <p:cNvSpPr>
                  <a:spLocks noEditPoints="1"/>
                </p:cNvSpPr>
                <p:nvPr/>
              </p:nvSpPr>
              <p:spPr bwMode="auto">
                <a:xfrm>
                  <a:off x="8281988" y="4948238"/>
                  <a:ext cx="71437" cy="69850"/>
                </a:xfrm>
                <a:custGeom>
                  <a:avLst/>
                  <a:gdLst>
                    <a:gd name="T0" fmla="*/ 81 w 179"/>
                    <a:gd name="T1" fmla="*/ 174 h 176"/>
                    <a:gd name="T2" fmla="*/ 55 w 179"/>
                    <a:gd name="T3" fmla="*/ 168 h 176"/>
                    <a:gd name="T4" fmla="*/ 33 w 179"/>
                    <a:gd name="T5" fmla="*/ 155 h 176"/>
                    <a:gd name="T6" fmla="*/ 16 w 179"/>
                    <a:gd name="T7" fmla="*/ 136 h 176"/>
                    <a:gd name="T8" fmla="*/ 5 w 179"/>
                    <a:gd name="T9" fmla="*/ 113 h 176"/>
                    <a:gd name="T10" fmla="*/ 0 w 179"/>
                    <a:gd name="T11" fmla="*/ 87 h 176"/>
                    <a:gd name="T12" fmla="*/ 2 w 179"/>
                    <a:gd name="T13" fmla="*/ 70 h 176"/>
                    <a:gd name="T14" fmla="*/ 11 w 179"/>
                    <a:gd name="T15" fmla="*/ 46 h 176"/>
                    <a:gd name="T16" fmla="*/ 26 w 179"/>
                    <a:gd name="T17" fmla="*/ 25 h 176"/>
                    <a:gd name="T18" fmla="*/ 47 w 179"/>
                    <a:gd name="T19" fmla="*/ 10 h 176"/>
                    <a:gd name="T20" fmla="*/ 71 w 179"/>
                    <a:gd name="T21" fmla="*/ 1 h 176"/>
                    <a:gd name="T22" fmla="*/ 90 w 179"/>
                    <a:gd name="T23" fmla="*/ 0 h 176"/>
                    <a:gd name="T24" fmla="*/ 116 w 179"/>
                    <a:gd name="T25" fmla="*/ 3 h 176"/>
                    <a:gd name="T26" fmla="*/ 140 w 179"/>
                    <a:gd name="T27" fmla="*/ 14 h 176"/>
                    <a:gd name="T28" fmla="*/ 158 w 179"/>
                    <a:gd name="T29" fmla="*/ 32 h 176"/>
                    <a:gd name="T30" fmla="*/ 171 w 179"/>
                    <a:gd name="T31" fmla="*/ 54 h 176"/>
                    <a:gd name="T32" fmla="*/ 178 w 179"/>
                    <a:gd name="T33" fmla="*/ 79 h 176"/>
                    <a:gd name="T34" fmla="*/ 178 w 179"/>
                    <a:gd name="T35" fmla="*/ 96 h 176"/>
                    <a:gd name="T36" fmla="*/ 171 w 179"/>
                    <a:gd name="T37" fmla="*/ 121 h 176"/>
                    <a:gd name="T38" fmla="*/ 158 w 179"/>
                    <a:gd name="T39" fmla="*/ 143 h 176"/>
                    <a:gd name="T40" fmla="*/ 140 w 179"/>
                    <a:gd name="T41" fmla="*/ 160 h 176"/>
                    <a:gd name="T42" fmla="*/ 116 w 179"/>
                    <a:gd name="T43" fmla="*/ 171 h 176"/>
                    <a:gd name="T44" fmla="*/ 90 w 179"/>
                    <a:gd name="T45" fmla="*/ 176 h 176"/>
                    <a:gd name="T46" fmla="*/ 90 w 179"/>
                    <a:gd name="T47" fmla="*/ 19 h 176"/>
                    <a:gd name="T48" fmla="*/ 69 w 179"/>
                    <a:gd name="T49" fmla="*/ 22 h 176"/>
                    <a:gd name="T50" fmla="*/ 40 w 179"/>
                    <a:gd name="T51" fmla="*/ 39 h 176"/>
                    <a:gd name="T52" fmla="*/ 25 w 179"/>
                    <a:gd name="T53" fmla="*/ 61 h 176"/>
                    <a:gd name="T54" fmla="*/ 20 w 179"/>
                    <a:gd name="T55" fmla="*/ 81 h 176"/>
                    <a:gd name="T56" fmla="*/ 20 w 179"/>
                    <a:gd name="T57" fmla="*/ 95 h 176"/>
                    <a:gd name="T58" fmla="*/ 25 w 179"/>
                    <a:gd name="T59" fmla="*/ 115 h 176"/>
                    <a:gd name="T60" fmla="*/ 40 w 179"/>
                    <a:gd name="T61" fmla="*/ 136 h 176"/>
                    <a:gd name="T62" fmla="*/ 69 w 179"/>
                    <a:gd name="T63" fmla="*/ 153 h 176"/>
                    <a:gd name="T64" fmla="*/ 90 w 179"/>
                    <a:gd name="T65" fmla="*/ 156 h 176"/>
                    <a:gd name="T66" fmla="*/ 104 w 179"/>
                    <a:gd name="T67" fmla="*/ 155 h 176"/>
                    <a:gd name="T68" fmla="*/ 129 w 179"/>
                    <a:gd name="T69" fmla="*/ 144 h 176"/>
                    <a:gd name="T70" fmla="*/ 151 w 179"/>
                    <a:gd name="T71" fmla="*/ 120 h 176"/>
                    <a:gd name="T72" fmla="*/ 158 w 179"/>
                    <a:gd name="T73" fmla="*/ 102 h 176"/>
                    <a:gd name="T74" fmla="*/ 159 w 179"/>
                    <a:gd name="T75" fmla="*/ 87 h 176"/>
                    <a:gd name="T76" fmla="*/ 156 w 179"/>
                    <a:gd name="T77" fmla="*/ 67 h 176"/>
                    <a:gd name="T78" fmla="*/ 147 w 179"/>
                    <a:gd name="T79" fmla="*/ 49 h 176"/>
                    <a:gd name="T80" fmla="*/ 117 w 179"/>
                    <a:gd name="T81" fmla="*/ 24 h 176"/>
                    <a:gd name="T82" fmla="*/ 96 w 179"/>
                    <a:gd name="T83" fmla="*/ 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9" h="176">
                      <a:moveTo>
                        <a:pt x="90" y="176"/>
                      </a:moveTo>
                      <a:lnTo>
                        <a:pt x="90" y="176"/>
                      </a:lnTo>
                      <a:lnTo>
                        <a:pt x="81" y="174"/>
                      </a:lnTo>
                      <a:lnTo>
                        <a:pt x="71" y="173"/>
                      </a:lnTo>
                      <a:lnTo>
                        <a:pt x="64" y="171"/>
                      </a:lnTo>
                      <a:lnTo>
                        <a:pt x="55" y="168"/>
                      </a:lnTo>
                      <a:lnTo>
                        <a:pt x="47" y="165"/>
                      </a:lnTo>
                      <a:lnTo>
                        <a:pt x="40" y="160"/>
                      </a:lnTo>
                      <a:lnTo>
                        <a:pt x="33" y="155"/>
                      </a:lnTo>
                      <a:lnTo>
                        <a:pt x="26" y="149"/>
                      </a:lnTo>
                      <a:lnTo>
                        <a:pt x="21" y="143"/>
                      </a:lnTo>
                      <a:lnTo>
                        <a:pt x="16" y="136"/>
                      </a:lnTo>
                      <a:lnTo>
                        <a:pt x="11" y="129"/>
                      </a:lnTo>
                      <a:lnTo>
                        <a:pt x="7" y="121"/>
                      </a:lnTo>
                      <a:lnTo>
                        <a:pt x="5" y="113"/>
                      </a:lnTo>
                      <a:lnTo>
                        <a:pt x="2" y="105"/>
                      </a:lnTo>
                      <a:lnTo>
                        <a:pt x="0" y="96"/>
                      </a:lnTo>
                      <a:lnTo>
                        <a:pt x="0" y="87"/>
                      </a:lnTo>
                      <a:lnTo>
                        <a:pt x="0" y="87"/>
                      </a:lnTo>
                      <a:lnTo>
                        <a:pt x="0" y="79"/>
                      </a:lnTo>
                      <a:lnTo>
                        <a:pt x="2" y="70"/>
                      </a:lnTo>
                      <a:lnTo>
                        <a:pt x="5" y="61"/>
                      </a:lnTo>
                      <a:lnTo>
                        <a:pt x="7" y="54"/>
                      </a:lnTo>
                      <a:lnTo>
                        <a:pt x="11" y="46"/>
                      </a:lnTo>
                      <a:lnTo>
                        <a:pt x="16" y="38"/>
                      </a:lnTo>
                      <a:lnTo>
                        <a:pt x="21" y="32"/>
                      </a:lnTo>
                      <a:lnTo>
                        <a:pt x="26" y="25"/>
                      </a:lnTo>
                      <a:lnTo>
                        <a:pt x="33" y="20"/>
                      </a:lnTo>
                      <a:lnTo>
                        <a:pt x="40" y="14"/>
                      </a:lnTo>
                      <a:lnTo>
                        <a:pt x="47" y="10"/>
                      </a:lnTo>
                      <a:lnTo>
                        <a:pt x="55" y="7"/>
                      </a:lnTo>
                      <a:lnTo>
                        <a:pt x="64" y="3"/>
                      </a:lnTo>
                      <a:lnTo>
                        <a:pt x="71" y="1"/>
                      </a:lnTo>
                      <a:lnTo>
                        <a:pt x="81" y="0"/>
                      </a:lnTo>
                      <a:lnTo>
                        <a:pt x="90" y="0"/>
                      </a:lnTo>
                      <a:lnTo>
                        <a:pt x="90" y="0"/>
                      </a:lnTo>
                      <a:lnTo>
                        <a:pt x="98" y="0"/>
                      </a:lnTo>
                      <a:lnTo>
                        <a:pt x="107" y="1"/>
                      </a:lnTo>
                      <a:lnTo>
                        <a:pt x="116" y="3"/>
                      </a:lnTo>
                      <a:lnTo>
                        <a:pt x="125" y="7"/>
                      </a:lnTo>
                      <a:lnTo>
                        <a:pt x="132" y="10"/>
                      </a:lnTo>
                      <a:lnTo>
                        <a:pt x="140" y="14"/>
                      </a:lnTo>
                      <a:lnTo>
                        <a:pt x="146" y="20"/>
                      </a:lnTo>
                      <a:lnTo>
                        <a:pt x="153" y="25"/>
                      </a:lnTo>
                      <a:lnTo>
                        <a:pt x="158" y="32"/>
                      </a:lnTo>
                      <a:lnTo>
                        <a:pt x="164" y="38"/>
                      </a:lnTo>
                      <a:lnTo>
                        <a:pt x="168" y="46"/>
                      </a:lnTo>
                      <a:lnTo>
                        <a:pt x="171" y="54"/>
                      </a:lnTo>
                      <a:lnTo>
                        <a:pt x="175" y="61"/>
                      </a:lnTo>
                      <a:lnTo>
                        <a:pt x="177" y="70"/>
                      </a:lnTo>
                      <a:lnTo>
                        <a:pt x="178" y="79"/>
                      </a:lnTo>
                      <a:lnTo>
                        <a:pt x="179" y="87"/>
                      </a:lnTo>
                      <a:lnTo>
                        <a:pt x="179" y="87"/>
                      </a:lnTo>
                      <a:lnTo>
                        <a:pt x="178" y="96"/>
                      </a:lnTo>
                      <a:lnTo>
                        <a:pt x="177" y="105"/>
                      </a:lnTo>
                      <a:lnTo>
                        <a:pt x="175" y="113"/>
                      </a:lnTo>
                      <a:lnTo>
                        <a:pt x="171" y="121"/>
                      </a:lnTo>
                      <a:lnTo>
                        <a:pt x="168" y="129"/>
                      </a:lnTo>
                      <a:lnTo>
                        <a:pt x="164" y="136"/>
                      </a:lnTo>
                      <a:lnTo>
                        <a:pt x="158" y="143"/>
                      </a:lnTo>
                      <a:lnTo>
                        <a:pt x="153" y="149"/>
                      </a:lnTo>
                      <a:lnTo>
                        <a:pt x="146" y="155"/>
                      </a:lnTo>
                      <a:lnTo>
                        <a:pt x="140" y="160"/>
                      </a:lnTo>
                      <a:lnTo>
                        <a:pt x="132" y="165"/>
                      </a:lnTo>
                      <a:lnTo>
                        <a:pt x="125" y="168"/>
                      </a:lnTo>
                      <a:lnTo>
                        <a:pt x="116" y="171"/>
                      </a:lnTo>
                      <a:lnTo>
                        <a:pt x="107" y="173"/>
                      </a:lnTo>
                      <a:lnTo>
                        <a:pt x="98" y="174"/>
                      </a:lnTo>
                      <a:lnTo>
                        <a:pt x="90" y="176"/>
                      </a:lnTo>
                      <a:lnTo>
                        <a:pt x="90" y="176"/>
                      </a:lnTo>
                      <a:close/>
                      <a:moveTo>
                        <a:pt x="90" y="19"/>
                      </a:moveTo>
                      <a:lnTo>
                        <a:pt x="90" y="19"/>
                      </a:lnTo>
                      <a:lnTo>
                        <a:pt x="82" y="20"/>
                      </a:lnTo>
                      <a:lnTo>
                        <a:pt x="75" y="21"/>
                      </a:lnTo>
                      <a:lnTo>
                        <a:pt x="69" y="22"/>
                      </a:lnTo>
                      <a:lnTo>
                        <a:pt x="62" y="24"/>
                      </a:lnTo>
                      <a:lnTo>
                        <a:pt x="50" y="31"/>
                      </a:lnTo>
                      <a:lnTo>
                        <a:pt x="40" y="39"/>
                      </a:lnTo>
                      <a:lnTo>
                        <a:pt x="31" y="49"/>
                      </a:lnTo>
                      <a:lnTo>
                        <a:pt x="28" y="55"/>
                      </a:lnTo>
                      <a:lnTo>
                        <a:pt x="25" y="61"/>
                      </a:lnTo>
                      <a:lnTo>
                        <a:pt x="22" y="67"/>
                      </a:lnTo>
                      <a:lnTo>
                        <a:pt x="21" y="73"/>
                      </a:lnTo>
                      <a:lnTo>
                        <a:pt x="20" y="81"/>
                      </a:lnTo>
                      <a:lnTo>
                        <a:pt x="19" y="87"/>
                      </a:lnTo>
                      <a:lnTo>
                        <a:pt x="19" y="87"/>
                      </a:lnTo>
                      <a:lnTo>
                        <a:pt x="20" y="95"/>
                      </a:lnTo>
                      <a:lnTo>
                        <a:pt x="21" y="102"/>
                      </a:lnTo>
                      <a:lnTo>
                        <a:pt x="22" y="108"/>
                      </a:lnTo>
                      <a:lnTo>
                        <a:pt x="25" y="115"/>
                      </a:lnTo>
                      <a:lnTo>
                        <a:pt x="28" y="120"/>
                      </a:lnTo>
                      <a:lnTo>
                        <a:pt x="31" y="125"/>
                      </a:lnTo>
                      <a:lnTo>
                        <a:pt x="40" y="136"/>
                      </a:lnTo>
                      <a:lnTo>
                        <a:pt x="50" y="144"/>
                      </a:lnTo>
                      <a:lnTo>
                        <a:pt x="62" y="151"/>
                      </a:lnTo>
                      <a:lnTo>
                        <a:pt x="69" y="153"/>
                      </a:lnTo>
                      <a:lnTo>
                        <a:pt x="75" y="155"/>
                      </a:lnTo>
                      <a:lnTo>
                        <a:pt x="82" y="156"/>
                      </a:lnTo>
                      <a:lnTo>
                        <a:pt x="90" y="156"/>
                      </a:lnTo>
                      <a:lnTo>
                        <a:pt x="90" y="156"/>
                      </a:lnTo>
                      <a:lnTo>
                        <a:pt x="96" y="156"/>
                      </a:lnTo>
                      <a:lnTo>
                        <a:pt x="104" y="155"/>
                      </a:lnTo>
                      <a:lnTo>
                        <a:pt x="110" y="153"/>
                      </a:lnTo>
                      <a:lnTo>
                        <a:pt x="117" y="151"/>
                      </a:lnTo>
                      <a:lnTo>
                        <a:pt x="129" y="144"/>
                      </a:lnTo>
                      <a:lnTo>
                        <a:pt x="139" y="136"/>
                      </a:lnTo>
                      <a:lnTo>
                        <a:pt x="147" y="125"/>
                      </a:lnTo>
                      <a:lnTo>
                        <a:pt x="151" y="120"/>
                      </a:lnTo>
                      <a:lnTo>
                        <a:pt x="154" y="115"/>
                      </a:lnTo>
                      <a:lnTo>
                        <a:pt x="156" y="108"/>
                      </a:lnTo>
                      <a:lnTo>
                        <a:pt x="158" y="102"/>
                      </a:lnTo>
                      <a:lnTo>
                        <a:pt x="159" y="95"/>
                      </a:lnTo>
                      <a:lnTo>
                        <a:pt x="159" y="87"/>
                      </a:lnTo>
                      <a:lnTo>
                        <a:pt x="159" y="87"/>
                      </a:lnTo>
                      <a:lnTo>
                        <a:pt x="159" y="81"/>
                      </a:lnTo>
                      <a:lnTo>
                        <a:pt x="158" y="73"/>
                      </a:lnTo>
                      <a:lnTo>
                        <a:pt x="156" y="67"/>
                      </a:lnTo>
                      <a:lnTo>
                        <a:pt x="154" y="61"/>
                      </a:lnTo>
                      <a:lnTo>
                        <a:pt x="151" y="55"/>
                      </a:lnTo>
                      <a:lnTo>
                        <a:pt x="147" y="49"/>
                      </a:lnTo>
                      <a:lnTo>
                        <a:pt x="139" y="39"/>
                      </a:lnTo>
                      <a:lnTo>
                        <a:pt x="129" y="31"/>
                      </a:lnTo>
                      <a:lnTo>
                        <a:pt x="117" y="24"/>
                      </a:lnTo>
                      <a:lnTo>
                        <a:pt x="110" y="22"/>
                      </a:lnTo>
                      <a:lnTo>
                        <a:pt x="104" y="21"/>
                      </a:lnTo>
                      <a:lnTo>
                        <a:pt x="96" y="20"/>
                      </a:lnTo>
                      <a:lnTo>
                        <a:pt x="90" y="19"/>
                      </a:lnTo>
                      <a:lnTo>
                        <a:pt x="9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1" name="Freeform 250"/>
                <p:cNvSpPr>
                  <a:spLocks noEditPoints="1"/>
                </p:cNvSpPr>
                <p:nvPr/>
              </p:nvSpPr>
              <p:spPr bwMode="auto">
                <a:xfrm>
                  <a:off x="8026400" y="5224463"/>
                  <a:ext cx="114300" cy="112712"/>
                </a:xfrm>
                <a:custGeom>
                  <a:avLst/>
                  <a:gdLst>
                    <a:gd name="T0" fmla="*/ 43 w 288"/>
                    <a:gd name="T1" fmla="*/ 42 h 287"/>
                    <a:gd name="T2" fmla="*/ 24 w 288"/>
                    <a:gd name="T3" fmla="*/ 65 h 287"/>
                    <a:gd name="T4" fmla="*/ 11 w 288"/>
                    <a:gd name="T5" fmla="*/ 90 h 287"/>
                    <a:gd name="T6" fmla="*/ 4 w 288"/>
                    <a:gd name="T7" fmla="*/ 116 h 287"/>
                    <a:gd name="T8" fmla="*/ 0 w 288"/>
                    <a:gd name="T9" fmla="*/ 143 h 287"/>
                    <a:gd name="T10" fmla="*/ 4 w 288"/>
                    <a:gd name="T11" fmla="*/ 171 h 287"/>
                    <a:gd name="T12" fmla="*/ 11 w 288"/>
                    <a:gd name="T13" fmla="*/ 197 h 287"/>
                    <a:gd name="T14" fmla="*/ 24 w 288"/>
                    <a:gd name="T15" fmla="*/ 223 h 287"/>
                    <a:gd name="T16" fmla="*/ 43 w 288"/>
                    <a:gd name="T17" fmla="*/ 245 h 287"/>
                    <a:gd name="T18" fmla="*/ 54 w 288"/>
                    <a:gd name="T19" fmla="*/ 255 h 287"/>
                    <a:gd name="T20" fmla="*/ 78 w 288"/>
                    <a:gd name="T21" fmla="*/ 270 h 287"/>
                    <a:gd name="T22" fmla="*/ 103 w 288"/>
                    <a:gd name="T23" fmla="*/ 281 h 287"/>
                    <a:gd name="T24" fmla="*/ 130 w 288"/>
                    <a:gd name="T25" fmla="*/ 287 h 287"/>
                    <a:gd name="T26" fmla="*/ 157 w 288"/>
                    <a:gd name="T27" fmla="*/ 287 h 287"/>
                    <a:gd name="T28" fmla="*/ 185 w 288"/>
                    <a:gd name="T29" fmla="*/ 281 h 287"/>
                    <a:gd name="T30" fmla="*/ 211 w 288"/>
                    <a:gd name="T31" fmla="*/ 270 h 287"/>
                    <a:gd name="T32" fmla="*/ 235 w 288"/>
                    <a:gd name="T33" fmla="*/ 255 h 287"/>
                    <a:gd name="T34" fmla="*/ 246 w 288"/>
                    <a:gd name="T35" fmla="*/ 245 h 287"/>
                    <a:gd name="T36" fmla="*/ 264 w 288"/>
                    <a:gd name="T37" fmla="*/ 223 h 287"/>
                    <a:gd name="T38" fmla="*/ 277 w 288"/>
                    <a:gd name="T39" fmla="*/ 197 h 287"/>
                    <a:gd name="T40" fmla="*/ 285 w 288"/>
                    <a:gd name="T41" fmla="*/ 171 h 287"/>
                    <a:gd name="T42" fmla="*/ 288 w 288"/>
                    <a:gd name="T43" fmla="*/ 144 h 287"/>
                    <a:gd name="T44" fmla="*/ 286 w 288"/>
                    <a:gd name="T45" fmla="*/ 117 h 287"/>
                    <a:gd name="T46" fmla="*/ 277 w 288"/>
                    <a:gd name="T47" fmla="*/ 90 h 287"/>
                    <a:gd name="T48" fmla="*/ 264 w 288"/>
                    <a:gd name="T49" fmla="*/ 65 h 287"/>
                    <a:gd name="T50" fmla="*/ 246 w 288"/>
                    <a:gd name="T51" fmla="*/ 43 h 287"/>
                    <a:gd name="T52" fmla="*/ 235 w 288"/>
                    <a:gd name="T53" fmla="*/ 32 h 287"/>
                    <a:gd name="T54" fmla="*/ 212 w 288"/>
                    <a:gd name="T55" fmla="*/ 17 h 287"/>
                    <a:gd name="T56" fmla="*/ 186 w 288"/>
                    <a:gd name="T57" fmla="*/ 6 h 287"/>
                    <a:gd name="T58" fmla="*/ 158 w 288"/>
                    <a:gd name="T59" fmla="*/ 0 h 287"/>
                    <a:gd name="T60" fmla="*/ 131 w 288"/>
                    <a:gd name="T61" fmla="*/ 0 h 287"/>
                    <a:gd name="T62" fmla="*/ 104 w 288"/>
                    <a:gd name="T63" fmla="*/ 6 h 287"/>
                    <a:gd name="T64" fmla="*/ 78 w 288"/>
                    <a:gd name="T65" fmla="*/ 17 h 287"/>
                    <a:gd name="T66" fmla="*/ 54 w 288"/>
                    <a:gd name="T67" fmla="*/ 32 h 287"/>
                    <a:gd name="T68" fmla="*/ 43 w 288"/>
                    <a:gd name="T69" fmla="*/ 42 h 287"/>
                    <a:gd name="T70" fmla="*/ 188 w 288"/>
                    <a:gd name="T71" fmla="*/ 187 h 287"/>
                    <a:gd name="T72" fmla="*/ 167 w 288"/>
                    <a:gd name="T73" fmla="*/ 201 h 287"/>
                    <a:gd name="T74" fmla="*/ 144 w 288"/>
                    <a:gd name="T75" fmla="*/ 205 h 287"/>
                    <a:gd name="T76" fmla="*/ 121 w 288"/>
                    <a:gd name="T77" fmla="*/ 200 h 287"/>
                    <a:gd name="T78" fmla="*/ 101 w 288"/>
                    <a:gd name="T79" fmla="*/ 187 h 287"/>
                    <a:gd name="T80" fmla="*/ 93 w 288"/>
                    <a:gd name="T81" fmla="*/ 177 h 287"/>
                    <a:gd name="T82" fmla="*/ 84 w 288"/>
                    <a:gd name="T83" fmla="*/ 155 h 287"/>
                    <a:gd name="T84" fmla="*/ 84 w 288"/>
                    <a:gd name="T85" fmla="*/ 132 h 287"/>
                    <a:gd name="T86" fmla="*/ 93 w 288"/>
                    <a:gd name="T87" fmla="*/ 110 h 287"/>
                    <a:gd name="T88" fmla="*/ 102 w 288"/>
                    <a:gd name="T89" fmla="*/ 101 h 287"/>
                    <a:gd name="T90" fmla="*/ 121 w 288"/>
                    <a:gd name="T91" fmla="*/ 87 h 287"/>
                    <a:gd name="T92" fmla="*/ 144 w 288"/>
                    <a:gd name="T93" fmla="*/ 83 h 287"/>
                    <a:gd name="T94" fmla="*/ 167 w 288"/>
                    <a:gd name="T95" fmla="*/ 87 h 287"/>
                    <a:gd name="T96" fmla="*/ 188 w 288"/>
                    <a:gd name="T97" fmla="*/ 101 h 287"/>
                    <a:gd name="T98" fmla="*/ 196 w 288"/>
                    <a:gd name="T99" fmla="*/ 110 h 287"/>
                    <a:gd name="T100" fmla="*/ 204 w 288"/>
                    <a:gd name="T101" fmla="*/ 132 h 287"/>
                    <a:gd name="T102" fmla="*/ 204 w 288"/>
                    <a:gd name="T103" fmla="*/ 155 h 287"/>
                    <a:gd name="T104" fmla="*/ 196 w 288"/>
                    <a:gd name="T105" fmla="*/ 177 h 287"/>
                    <a:gd name="T106" fmla="*/ 188 w 288"/>
                    <a:gd name="T107" fmla="*/ 1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8" h="287">
                      <a:moveTo>
                        <a:pt x="43" y="42"/>
                      </a:moveTo>
                      <a:lnTo>
                        <a:pt x="43" y="42"/>
                      </a:lnTo>
                      <a:lnTo>
                        <a:pt x="33" y="53"/>
                      </a:lnTo>
                      <a:lnTo>
                        <a:pt x="24" y="65"/>
                      </a:lnTo>
                      <a:lnTo>
                        <a:pt x="17" y="77"/>
                      </a:lnTo>
                      <a:lnTo>
                        <a:pt x="11" y="90"/>
                      </a:lnTo>
                      <a:lnTo>
                        <a:pt x="7" y="103"/>
                      </a:lnTo>
                      <a:lnTo>
                        <a:pt x="4" y="116"/>
                      </a:lnTo>
                      <a:lnTo>
                        <a:pt x="2" y="130"/>
                      </a:lnTo>
                      <a:lnTo>
                        <a:pt x="0" y="143"/>
                      </a:lnTo>
                      <a:lnTo>
                        <a:pt x="2" y="157"/>
                      </a:lnTo>
                      <a:lnTo>
                        <a:pt x="4" y="171"/>
                      </a:lnTo>
                      <a:lnTo>
                        <a:pt x="7" y="184"/>
                      </a:lnTo>
                      <a:lnTo>
                        <a:pt x="11" y="197"/>
                      </a:lnTo>
                      <a:lnTo>
                        <a:pt x="17" y="211"/>
                      </a:lnTo>
                      <a:lnTo>
                        <a:pt x="24" y="223"/>
                      </a:lnTo>
                      <a:lnTo>
                        <a:pt x="33" y="235"/>
                      </a:lnTo>
                      <a:lnTo>
                        <a:pt x="43" y="245"/>
                      </a:lnTo>
                      <a:lnTo>
                        <a:pt x="43" y="245"/>
                      </a:lnTo>
                      <a:lnTo>
                        <a:pt x="54" y="255"/>
                      </a:lnTo>
                      <a:lnTo>
                        <a:pt x="65" y="264"/>
                      </a:lnTo>
                      <a:lnTo>
                        <a:pt x="78" y="270"/>
                      </a:lnTo>
                      <a:lnTo>
                        <a:pt x="90" y="277"/>
                      </a:lnTo>
                      <a:lnTo>
                        <a:pt x="103" y="281"/>
                      </a:lnTo>
                      <a:lnTo>
                        <a:pt x="117" y="285"/>
                      </a:lnTo>
                      <a:lnTo>
                        <a:pt x="130" y="287"/>
                      </a:lnTo>
                      <a:lnTo>
                        <a:pt x="144" y="287"/>
                      </a:lnTo>
                      <a:lnTo>
                        <a:pt x="157" y="287"/>
                      </a:lnTo>
                      <a:lnTo>
                        <a:pt x="172" y="285"/>
                      </a:lnTo>
                      <a:lnTo>
                        <a:pt x="185" y="281"/>
                      </a:lnTo>
                      <a:lnTo>
                        <a:pt x="198" y="277"/>
                      </a:lnTo>
                      <a:lnTo>
                        <a:pt x="211" y="270"/>
                      </a:lnTo>
                      <a:lnTo>
                        <a:pt x="223" y="264"/>
                      </a:lnTo>
                      <a:lnTo>
                        <a:pt x="235" y="255"/>
                      </a:lnTo>
                      <a:lnTo>
                        <a:pt x="246" y="245"/>
                      </a:lnTo>
                      <a:lnTo>
                        <a:pt x="246" y="245"/>
                      </a:lnTo>
                      <a:lnTo>
                        <a:pt x="255" y="235"/>
                      </a:lnTo>
                      <a:lnTo>
                        <a:pt x="264" y="223"/>
                      </a:lnTo>
                      <a:lnTo>
                        <a:pt x="272" y="211"/>
                      </a:lnTo>
                      <a:lnTo>
                        <a:pt x="277" y="197"/>
                      </a:lnTo>
                      <a:lnTo>
                        <a:pt x="282" y="184"/>
                      </a:lnTo>
                      <a:lnTo>
                        <a:pt x="285" y="171"/>
                      </a:lnTo>
                      <a:lnTo>
                        <a:pt x="287" y="157"/>
                      </a:lnTo>
                      <a:lnTo>
                        <a:pt x="288" y="144"/>
                      </a:lnTo>
                      <a:lnTo>
                        <a:pt x="287" y="130"/>
                      </a:lnTo>
                      <a:lnTo>
                        <a:pt x="286" y="117"/>
                      </a:lnTo>
                      <a:lnTo>
                        <a:pt x="283" y="103"/>
                      </a:lnTo>
                      <a:lnTo>
                        <a:pt x="277" y="90"/>
                      </a:lnTo>
                      <a:lnTo>
                        <a:pt x="272" y="77"/>
                      </a:lnTo>
                      <a:lnTo>
                        <a:pt x="264" y="65"/>
                      </a:lnTo>
                      <a:lnTo>
                        <a:pt x="255" y="54"/>
                      </a:lnTo>
                      <a:lnTo>
                        <a:pt x="246" y="43"/>
                      </a:lnTo>
                      <a:lnTo>
                        <a:pt x="246" y="43"/>
                      </a:lnTo>
                      <a:lnTo>
                        <a:pt x="235" y="32"/>
                      </a:lnTo>
                      <a:lnTo>
                        <a:pt x="224" y="24"/>
                      </a:lnTo>
                      <a:lnTo>
                        <a:pt x="212" y="17"/>
                      </a:lnTo>
                      <a:lnTo>
                        <a:pt x="199" y="10"/>
                      </a:lnTo>
                      <a:lnTo>
                        <a:pt x="186" y="6"/>
                      </a:lnTo>
                      <a:lnTo>
                        <a:pt x="173" y="2"/>
                      </a:lnTo>
                      <a:lnTo>
                        <a:pt x="158" y="0"/>
                      </a:lnTo>
                      <a:lnTo>
                        <a:pt x="144" y="0"/>
                      </a:lnTo>
                      <a:lnTo>
                        <a:pt x="131" y="0"/>
                      </a:lnTo>
                      <a:lnTo>
                        <a:pt x="117" y="2"/>
                      </a:lnTo>
                      <a:lnTo>
                        <a:pt x="104" y="6"/>
                      </a:lnTo>
                      <a:lnTo>
                        <a:pt x="91" y="10"/>
                      </a:lnTo>
                      <a:lnTo>
                        <a:pt x="78" y="17"/>
                      </a:lnTo>
                      <a:lnTo>
                        <a:pt x="66" y="23"/>
                      </a:lnTo>
                      <a:lnTo>
                        <a:pt x="54" y="32"/>
                      </a:lnTo>
                      <a:lnTo>
                        <a:pt x="43" y="42"/>
                      </a:lnTo>
                      <a:lnTo>
                        <a:pt x="43" y="42"/>
                      </a:lnTo>
                      <a:close/>
                      <a:moveTo>
                        <a:pt x="188" y="187"/>
                      </a:moveTo>
                      <a:lnTo>
                        <a:pt x="188" y="187"/>
                      </a:lnTo>
                      <a:lnTo>
                        <a:pt x="178" y="194"/>
                      </a:lnTo>
                      <a:lnTo>
                        <a:pt x="167" y="201"/>
                      </a:lnTo>
                      <a:lnTo>
                        <a:pt x="156" y="204"/>
                      </a:lnTo>
                      <a:lnTo>
                        <a:pt x="144" y="205"/>
                      </a:lnTo>
                      <a:lnTo>
                        <a:pt x="132" y="204"/>
                      </a:lnTo>
                      <a:lnTo>
                        <a:pt x="121" y="200"/>
                      </a:lnTo>
                      <a:lnTo>
                        <a:pt x="111" y="194"/>
                      </a:lnTo>
                      <a:lnTo>
                        <a:pt x="101" y="187"/>
                      </a:lnTo>
                      <a:lnTo>
                        <a:pt x="101" y="187"/>
                      </a:lnTo>
                      <a:lnTo>
                        <a:pt x="93" y="177"/>
                      </a:lnTo>
                      <a:lnTo>
                        <a:pt x="88" y="167"/>
                      </a:lnTo>
                      <a:lnTo>
                        <a:pt x="84" y="155"/>
                      </a:lnTo>
                      <a:lnTo>
                        <a:pt x="83" y="143"/>
                      </a:lnTo>
                      <a:lnTo>
                        <a:pt x="84" y="132"/>
                      </a:lnTo>
                      <a:lnTo>
                        <a:pt x="88" y="120"/>
                      </a:lnTo>
                      <a:lnTo>
                        <a:pt x="93" y="110"/>
                      </a:lnTo>
                      <a:lnTo>
                        <a:pt x="102" y="101"/>
                      </a:lnTo>
                      <a:lnTo>
                        <a:pt x="102" y="101"/>
                      </a:lnTo>
                      <a:lnTo>
                        <a:pt x="111" y="93"/>
                      </a:lnTo>
                      <a:lnTo>
                        <a:pt x="121" y="87"/>
                      </a:lnTo>
                      <a:lnTo>
                        <a:pt x="133" y="84"/>
                      </a:lnTo>
                      <a:lnTo>
                        <a:pt x="144" y="83"/>
                      </a:lnTo>
                      <a:lnTo>
                        <a:pt x="156" y="84"/>
                      </a:lnTo>
                      <a:lnTo>
                        <a:pt x="167" y="87"/>
                      </a:lnTo>
                      <a:lnTo>
                        <a:pt x="178" y="93"/>
                      </a:lnTo>
                      <a:lnTo>
                        <a:pt x="188" y="101"/>
                      </a:lnTo>
                      <a:lnTo>
                        <a:pt x="188" y="101"/>
                      </a:lnTo>
                      <a:lnTo>
                        <a:pt x="196" y="110"/>
                      </a:lnTo>
                      <a:lnTo>
                        <a:pt x="201" y="121"/>
                      </a:lnTo>
                      <a:lnTo>
                        <a:pt x="204" y="132"/>
                      </a:lnTo>
                      <a:lnTo>
                        <a:pt x="205" y="144"/>
                      </a:lnTo>
                      <a:lnTo>
                        <a:pt x="204" y="155"/>
                      </a:lnTo>
                      <a:lnTo>
                        <a:pt x="201" y="167"/>
                      </a:lnTo>
                      <a:lnTo>
                        <a:pt x="196" y="177"/>
                      </a:lnTo>
                      <a:lnTo>
                        <a:pt x="188" y="187"/>
                      </a:lnTo>
                      <a:lnTo>
                        <a:pt x="188" y="1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2" name="Freeform 251"/>
                <p:cNvSpPr>
                  <a:spLocks noEditPoints="1"/>
                </p:cNvSpPr>
                <p:nvPr/>
              </p:nvSpPr>
              <p:spPr bwMode="auto">
                <a:xfrm>
                  <a:off x="7740650" y="4310063"/>
                  <a:ext cx="107950" cy="106362"/>
                </a:xfrm>
                <a:custGeom>
                  <a:avLst/>
                  <a:gdLst>
                    <a:gd name="T0" fmla="*/ 41 w 270"/>
                    <a:gd name="T1" fmla="*/ 41 h 270"/>
                    <a:gd name="T2" fmla="*/ 23 w 270"/>
                    <a:gd name="T3" fmla="*/ 61 h 270"/>
                    <a:gd name="T4" fmla="*/ 10 w 270"/>
                    <a:gd name="T5" fmla="*/ 84 h 270"/>
                    <a:gd name="T6" fmla="*/ 2 w 270"/>
                    <a:gd name="T7" fmla="*/ 109 h 270"/>
                    <a:gd name="T8" fmla="*/ 0 w 270"/>
                    <a:gd name="T9" fmla="*/ 135 h 270"/>
                    <a:gd name="T10" fmla="*/ 2 w 270"/>
                    <a:gd name="T11" fmla="*/ 162 h 270"/>
                    <a:gd name="T12" fmla="*/ 10 w 270"/>
                    <a:gd name="T13" fmla="*/ 187 h 270"/>
                    <a:gd name="T14" fmla="*/ 22 w 270"/>
                    <a:gd name="T15" fmla="*/ 209 h 270"/>
                    <a:gd name="T16" fmla="*/ 39 w 270"/>
                    <a:gd name="T17" fmla="*/ 231 h 270"/>
                    <a:gd name="T18" fmla="*/ 50 w 270"/>
                    <a:gd name="T19" fmla="*/ 240 h 270"/>
                    <a:gd name="T20" fmla="*/ 72 w 270"/>
                    <a:gd name="T21" fmla="*/ 255 h 270"/>
                    <a:gd name="T22" fmla="*/ 96 w 270"/>
                    <a:gd name="T23" fmla="*/ 265 h 270"/>
                    <a:gd name="T24" fmla="*/ 122 w 270"/>
                    <a:gd name="T25" fmla="*/ 269 h 270"/>
                    <a:gd name="T26" fmla="*/ 148 w 270"/>
                    <a:gd name="T27" fmla="*/ 269 h 270"/>
                    <a:gd name="T28" fmla="*/ 173 w 270"/>
                    <a:gd name="T29" fmla="*/ 265 h 270"/>
                    <a:gd name="T30" fmla="*/ 197 w 270"/>
                    <a:gd name="T31" fmla="*/ 255 h 270"/>
                    <a:gd name="T32" fmla="*/ 220 w 270"/>
                    <a:gd name="T33" fmla="*/ 240 h 270"/>
                    <a:gd name="T34" fmla="*/ 230 w 270"/>
                    <a:gd name="T35" fmla="*/ 231 h 270"/>
                    <a:gd name="T36" fmla="*/ 248 w 270"/>
                    <a:gd name="T37" fmla="*/ 211 h 270"/>
                    <a:gd name="T38" fmla="*/ 260 w 270"/>
                    <a:gd name="T39" fmla="*/ 187 h 270"/>
                    <a:gd name="T40" fmla="*/ 267 w 270"/>
                    <a:gd name="T41" fmla="*/ 162 h 270"/>
                    <a:gd name="T42" fmla="*/ 270 w 270"/>
                    <a:gd name="T43" fmla="*/ 135 h 270"/>
                    <a:gd name="T44" fmla="*/ 267 w 270"/>
                    <a:gd name="T45" fmla="*/ 110 h 270"/>
                    <a:gd name="T46" fmla="*/ 261 w 270"/>
                    <a:gd name="T47" fmla="*/ 85 h 270"/>
                    <a:gd name="T48" fmla="*/ 248 w 270"/>
                    <a:gd name="T49" fmla="*/ 61 h 270"/>
                    <a:gd name="T50" fmla="*/ 231 w 270"/>
                    <a:gd name="T51" fmla="*/ 41 h 270"/>
                    <a:gd name="T52" fmla="*/ 220 w 270"/>
                    <a:gd name="T53" fmla="*/ 31 h 270"/>
                    <a:gd name="T54" fmla="*/ 199 w 270"/>
                    <a:gd name="T55" fmla="*/ 17 h 270"/>
                    <a:gd name="T56" fmla="*/ 173 w 270"/>
                    <a:gd name="T57" fmla="*/ 7 h 270"/>
                    <a:gd name="T58" fmla="*/ 148 w 270"/>
                    <a:gd name="T59" fmla="*/ 1 h 270"/>
                    <a:gd name="T60" fmla="*/ 122 w 270"/>
                    <a:gd name="T61" fmla="*/ 1 h 270"/>
                    <a:gd name="T62" fmla="*/ 97 w 270"/>
                    <a:gd name="T63" fmla="*/ 7 h 270"/>
                    <a:gd name="T64" fmla="*/ 73 w 270"/>
                    <a:gd name="T65" fmla="*/ 17 h 270"/>
                    <a:gd name="T66" fmla="*/ 50 w 270"/>
                    <a:gd name="T67" fmla="*/ 31 h 270"/>
                    <a:gd name="T68" fmla="*/ 41 w 270"/>
                    <a:gd name="T69" fmla="*/ 41 h 270"/>
                    <a:gd name="T70" fmla="*/ 176 w 270"/>
                    <a:gd name="T71" fmla="*/ 177 h 270"/>
                    <a:gd name="T72" fmla="*/ 157 w 270"/>
                    <a:gd name="T73" fmla="*/ 189 h 270"/>
                    <a:gd name="T74" fmla="*/ 135 w 270"/>
                    <a:gd name="T75" fmla="*/ 193 h 270"/>
                    <a:gd name="T76" fmla="*/ 114 w 270"/>
                    <a:gd name="T77" fmla="*/ 189 h 270"/>
                    <a:gd name="T78" fmla="*/ 95 w 270"/>
                    <a:gd name="T79" fmla="*/ 176 h 270"/>
                    <a:gd name="T80" fmla="*/ 87 w 270"/>
                    <a:gd name="T81" fmla="*/ 167 h 270"/>
                    <a:gd name="T82" fmla="*/ 79 w 270"/>
                    <a:gd name="T83" fmla="*/ 146 h 270"/>
                    <a:gd name="T84" fmla="*/ 79 w 270"/>
                    <a:gd name="T85" fmla="*/ 124 h 270"/>
                    <a:gd name="T86" fmla="*/ 87 w 270"/>
                    <a:gd name="T87" fmla="*/ 104 h 270"/>
                    <a:gd name="T88" fmla="*/ 95 w 270"/>
                    <a:gd name="T89" fmla="*/ 95 h 270"/>
                    <a:gd name="T90" fmla="*/ 114 w 270"/>
                    <a:gd name="T91" fmla="*/ 82 h 270"/>
                    <a:gd name="T92" fmla="*/ 135 w 270"/>
                    <a:gd name="T93" fmla="*/ 79 h 270"/>
                    <a:gd name="T94" fmla="*/ 157 w 270"/>
                    <a:gd name="T95" fmla="*/ 83 h 270"/>
                    <a:gd name="T96" fmla="*/ 176 w 270"/>
                    <a:gd name="T97" fmla="*/ 95 h 270"/>
                    <a:gd name="T98" fmla="*/ 183 w 270"/>
                    <a:gd name="T99" fmla="*/ 104 h 270"/>
                    <a:gd name="T100" fmla="*/ 192 w 270"/>
                    <a:gd name="T101" fmla="*/ 124 h 270"/>
                    <a:gd name="T102" fmla="*/ 192 w 270"/>
                    <a:gd name="T103" fmla="*/ 146 h 270"/>
                    <a:gd name="T104" fmla="*/ 183 w 270"/>
                    <a:gd name="T105" fmla="*/ 167 h 270"/>
                    <a:gd name="T106" fmla="*/ 176 w 270"/>
                    <a:gd name="T107" fmla="*/ 17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0" h="270">
                      <a:moveTo>
                        <a:pt x="41" y="41"/>
                      </a:moveTo>
                      <a:lnTo>
                        <a:pt x="41" y="41"/>
                      </a:lnTo>
                      <a:lnTo>
                        <a:pt x="31" y="50"/>
                      </a:lnTo>
                      <a:lnTo>
                        <a:pt x="23" y="61"/>
                      </a:lnTo>
                      <a:lnTo>
                        <a:pt x="15" y="73"/>
                      </a:lnTo>
                      <a:lnTo>
                        <a:pt x="10" y="84"/>
                      </a:lnTo>
                      <a:lnTo>
                        <a:pt x="6" y="97"/>
                      </a:lnTo>
                      <a:lnTo>
                        <a:pt x="2" y="109"/>
                      </a:lnTo>
                      <a:lnTo>
                        <a:pt x="1" y="122"/>
                      </a:lnTo>
                      <a:lnTo>
                        <a:pt x="0" y="135"/>
                      </a:lnTo>
                      <a:lnTo>
                        <a:pt x="1" y="148"/>
                      </a:lnTo>
                      <a:lnTo>
                        <a:pt x="2" y="162"/>
                      </a:lnTo>
                      <a:lnTo>
                        <a:pt x="6" y="174"/>
                      </a:lnTo>
                      <a:lnTo>
                        <a:pt x="10" y="187"/>
                      </a:lnTo>
                      <a:lnTo>
                        <a:pt x="15" y="199"/>
                      </a:lnTo>
                      <a:lnTo>
                        <a:pt x="22" y="209"/>
                      </a:lnTo>
                      <a:lnTo>
                        <a:pt x="31" y="220"/>
                      </a:lnTo>
                      <a:lnTo>
                        <a:pt x="39" y="231"/>
                      </a:lnTo>
                      <a:lnTo>
                        <a:pt x="39" y="231"/>
                      </a:lnTo>
                      <a:lnTo>
                        <a:pt x="50" y="240"/>
                      </a:lnTo>
                      <a:lnTo>
                        <a:pt x="61" y="249"/>
                      </a:lnTo>
                      <a:lnTo>
                        <a:pt x="72" y="255"/>
                      </a:lnTo>
                      <a:lnTo>
                        <a:pt x="84" y="261"/>
                      </a:lnTo>
                      <a:lnTo>
                        <a:pt x="96" y="265"/>
                      </a:lnTo>
                      <a:lnTo>
                        <a:pt x="109" y="268"/>
                      </a:lnTo>
                      <a:lnTo>
                        <a:pt x="122" y="269"/>
                      </a:lnTo>
                      <a:lnTo>
                        <a:pt x="135" y="270"/>
                      </a:lnTo>
                      <a:lnTo>
                        <a:pt x="148" y="269"/>
                      </a:lnTo>
                      <a:lnTo>
                        <a:pt x="160" y="268"/>
                      </a:lnTo>
                      <a:lnTo>
                        <a:pt x="173" y="265"/>
                      </a:lnTo>
                      <a:lnTo>
                        <a:pt x="185" y="261"/>
                      </a:lnTo>
                      <a:lnTo>
                        <a:pt x="197" y="255"/>
                      </a:lnTo>
                      <a:lnTo>
                        <a:pt x="209" y="249"/>
                      </a:lnTo>
                      <a:lnTo>
                        <a:pt x="220" y="240"/>
                      </a:lnTo>
                      <a:lnTo>
                        <a:pt x="230" y="231"/>
                      </a:lnTo>
                      <a:lnTo>
                        <a:pt x="230" y="231"/>
                      </a:lnTo>
                      <a:lnTo>
                        <a:pt x="240" y="221"/>
                      </a:lnTo>
                      <a:lnTo>
                        <a:pt x="248" y="211"/>
                      </a:lnTo>
                      <a:lnTo>
                        <a:pt x="254" y="199"/>
                      </a:lnTo>
                      <a:lnTo>
                        <a:pt x="260" y="187"/>
                      </a:lnTo>
                      <a:lnTo>
                        <a:pt x="264" y="175"/>
                      </a:lnTo>
                      <a:lnTo>
                        <a:pt x="267" y="162"/>
                      </a:lnTo>
                      <a:lnTo>
                        <a:pt x="269" y="148"/>
                      </a:lnTo>
                      <a:lnTo>
                        <a:pt x="270" y="135"/>
                      </a:lnTo>
                      <a:lnTo>
                        <a:pt x="269" y="123"/>
                      </a:lnTo>
                      <a:lnTo>
                        <a:pt x="267" y="110"/>
                      </a:lnTo>
                      <a:lnTo>
                        <a:pt x="265" y="97"/>
                      </a:lnTo>
                      <a:lnTo>
                        <a:pt x="261" y="85"/>
                      </a:lnTo>
                      <a:lnTo>
                        <a:pt x="255" y="73"/>
                      </a:lnTo>
                      <a:lnTo>
                        <a:pt x="248" y="61"/>
                      </a:lnTo>
                      <a:lnTo>
                        <a:pt x="240" y="50"/>
                      </a:lnTo>
                      <a:lnTo>
                        <a:pt x="231" y="41"/>
                      </a:lnTo>
                      <a:lnTo>
                        <a:pt x="231" y="41"/>
                      </a:lnTo>
                      <a:lnTo>
                        <a:pt x="220" y="31"/>
                      </a:lnTo>
                      <a:lnTo>
                        <a:pt x="209" y="23"/>
                      </a:lnTo>
                      <a:lnTo>
                        <a:pt x="199" y="17"/>
                      </a:lnTo>
                      <a:lnTo>
                        <a:pt x="187" y="11"/>
                      </a:lnTo>
                      <a:lnTo>
                        <a:pt x="173" y="7"/>
                      </a:lnTo>
                      <a:lnTo>
                        <a:pt x="161" y="4"/>
                      </a:lnTo>
                      <a:lnTo>
                        <a:pt x="148" y="1"/>
                      </a:lnTo>
                      <a:lnTo>
                        <a:pt x="135" y="0"/>
                      </a:lnTo>
                      <a:lnTo>
                        <a:pt x="122" y="1"/>
                      </a:lnTo>
                      <a:lnTo>
                        <a:pt x="109" y="4"/>
                      </a:lnTo>
                      <a:lnTo>
                        <a:pt x="97" y="7"/>
                      </a:lnTo>
                      <a:lnTo>
                        <a:pt x="85" y="10"/>
                      </a:lnTo>
                      <a:lnTo>
                        <a:pt x="73" y="17"/>
                      </a:lnTo>
                      <a:lnTo>
                        <a:pt x="61" y="23"/>
                      </a:lnTo>
                      <a:lnTo>
                        <a:pt x="50" y="31"/>
                      </a:lnTo>
                      <a:lnTo>
                        <a:pt x="41" y="41"/>
                      </a:lnTo>
                      <a:lnTo>
                        <a:pt x="41" y="41"/>
                      </a:lnTo>
                      <a:close/>
                      <a:moveTo>
                        <a:pt x="176" y="177"/>
                      </a:moveTo>
                      <a:lnTo>
                        <a:pt x="176" y="177"/>
                      </a:lnTo>
                      <a:lnTo>
                        <a:pt x="167" y="183"/>
                      </a:lnTo>
                      <a:lnTo>
                        <a:pt x="157" y="189"/>
                      </a:lnTo>
                      <a:lnTo>
                        <a:pt x="146" y="192"/>
                      </a:lnTo>
                      <a:lnTo>
                        <a:pt x="135" y="193"/>
                      </a:lnTo>
                      <a:lnTo>
                        <a:pt x="124" y="192"/>
                      </a:lnTo>
                      <a:lnTo>
                        <a:pt x="114" y="189"/>
                      </a:lnTo>
                      <a:lnTo>
                        <a:pt x="104" y="183"/>
                      </a:lnTo>
                      <a:lnTo>
                        <a:pt x="95" y="176"/>
                      </a:lnTo>
                      <a:lnTo>
                        <a:pt x="95" y="176"/>
                      </a:lnTo>
                      <a:lnTo>
                        <a:pt x="87" y="167"/>
                      </a:lnTo>
                      <a:lnTo>
                        <a:pt x="82" y="157"/>
                      </a:lnTo>
                      <a:lnTo>
                        <a:pt x="79" y="146"/>
                      </a:lnTo>
                      <a:lnTo>
                        <a:pt x="78" y="135"/>
                      </a:lnTo>
                      <a:lnTo>
                        <a:pt x="79" y="124"/>
                      </a:lnTo>
                      <a:lnTo>
                        <a:pt x="82" y="114"/>
                      </a:lnTo>
                      <a:lnTo>
                        <a:pt x="87" y="104"/>
                      </a:lnTo>
                      <a:lnTo>
                        <a:pt x="95" y="95"/>
                      </a:lnTo>
                      <a:lnTo>
                        <a:pt x="95" y="95"/>
                      </a:lnTo>
                      <a:lnTo>
                        <a:pt x="104" y="87"/>
                      </a:lnTo>
                      <a:lnTo>
                        <a:pt x="114" y="82"/>
                      </a:lnTo>
                      <a:lnTo>
                        <a:pt x="124" y="80"/>
                      </a:lnTo>
                      <a:lnTo>
                        <a:pt x="135" y="79"/>
                      </a:lnTo>
                      <a:lnTo>
                        <a:pt x="146" y="80"/>
                      </a:lnTo>
                      <a:lnTo>
                        <a:pt x="157" y="83"/>
                      </a:lnTo>
                      <a:lnTo>
                        <a:pt x="167" y="87"/>
                      </a:lnTo>
                      <a:lnTo>
                        <a:pt x="176" y="95"/>
                      </a:lnTo>
                      <a:lnTo>
                        <a:pt x="176" y="95"/>
                      </a:lnTo>
                      <a:lnTo>
                        <a:pt x="183" y="104"/>
                      </a:lnTo>
                      <a:lnTo>
                        <a:pt x="189" y="115"/>
                      </a:lnTo>
                      <a:lnTo>
                        <a:pt x="192" y="124"/>
                      </a:lnTo>
                      <a:lnTo>
                        <a:pt x="192" y="135"/>
                      </a:lnTo>
                      <a:lnTo>
                        <a:pt x="192" y="146"/>
                      </a:lnTo>
                      <a:lnTo>
                        <a:pt x="189" y="157"/>
                      </a:lnTo>
                      <a:lnTo>
                        <a:pt x="183" y="167"/>
                      </a:lnTo>
                      <a:lnTo>
                        <a:pt x="176" y="177"/>
                      </a:lnTo>
                      <a:lnTo>
                        <a:pt x="176" y="1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3" name="Freeform 252"/>
                <p:cNvSpPr>
                  <a:spLocks noEditPoints="1"/>
                </p:cNvSpPr>
                <p:nvPr/>
              </p:nvSpPr>
              <p:spPr bwMode="auto">
                <a:xfrm>
                  <a:off x="8096250" y="5102225"/>
                  <a:ext cx="144462" cy="144462"/>
                </a:xfrm>
                <a:custGeom>
                  <a:avLst/>
                  <a:gdLst>
                    <a:gd name="T0" fmla="*/ 329 w 363"/>
                    <a:gd name="T1" fmla="*/ 163 h 364"/>
                    <a:gd name="T2" fmla="*/ 324 w 363"/>
                    <a:gd name="T3" fmla="*/ 144 h 364"/>
                    <a:gd name="T4" fmla="*/ 348 w 363"/>
                    <a:gd name="T5" fmla="*/ 108 h 364"/>
                    <a:gd name="T6" fmla="*/ 299 w 363"/>
                    <a:gd name="T7" fmla="*/ 92 h 364"/>
                    <a:gd name="T8" fmla="*/ 279 w 363"/>
                    <a:gd name="T9" fmla="*/ 71 h 364"/>
                    <a:gd name="T10" fmla="*/ 256 w 363"/>
                    <a:gd name="T11" fmla="*/ 15 h 364"/>
                    <a:gd name="T12" fmla="*/ 220 w 363"/>
                    <a:gd name="T13" fmla="*/ 38 h 364"/>
                    <a:gd name="T14" fmla="*/ 200 w 363"/>
                    <a:gd name="T15" fmla="*/ 0 h 364"/>
                    <a:gd name="T16" fmla="*/ 162 w 363"/>
                    <a:gd name="T17" fmla="*/ 35 h 364"/>
                    <a:gd name="T18" fmla="*/ 124 w 363"/>
                    <a:gd name="T19" fmla="*/ 45 h 364"/>
                    <a:gd name="T20" fmla="*/ 91 w 363"/>
                    <a:gd name="T21" fmla="*/ 64 h 364"/>
                    <a:gd name="T22" fmla="*/ 76 w 363"/>
                    <a:gd name="T23" fmla="*/ 77 h 364"/>
                    <a:gd name="T24" fmla="*/ 34 w 363"/>
                    <a:gd name="T25" fmla="*/ 74 h 364"/>
                    <a:gd name="T26" fmla="*/ 44 w 363"/>
                    <a:gd name="T27" fmla="*/ 125 h 364"/>
                    <a:gd name="T28" fmla="*/ 36 w 363"/>
                    <a:gd name="T29" fmla="*/ 154 h 364"/>
                    <a:gd name="T30" fmla="*/ 0 w 363"/>
                    <a:gd name="T31" fmla="*/ 200 h 364"/>
                    <a:gd name="T32" fmla="*/ 36 w 363"/>
                    <a:gd name="T33" fmla="*/ 211 h 364"/>
                    <a:gd name="T34" fmla="*/ 15 w 363"/>
                    <a:gd name="T35" fmla="*/ 256 h 364"/>
                    <a:gd name="T36" fmla="*/ 63 w 363"/>
                    <a:gd name="T37" fmla="*/ 272 h 364"/>
                    <a:gd name="T38" fmla="*/ 91 w 363"/>
                    <a:gd name="T39" fmla="*/ 300 h 364"/>
                    <a:gd name="T40" fmla="*/ 124 w 363"/>
                    <a:gd name="T41" fmla="*/ 319 h 364"/>
                    <a:gd name="T42" fmla="*/ 143 w 363"/>
                    <a:gd name="T43" fmla="*/ 326 h 364"/>
                    <a:gd name="T44" fmla="*/ 162 w 363"/>
                    <a:gd name="T45" fmla="*/ 364 h 364"/>
                    <a:gd name="T46" fmla="*/ 200 w 363"/>
                    <a:gd name="T47" fmla="*/ 329 h 364"/>
                    <a:gd name="T48" fmla="*/ 230 w 363"/>
                    <a:gd name="T49" fmla="*/ 322 h 364"/>
                    <a:gd name="T50" fmla="*/ 289 w 363"/>
                    <a:gd name="T51" fmla="*/ 330 h 364"/>
                    <a:gd name="T52" fmla="*/ 286 w 363"/>
                    <a:gd name="T53" fmla="*/ 287 h 364"/>
                    <a:gd name="T54" fmla="*/ 329 w 363"/>
                    <a:gd name="T55" fmla="*/ 290 h 364"/>
                    <a:gd name="T56" fmla="*/ 318 w 363"/>
                    <a:gd name="T57" fmla="*/ 239 h 364"/>
                    <a:gd name="T58" fmla="*/ 329 w 363"/>
                    <a:gd name="T59" fmla="*/ 200 h 364"/>
                    <a:gd name="T60" fmla="*/ 182 w 363"/>
                    <a:gd name="T61" fmla="*/ 233 h 364"/>
                    <a:gd name="T62" fmla="*/ 153 w 363"/>
                    <a:gd name="T63" fmla="*/ 224 h 364"/>
                    <a:gd name="T64" fmla="*/ 135 w 363"/>
                    <a:gd name="T65" fmla="*/ 202 h 364"/>
                    <a:gd name="T66" fmla="*/ 131 w 363"/>
                    <a:gd name="T67" fmla="*/ 182 h 364"/>
                    <a:gd name="T68" fmla="*/ 139 w 363"/>
                    <a:gd name="T69" fmla="*/ 154 h 364"/>
                    <a:gd name="T70" fmla="*/ 162 w 363"/>
                    <a:gd name="T71" fmla="*/ 135 h 364"/>
                    <a:gd name="T72" fmla="*/ 182 w 363"/>
                    <a:gd name="T73" fmla="*/ 132 h 364"/>
                    <a:gd name="T74" fmla="*/ 210 w 363"/>
                    <a:gd name="T75" fmla="*/ 141 h 364"/>
                    <a:gd name="T76" fmla="*/ 228 w 363"/>
                    <a:gd name="T77" fmla="*/ 162 h 364"/>
                    <a:gd name="T78" fmla="*/ 232 w 363"/>
                    <a:gd name="T79" fmla="*/ 182 h 364"/>
                    <a:gd name="T80" fmla="*/ 223 w 363"/>
                    <a:gd name="T81" fmla="*/ 210 h 364"/>
                    <a:gd name="T82" fmla="*/ 201 w 363"/>
                    <a:gd name="T83" fmla="*/ 229 h 364"/>
                    <a:gd name="T84" fmla="*/ 182 w 363"/>
                    <a:gd name="T85" fmla="*/ 23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3" h="364">
                      <a:moveTo>
                        <a:pt x="363" y="200"/>
                      </a:moveTo>
                      <a:lnTo>
                        <a:pt x="363" y="163"/>
                      </a:lnTo>
                      <a:lnTo>
                        <a:pt x="329" y="163"/>
                      </a:lnTo>
                      <a:lnTo>
                        <a:pt x="329" y="163"/>
                      </a:lnTo>
                      <a:lnTo>
                        <a:pt x="327" y="154"/>
                      </a:lnTo>
                      <a:lnTo>
                        <a:pt x="324" y="144"/>
                      </a:lnTo>
                      <a:lnTo>
                        <a:pt x="322" y="134"/>
                      </a:lnTo>
                      <a:lnTo>
                        <a:pt x="318" y="125"/>
                      </a:lnTo>
                      <a:lnTo>
                        <a:pt x="348" y="108"/>
                      </a:lnTo>
                      <a:lnTo>
                        <a:pt x="329" y="74"/>
                      </a:lnTo>
                      <a:lnTo>
                        <a:pt x="299" y="92"/>
                      </a:lnTo>
                      <a:lnTo>
                        <a:pt x="299" y="92"/>
                      </a:lnTo>
                      <a:lnTo>
                        <a:pt x="293" y="84"/>
                      </a:lnTo>
                      <a:lnTo>
                        <a:pt x="286" y="77"/>
                      </a:lnTo>
                      <a:lnTo>
                        <a:pt x="279" y="71"/>
                      </a:lnTo>
                      <a:lnTo>
                        <a:pt x="271" y="64"/>
                      </a:lnTo>
                      <a:lnTo>
                        <a:pt x="289" y="34"/>
                      </a:lnTo>
                      <a:lnTo>
                        <a:pt x="256" y="15"/>
                      </a:lnTo>
                      <a:lnTo>
                        <a:pt x="238" y="45"/>
                      </a:lnTo>
                      <a:lnTo>
                        <a:pt x="238" y="45"/>
                      </a:lnTo>
                      <a:lnTo>
                        <a:pt x="220" y="38"/>
                      </a:lnTo>
                      <a:lnTo>
                        <a:pt x="210" y="36"/>
                      </a:lnTo>
                      <a:lnTo>
                        <a:pt x="200" y="35"/>
                      </a:lnTo>
                      <a:lnTo>
                        <a:pt x="200" y="0"/>
                      </a:lnTo>
                      <a:lnTo>
                        <a:pt x="162" y="0"/>
                      </a:lnTo>
                      <a:lnTo>
                        <a:pt x="162" y="35"/>
                      </a:lnTo>
                      <a:lnTo>
                        <a:pt x="162" y="35"/>
                      </a:lnTo>
                      <a:lnTo>
                        <a:pt x="152" y="36"/>
                      </a:lnTo>
                      <a:lnTo>
                        <a:pt x="143" y="38"/>
                      </a:lnTo>
                      <a:lnTo>
                        <a:pt x="124" y="45"/>
                      </a:lnTo>
                      <a:lnTo>
                        <a:pt x="107" y="15"/>
                      </a:lnTo>
                      <a:lnTo>
                        <a:pt x="74" y="34"/>
                      </a:lnTo>
                      <a:lnTo>
                        <a:pt x="91" y="64"/>
                      </a:lnTo>
                      <a:lnTo>
                        <a:pt x="91" y="64"/>
                      </a:lnTo>
                      <a:lnTo>
                        <a:pt x="84" y="71"/>
                      </a:lnTo>
                      <a:lnTo>
                        <a:pt x="76" y="77"/>
                      </a:lnTo>
                      <a:lnTo>
                        <a:pt x="70" y="84"/>
                      </a:lnTo>
                      <a:lnTo>
                        <a:pt x="63" y="92"/>
                      </a:lnTo>
                      <a:lnTo>
                        <a:pt x="34" y="74"/>
                      </a:lnTo>
                      <a:lnTo>
                        <a:pt x="15" y="108"/>
                      </a:lnTo>
                      <a:lnTo>
                        <a:pt x="44" y="125"/>
                      </a:lnTo>
                      <a:lnTo>
                        <a:pt x="44" y="125"/>
                      </a:lnTo>
                      <a:lnTo>
                        <a:pt x="41" y="134"/>
                      </a:lnTo>
                      <a:lnTo>
                        <a:pt x="38" y="144"/>
                      </a:lnTo>
                      <a:lnTo>
                        <a:pt x="36" y="154"/>
                      </a:lnTo>
                      <a:lnTo>
                        <a:pt x="35" y="163"/>
                      </a:lnTo>
                      <a:lnTo>
                        <a:pt x="0" y="163"/>
                      </a:lnTo>
                      <a:lnTo>
                        <a:pt x="0" y="200"/>
                      </a:lnTo>
                      <a:lnTo>
                        <a:pt x="35" y="200"/>
                      </a:lnTo>
                      <a:lnTo>
                        <a:pt x="35" y="200"/>
                      </a:lnTo>
                      <a:lnTo>
                        <a:pt x="36" y="211"/>
                      </a:lnTo>
                      <a:lnTo>
                        <a:pt x="38" y="220"/>
                      </a:lnTo>
                      <a:lnTo>
                        <a:pt x="44" y="239"/>
                      </a:lnTo>
                      <a:lnTo>
                        <a:pt x="15" y="256"/>
                      </a:lnTo>
                      <a:lnTo>
                        <a:pt x="34" y="290"/>
                      </a:lnTo>
                      <a:lnTo>
                        <a:pt x="63" y="272"/>
                      </a:lnTo>
                      <a:lnTo>
                        <a:pt x="63" y="272"/>
                      </a:lnTo>
                      <a:lnTo>
                        <a:pt x="70" y="280"/>
                      </a:lnTo>
                      <a:lnTo>
                        <a:pt x="76" y="287"/>
                      </a:lnTo>
                      <a:lnTo>
                        <a:pt x="91" y="300"/>
                      </a:lnTo>
                      <a:lnTo>
                        <a:pt x="74" y="330"/>
                      </a:lnTo>
                      <a:lnTo>
                        <a:pt x="107" y="349"/>
                      </a:lnTo>
                      <a:lnTo>
                        <a:pt x="124" y="319"/>
                      </a:lnTo>
                      <a:lnTo>
                        <a:pt x="124" y="319"/>
                      </a:lnTo>
                      <a:lnTo>
                        <a:pt x="134" y="322"/>
                      </a:lnTo>
                      <a:lnTo>
                        <a:pt x="143" y="326"/>
                      </a:lnTo>
                      <a:lnTo>
                        <a:pt x="152" y="328"/>
                      </a:lnTo>
                      <a:lnTo>
                        <a:pt x="162" y="329"/>
                      </a:lnTo>
                      <a:lnTo>
                        <a:pt x="162" y="364"/>
                      </a:lnTo>
                      <a:lnTo>
                        <a:pt x="200" y="364"/>
                      </a:lnTo>
                      <a:lnTo>
                        <a:pt x="200" y="329"/>
                      </a:lnTo>
                      <a:lnTo>
                        <a:pt x="200" y="329"/>
                      </a:lnTo>
                      <a:lnTo>
                        <a:pt x="210" y="328"/>
                      </a:lnTo>
                      <a:lnTo>
                        <a:pt x="220" y="326"/>
                      </a:lnTo>
                      <a:lnTo>
                        <a:pt x="230" y="322"/>
                      </a:lnTo>
                      <a:lnTo>
                        <a:pt x="238" y="319"/>
                      </a:lnTo>
                      <a:lnTo>
                        <a:pt x="256" y="349"/>
                      </a:lnTo>
                      <a:lnTo>
                        <a:pt x="289" y="330"/>
                      </a:lnTo>
                      <a:lnTo>
                        <a:pt x="271" y="300"/>
                      </a:lnTo>
                      <a:lnTo>
                        <a:pt x="271" y="300"/>
                      </a:lnTo>
                      <a:lnTo>
                        <a:pt x="286" y="287"/>
                      </a:lnTo>
                      <a:lnTo>
                        <a:pt x="293" y="280"/>
                      </a:lnTo>
                      <a:lnTo>
                        <a:pt x="299" y="272"/>
                      </a:lnTo>
                      <a:lnTo>
                        <a:pt x="329" y="290"/>
                      </a:lnTo>
                      <a:lnTo>
                        <a:pt x="348" y="256"/>
                      </a:lnTo>
                      <a:lnTo>
                        <a:pt x="318" y="239"/>
                      </a:lnTo>
                      <a:lnTo>
                        <a:pt x="318" y="239"/>
                      </a:lnTo>
                      <a:lnTo>
                        <a:pt x="322" y="230"/>
                      </a:lnTo>
                      <a:lnTo>
                        <a:pt x="324" y="220"/>
                      </a:lnTo>
                      <a:lnTo>
                        <a:pt x="329" y="200"/>
                      </a:lnTo>
                      <a:lnTo>
                        <a:pt x="363" y="200"/>
                      </a:lnTo>
                      <a:close/>
                      <a:moveTo>
                        <a:pt x="182" y="233"/>
                      </a:moveTo>
                      <a:lnTo>
                        <a:pt x="182" y="233"/>
                      </a:lnTo>
                      <a:lnTo>
                        <a:pt x="171" y="232"/>
                      </a:lnTo>
                      <a:lnTo>
                        <a:pt x="162" y="229"/>
                      </a:lnTo>
                      <a:lnTo>
                        <a:pt x="153" y="224"/>
                      </a:lnTo>
                      <a:lnTo>
                        <a:pt x="146" y="218"/>
                      </a:lnTo>
                      <a:lnTo>
                        <a:pt x="139" y="210"/>
                      </a:lnTo>
                      <a:lnTo>
                        <a:pt x="135" y="202"/>
                      </a:lnTo>
                      <a:lnTo>
                        <a:pt x="132" y="192"/>
                      </a:lnTo>
                      <a:lnTo>
                        <a:pt x="131" y="182"/>
                      </a:lnTo>
                      <a:lnTo>
                        <a:pt x="131" y="182"/>
                      </a:lnTo>
                      <a:lnTo>
                        <a:pt x="132" y="172"/>
                      </a:lnTo>
                      <a:lnTo>
                        <a:pt x="135" y="162"/>
                      </a:lnTo>
                      <a:lnTo>
                        <a:pt x="139" y="154"/>
                      </a:lnTo>
                      <a:lnTo>
                        <a:pt x="146" y="146"/>
                      </a:lnTo>
                      <a:lnTo>
                        <a:pt x="153" y="141"/>
                      </a:lnTo>
                      <a:lnTo>
                        <a:pt x="162" y="135"/>
                      </a:lnTo>
                      <a:lnTo>
                        <a:pt x="171" y="133"/>
                      </a:lnTo>
                      <a:lnTo>
                        <a:pt x="182" y="132"/>
                      </a:lnTo>
                      <a:lnTo>
                        <a:pt x="182" y="132"/>
                      </a:lnTo>
                      <a:lnTo>
                        <a:pt x="192" y="133"/>
                      </a:lnTo>
                      <a:lnTo>
                        <a:pt x="201" y="135"/>
                      </a:lnTo>
                      <a:lnTo>
                        <a:pt x="210" y="141"/>
                      </a:lnTo>
                      <a:lnTo>
                        <a:pt x="217" y="146"/>
                      </a:lnTo>
                      <a:lnTo>
                        <a:pt x="223" y="154"/>
                      </a:lnTo>
                      <a:lnTo>
                        <a:pt x="228" y="162"/>
                      </a:lnTo>
                      <a:lnTo>
                        <a:pt x="231" y="172"/>
                      </a:lnTo>
                      <a:lnTo>
                        <a:pt x="232" y="182"/>
                      </a:lnTo>
                      <a:lnTo>
                        <a:pt x="232" y="182"/>
                      </a:lnTo>
                      <a:lnTo>
                        <a:pt x="231" y="192"/>
                      </a:lnTo>
                      <a:lnTo>
                        <a:pt x="228" y="202"/>
                      </a:lnTo>
                      <a:lnTo>
                        <a:pt x="223" y="210"/>
                      </a:lnTo>
                      <a:lnTo>
                        <a:pt x="217" y="218"/>
                      </a:lnTo>
                      <a:lnTo>
                        <a:pt x="210" y="224"/>
                      </a:lnTo>
                      <a:lnTo>
                        <a:pt x="201" y="229"/>
                      </a:lnTo>
                      <a:lnTo>
                        <a:pt x="192" y="232"/>
                      </a:lnTo>
                      <a:lnTo>
                        <a:pt x="182" y="233"/>
                      </a:lnTo>
                      <a:lnTo>
                        <a:pt x="182"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4" name="Freeform 253"/>
                <p:cNvSpPr>
                  <a:spLocks noEditPoints="1"/>
                </p:cNvSpPr>
                <p:nvPr/>
              </p:nvSpPr>
              <p:spPr bwMode="auto">
                <a:xfrm>
                  <a:off x="7897813" y="3476625"/>
                  <a:ext cx="144462" cy="144462"/>
                </a:xfrm>
                <a:custGeom>
                  <a:avLst/>
                  <a:gdLst>
                    <a:gd name="T0" fmla="*/ 329 w 364"/>
                    <a:gd name="T1" fmla="*/ 163 h 364"/>
                    <a:gd name="T2" fmla="*/ 324 w 364"/>
                    <a:gd name="T3" fmla="*/ 144 h 364"/>
                    <a:gd name="T4" fmla="*/ 329 w 364"/>
                    <a:gd name="T5" fmla="*/ 75 h 364"/>
                    <a:gd name="T6" fmla="*/ 293 w 364"/>
                    <a:gd name="T7" fmla="*/ 85 h 364"/>
                    <a:gd name="T8" fmla="*/ 271 w 364"/>
                    <a:gd name="T9" fmla="*/ 64 h 364"/>
                    <a:gd name="T10" fmla="*/ 238 w 364"/>
                    <a:gd name="T11" fmla="*/ 45 h 364"/>
                    <a:gd name="T12" fmla="*/ 220 w 364"/>
                    <a:gd name="T13" fmla="*/ 39 h 364"/>
                    <a:gd name="T14" fmla="*/ 200 w 364"/>
                    <a:gd name="T15" fmla="*/ 0 h 364"/>
                    <a:gd name="T16" fmla="*/ 162 w 364"/>
                    <a:gd name="T17" fmla="*/ 35 h 364"/>
                    <a:gd name="T18" fmla="*/ 134 w 364"/>
                    <a:gd name="T19" fmla="*/ 41 h 364"/>
                    <a:gd name="T20" fmla="*/ 74 w 364"/>
                    <a:gd name="T21" fmla="*/ 34 h 364"/>
                    <a:gd name="T22" fmla="*/ 76 w 364"/>
                    <a:gd name="T23" fmla="*/ 77 h 364"/>
                    <a:gd name="T24" fmla="*/ 34 w 364"/>
                    <a:gd name="T25" fmla="*/ 75 h 364"/>
                    <a:gd name="T26" fmla="*/ 44 w 364"/>
                    <a:gd name="T27" fmla="*/ 125 h 364"/>
                    <a:gd name="T28" fmla="*/ 35 w 364"/>
                    <a:gd name="T29" fmla="*/ 163 h 364"/>
                    <a:gd name="T30" fmla="*/ 35 w 364"/>
                    <a:gd name="T31" fmla="*/ 202 h 364"/>
                    <a:gd name="T32" fmla="*/ 38 w 364"/>
                    <a:gd name="T33" fmla="*/ 221 h 364"/>
                    <a:gd name="T34" fmla="*/ 34 w 364"/>
                    <a:gd name="T35" fmla="*/ 290 h 364"/>
                    <a:gd name="T36" fmla="*/ 69 w 364"/>
                    <a:gd name="T37" fmla="*/ 280 h 364"/>
                    <a:gd name="T38" fmla="*/ 91 w 364"/>
                    <a:gd name="T39" fmla="*/ 300 h 364"/>
                    <a:gd name="T40" fmla="*/ 124 w 364"/>
                    <a:gd name="T41" fmla="*/ 319 h 364"/>
                    <a:gd name="T42" fmla="*/ 142 w 364"/>
                    <a:gd name="T43" fmla="*/ 326 h 364"/>
                    <a:gd name="T44" fmla="*/ 162 w 364"/>
                    <a:gd name="T45" fmla="*/ 364 h 364"/>
                    <a:gd name="T46" fmla="*/ 200 w 364"/>
                    <a:gd name="T47" fmla="*/ 329 h 364"/>
                    <a:gd name="T48" fmla="*/ 230 w 364"/>
                    <a:gd name="T49" fmla="*/ 323 h 364"/>
                    <a:gd name="T50" fmla="*/ 288 w 364"/>
                    <a:gd name="T51" fmla="*/ 330 h 364"/>
                    <a:gd name="T52" fmla="*/ 279 w 364"/>
                    <a:gd name="T53" fmla="*/ 294 h 364"/>
                    <a:gd name="T54" fmla="*/ 299 w 364"/>
                    <a:gd name="T55" fmla="*/ 272 h 364"/>
                    <a:gd name="T56" fmla="*/ 318 w 364"/>
                    <a:gd name="T57" fmla="*/ 240 h 364"/>
                    <a:gd name="T58" fmla="*/ 327 w 364"/>
                    <a:gd name="T59" fmla="*/ 211 h 364"/>
                    <a:gd name="T60" fmla="*/ 182 w 364"/>
                    <a:gd name="T61" fmla="*/ 233 h 364"/>
                    <a:gd name="T62" fmla="*/ 162 w 364"/>
                    <a:gd name="T63" fmla="*/ 229 h 364"/>
                    <a:gd name="T64" fmla="*/ 139 w 364"/>
                    <a:gd name="T65" fmla="*/ 210 h 364"/>
                    <a:gd name="T66" fmla="*/ 130 w 364"/>
                    <a:gd name="T67" fmla="*/ 182 h 364"/>
                    <a:gd name="T68" fmla="*/ 135 w 364"/>
                    <a:gd name="T69" fmla="*/ 162 h 364"/>
                    <a:gd name="T70" fmla="*/ 153 w 364"/>
                    <a:gd name="T71" fmla="*/ 141 h 364"/>
                    <a:gd name="T72" fmla="*/ 182 w 364"/>
                    <a:gd name="T73" fmla="*/ 132 h 364"/>
                    <a:gd name="T74" fmla="*/ 201 w 364"/>
                    <a:gd name="T75" fmla="*/ 135 h 364"/>
                    <a:gd name="T76" fmla="*/ 223 w 364"/>
                    <a:gd name="T77" fmla="*/ 154 h 364"/>
                    <a:gd name="T78" fmla="*/ 232 w 364"/>
                    <a:gd name="T79" fmla="*/ 182 h 364"/>
                    <a:gd name="T80" fmla="*/ 229 w 364"/>
                    <a:gd name="T81" fmla="*/ 202 h 364"/>
                    <a:gd name="T82" fmla="*/ 210 w 364"/>
                    <a:gd name="T83" fmla="*/ 224 h 364"/>
                    <a:gd name="T84" fmla="*/ 182 w 364"/>
                    <a:gd name="T85" fmla="*/ 23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4" h="364">
                      <a:moveTo>
                        <a:pt x="364" y="202"/>
                      </a:moveTo>
                      <a:lnTo>
                        <a:pt x="364" y="163"/>
                      </a:lnTo>
                      <a:lnTo>
                        <a:pt x="329" y="163"/>
                      </a:lnTo>
                      <a:lnTo>
                        <a:pt x="329" y="163"/>
                      </a:lnTo>
                      <a:lnTo>
                        <a:pt x="327" y="154"/>
                      </a:lnTo>
                      <a:lnTo>
                        <a:pt x="324" y="144"/>
                      </a:lnTo>
                      <a:lnTo>
                        <a:pt x="318" y="125"/>
                      </a:lnTo>
                      <a:lnTo>
                        <a:pt x="348" y="108"/>
                      </a:lnTo>
                      <a:lnTo>
                        <a:pt x="329" y="75"/>
                      </a:lnTo>
                      <a:lnTo>
                        <a:pt x="299" y="93"/>
                      </a:lnTo>
                      <a:lnTo>
                        <a:pt x="299" y="93"/>
                      </a:lnTo>
                      <a:lnTo>
                        <a:pt x="293" y="85"/>
                      </a:lnTo>
                      <a:lnTo>
                        <a:pt x="286" y="77"/>
                      </a:lnTo>
                      <a:lnTo>
                        <a:pt x="279" y="71"/>
                      </a:lnTo>
                      <a:lnTo>
                        <a:pt x="271" y="64"/>
                      </a:lnTo>
                      <a:lnTo>
                        <a:pt x="288" y="34"/>
                      </a:lnTo>
                      <a:lnTo>
                        <a:pt x="256" y="15"/>
                      </a:lnTo>
                      <a:lnTo>
                        <a:pt x="238" y="45"/>
                      </a:lnTo>
                      <a:lnTo>
                        <a:pt x="238" y="45"/>
                      </a:lnTo>
                      <a:lnTo>
                        <a:pt x="230" y="41"/>
                      </a:lnTo>
                      <a:lnTo>
                        <a:pt x="220" y="39"/>
                      </a:lnTo>
                      <a:lnTo>
                        <a:pt x="210" y="37"/>
                      </a:lnTo>
                      <a:lnTo>
                        <a:pt x="200" y="35"/>
                      </a:lnTo>
                      <a:lnTo>
                        <a:pt x="200" y="0"/>
                      </a:lnTo>
                      <a:lnTo>
                        <a:pt x="162" y="0"/>
                      </a:lnTo>
                      <a:lnTo>
                        <a:pt x="162" y="35"/>
                      </a:lnTo>
                      <a:lnTo>
                        <a:pt x="162" y="35"/>
                      </a:lnTo>
                      <a:lnTo>
                        <a:pt x="152" y="37"/>
                      </a:lnTo>
                      <a:lnTo>
                        <a:pt x="142" y="39"/>
                      </a:lnTo>
                      <a:lnTo>
                        <a:pt x="134" y="41"/>
                      </a:lnTo>
                      <a:lnTo>
                        <a:pt x="124" y="45"/>
                      </a:lnTo>
                      <a:lnTo>
                        <a:pt x="106" y="15"/>
                      </a:lnTo>
                      <a:lnTo>
                        <a:pt x="74" y="34"/>
                      </a:lnTo>
                      <a:lnTo>
                        <a:pt x="91" y="64"/>
                      </a:lnTo>
                      <a:lnTo>
                        <a:pt x="91" y="64"/>
                      </a:lnTo>
                      <a:lnTo>
                        <a:pt x="76" y="77"/>
                      </a:lnTo>
                      <a:lnTo>
                        <a:pt x="69" y="85"/>
                      </a:lnTo>
                      <a:lnTo>
                        <a:pt x="63" y="93"/>
                      </a:lnTo>
                      <a:lnTo>
                        <a:pt x="34" y="75"/>
                      </a:lnTo>
                      <a:lnTo>
                        <a:pt x="15" y="108"/>
                      </a:lnTo>
                      <a:lnTo>
                        <a:pt x="44" y="125"/>
                      </a:lnTo>
                      <a:lnTo>
                        <a:pt x="44" y="125"/>
                      </a:lnTo>
                      <a:lnTo>
                        <a:pt x="38" y="144"/>
                      </a:lnTo>
                      <a:lnTo>
                        <a:pt x="36" y="154"/>
                      </a:lnTo>
                      <a:lnTo>
                        <a:pt x="35" y="163"/>
                      </a:lnTo>
                      <a:lnTo>
                        <a:pt x="0" y="163"/>
                      </a:lnTo>
                      <a:lnTo>
                        <a:pt x="0" y="202"/>
                      </a:lnTo>
                      <a:lnTo>
                        <a:pt x="35" y="202"/>
                      </a:lnTo>
                      <a:lnTo>
                        <a:pt x="35" y="202"/>
                      </a:lnTo>
                      <a:lnTo>
                        <a:pt x="36" y="211"/>
                      </a:lnTo>
                      <a:lnTo>
                        <a:pt x="38" y="221"/>
                      </a:lnTo>
                      <a:lnTo>
                        <a:pt x="44" y="240"/>
                      </a:lnTo>
                      <a:lnTo>
                        <a:pt x="15" y="256"/>
                      </a:lnTo>
                      <a:lnTo>
                        <a:pt x="34" y="290"/>
                      </a:lnTo>
                      <a:lnTo>
                        <a:pt x="63" y="272"/>
                      </a:lnTo>
                      <a:lnTo>
                        <a:pt x="63" y="272"/>
                      </a:lnTo>
                      <a:lnTo>
                        <a:pt x="69" y="280"/>
                      </a:lnTo>
                      <a:lnTo>
                        <a:pt x="76" y="287"/>
                      </a:lnTo>
                      <a:lnTo>
                        <a:pt x="84" y="294"/>
                      </a:lnTo>
                      <a:lnTo>
                        <a:pt x="91" y="300"/>
                      </a:lnTo>
                      <a:lnTo>
                        <a:pt x="74" y="330"/>
                      </a:lnTo>
                      <a:lnTo>
                        <a:pt x="106" y="349"/>
                      </a:lnTo>
                      <a:lnTo>
                        <a:pt x="124" y="319"/>
                      </a:lnTo>
                      <a:lnTo>
                        <a:pt x="124" y="319"/>
                      </a:lnTo>
                      <a:lnTo>
                        <a:pt x="134" y="323"/>
                      </a:lnTo>
                      <a:lnTo>
                        <a:pt x="142" y="326"/>
                      </a:lnTo>
                      <a:lnTo>
                        <a:pt x="152" y="328"/>
                      </a:lnTo>
                      <a:lnTo>
                        <a:pt x="162" y="329"/>
                      </a:lnTo>
                      <a:lnTo>
                        <a:pt x="162" y="364"/>
                      </a:lnTo>
                      <a:lnTo>
                        <a:pt x="200" y="364"/>
                      </a:lnTo>
                      <a:lnTo>
                        <a:pt x="200" y="329"/>
                      </a:lnTo>
                      <a:lnTo>
                        <a:pt x="200" y="329"/>
                      </a:lnTo>
                      <a:lnTo>
                        <a:pt x="210" y="328"/>
                      </a:lnTo>
                      <a:lnTo>
                        <a:pt x="220" y="326"/>
                      </a:lnTo>
                      <a:lnTo>
                        <a:pt x="230" y="323"/>
                      </a:lnTo>
                      <a:lnTo>
                        <a:pt x="238" y="319"/>
                      </a:lnTo>
                      <a:lnTo>
                        <a:pt x="256" y="349"/>
                      </a:lnTo>
                      <a:lnTo>
                        <a:pt x="288" y="330"/>
                      </a:lnTo>
                      <a:lnTo>
                        <a:pt x="271" y="300"/>
                      </a:lnTo>
                      <a:lnTo>
                        <a:pt x="271" y="300"/>
                      </a:lnTo>
                      <a:lnTo>
                        <a:pt x="279" y="294"/>
                      </a:lnTo>
                      <a:lnTo>
                        <a:pt x="286" y="287"/>
                      </a:lnTo>
                      <a:lnTo>
                        <a:pt x="293" y="280"/>
                      </a:lnTo>
                      <a:lnTo>
                        <a:pt x="299" y="272"/>
                      </a:lnTo>
                      <a:lnTo>
                        <a:pt x="329" y="290"/>
                      </a:lnTo>
                      <a:lnTo>
                        <a:pt x="348" y="256"/>
                      </a:lnTo>
                      <a:lnTo>
                        <a:pt x="318" y="240"/>
                      </a:lnTo>
                      <a:lnTo>
                        <a:pt x="318" y="240"/>
                      </a:lnTo>
                      <a:lnTo>
                        <a:pt x="324" y="221"/>
                      </a:lnTo>
                      <a:lnTo>
                        <a:pt x="327" y="211"/>
                      </a:lnTo>
                      <a:lnTo>
                        <a:pt x="329" y="202"/>
                      </a:lnTo>
                      <a:lnTo>
                        <a:pt x="364" y="202"/>
                      </a:lnTo>
                      <a:close/>
                      <a:moveTo>
                        <a:pt x="182" y="233"/>
                      </a:moveTo>
                      <a:lnTo>
                        <a:pt x="182" y="233"/>
                      </a:lnTo>
                      <a:lnTo>
                        <a:pt x="171" y="232"/>
                      </a:lnTo>
                      <a:lnTo>
                        <a:pt x="162" y="229"/>
                      </a:lnTo>
                      <a:lnTo>
                        <a:pt x="153" y="224"/>
                      </a:lnTo>
                      <a:lnTo>
                        <a:pt x="146" y="218"/>
                      </a:lnTo>
                      <a:lnTo>
                        <a:pt x="139" y="210"/>
                      </a:lnTo>
                      <a:lnTo>
                        <a:pt x="135" y="202"/>
                      </a:lnTo>
                      <a:lnTo>
                        <a:pt x="132" y="193"/>
                      </a:lnTo>
                      <a:lnTo>
                        <a:pt x="130" y="182"/>
                      </a:lnTo>
                      <a:lnTo>
                        <a:pt x="130" y="182"/>
                      </a:lnTo>
                      <a:lnTo>
                        <a:pt x="132" y="172"/>
                      </a:lnTo>
                      <a:lnTo>
                        <a:pt x="135" y="162"/>
                      </a:lnTo>
                      <a:lnTo>
                        <a:pt x="139" y="154"/>
                      </a:lnTo>
                      <a:lnTo>
                        <a:pt x="146" y="146"/>
                      </a:lnTo>
                      <a:lnTo>
                        <a:pt x="153" y="141"/>
                      </a:lnTo>
                      <a:lnTo>
                        <a:pt x="162" y="135"/>
                      </a:lnTo>
                      <a:lnTo>
                        <a:pt x="171" y="133"/>
                      </a:lnTo>
                      <a:lnTo>
                        <a:pt x="182" y="132"/>
                      </a:lnTo>
                      <a:lnTo>
                        <a:pt x="182" y="132"/>
                      </a:lnTo>
                      <a:lnTo>
                        <a:pt x="191" y="133"/>
                      </a:lnTo>
                      <a:lnTo>
                        <a:pt x="201" y="135"/>
                      </a:lnTo>
                      <a:lnTo>
                        <a:pt x="210" y="141"/>
                      </a:lnTo>
                      <a:lnTo>
                        <a:pt x="218" y="146"/>
                      </a:lnTo>
                      <a:lnTo>
                        <a:pt x="223" y="154"/>
                      </a:lnTo>
                      <a:lnTo>
                        <a:pt x="229" y="162"/>
                      </a:lnTo>
                      <a:lnTo>
                        <a:pt x="231" y="172"/>
                      </a:lnTo>
                      <a:lnTo>
                        <a:pt x="232" y="182"/>
                      </a:lnTo>
                      <a:lnTo>
                        <a:pt x="232" y="182"/>
                      </a:lnTo>
                      <a:lnTo>
                        <a:pt x="231" y="193"/>
                      </a:lnTo>
                      <a:lnTo>
                        <a:pt x="229" y="202"/>
                      </a:lnTo>
                      <a:lnTo>
                        <a:pt x="223" y="210"/>
                      </a:lnTo>
                      <a:lnTo>
                        <a:pt x="218" y="218"/>
                      </a:lnTo>
                      <a:lnTo>
                        <a:pt x="210" y="224"/>
                      </a:lnTo>
                      <a:lnTo>
                        <a:pt x="201" y="229"/>
                      </a:lnTo>
                      <a:lnTo>
                        <a:pt x="191" y="232"/>
                      </a:lnTo>
                      <a:lnTo>
                        <a:pt x="182" y="233"/>
                      </a:lnTo>
                      <a:lnTo>
                        <a:pt x="182"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5" name="Freeform 254"/>
                <p:cNvSpPr>
                  <a:spLocks noEditPoints="1"/>
                </p:cNvSpPr>
                <p:nvPr/>
              </p:nvSpPr>
              <p:spPr bwMode="auto">
                <a:xfrm>
                  <a:off x="8128000" y="4946650"/>
                  <a:ext cx="144462" cy="142875"/>
                </a:xfrm>
                <a:custGeom>
                  <a:avLst/>
                  <a:gdLst>
                    <a:gd name="T0" fmla="*/ 329 w 363"/>
                    <a:gd name="T1" fmla="*/ 162 h 363"/>
                    <a:gd name="T2" fmla="*/ 325 w 363"/>
                    <a:gd name="T3" fmla="*/ 143 h 363"/>
                    <a:gd name="T4" fmla="*/ 329 w 363"/>
                    <a:gd name="T5" fmla="*/ 74 h 363"/>
                    <a:gd name="T6" fmla="*/ 287 w 363"/>
                    <a:gd name="T7" fmla="*/ 76 h 363"/>
                    <a:gd name="T8" fmla="*/ 256 w 363"/>
                    <a:gd name="T9" fmla="*/ 14 h 363"/>
                    <a:gd name="T10" fmla="*/ 230 w 363"/>
                    <a:gd name="T11" fmla="*/ 41 h 363"/>
                    <a:gd name="T12" fmla="*/ 201 w 363"/>
                    <a:gd name="T13" fmla="*/ 34 h 363"/>
                    <a:gd name="T14" fmla="*/ 163 w 363"/>
                    <a:gd name="T15" fmla="*/ 34 h 363"/>
                    <a:gd name="T16" fmla="*/ 143 w 363"/>
                    <a:gd name="T17" fmla="*/ 38 h 363"/>
                    <a:gd name="T18" fmla="*/ 107 w 363"/>
                    <a:gd name="T19" fmla="*/ 14 h 363"/>
                    <a:gd name="T20" fmla="*/ 92 w 363"/>
                    <a:gd name="T21" fmla="*/ 63 h 363"/>
                    <a:gd name="T22" fmla="*/ 64 w 363"/>
                    <a:gd name="T23" fmla="*/ 91 h 363"/>
                    <a:gd name="T24" fmla="*/ 45 w 363"/>
                    <a:gd name="T25" fmla="*/ 124 h 363"/>
                    <a:gd name="T26" fmla="*/ 36 w 363"/>
                    <a:gd name="T27" fmla="*/ 152 h 363"/>
                    <a:gd name="T28" fmla="*/ 0 w 363"/>
                    <a:gd name="T29" fmla="*/ 200 h 363"/>
                    <a:gd name="T30" fmla="*/ 36 w 363"/>
                    <a:gd name="T31" fmla="*/ 210 h 363"/>
                    <a:gd name="T32" fmla="*/ 15 w 363"/>
                    <a:gd name="T33" fmla="*/ 256 h 363"/>
                    <a:gd name="T34" fmla="*/ 64 w 363"/>
                    <a:gd name="T35" fmla="*/ 271 h 363"/>
                    <a:gd name="T36" fmla="*/ 84 w 363"/>
                    <a:gd name="T37" fmla="*/ 293 h 363"/>
                    <a:gd name="T38" fmla="*/ 107 w 363"/>
                    <a:gd name="T39" fmla="*/ 348 h 363"/>
                    <a:gd name="T40" fmla="*/ 133 w 363"/>
                    <a:gd name="T41" fmla="*/ 321 h 363"/>
                    <a:gd name="T42" fmla="*/ 163 w 363"/>
                    <a:gd name="T43" fmla="*/ 329 h 363"/>
                    <a:gd name="T44" fmla="*/ 201 w 363"/>
                    <a:gd name="T45" fmla="*/ 329 h 363"/>
                    <a:gd name="T46" fmla="*/ 221 w 363"/>
                    <a:gd name="T47" fmla="*/ 324 h 363"/>
                    <a:gd name="T48" fmla="*/ 256 w 363"/>
                    <a:gd name="T49" fmla="*/ 348 h 363"/>
                    <a:gd name="T50" fmla="*/ 272 w 363"/>
                    <a:gd name="T51" fmla="*/ 299 h 363"/>
                    <a:gd name="T52" fmla="*/ 300 w 363"/>
                    <a:gd name="T53" fmla="*/ 271 h 363"/>
                    <a:gd name="T54" fmla="*/ 319 w 363"/>
                    <a:gd name="T55" fmla="*/ 238 h 363"/>
                    <a:gd name="T56" fmla="*/ 325 w 363"/>
                    <a:gd name="T57" fmla="*/ 220 h 363"/>
                    <a:gd name="T58" fmla="*/ 363 w 363"/>
                    <a:gd name="T59" fmla="*/ 200 h 363"/>
                    <a:gd name="T60" fmla="*/ 171 w 363"/>
                    <a:gd name="T61" fmla="*/ 231 h 363"/>
                    <a:gd name="T62" fmla="*/ 146 w 363"/>
                    <a:gd name="T63" fmla="*/ 217 h 363"/>
                    <a:gd name="T64" fmla="*/ 132 w 363"/>
                    <a:gd name="T65" fmla="*/ 192 h 363"/>
                    <a:gd name="T66" fmla="*/ 132 w 363"/>
                    <a:gd name="T67" fmla="*/ 171 h 363"/>
                    <a:gd name="T68" fmla="*/ 146 w 363"/>
                    <a:gd name="T69" fmla="*/ 146 h 363"/>
                    <a:gd name="T70" fmla="*/ 171 w 363"/>
                    <a:gd name="T71" fmla="*/ 132 h 363"/>
                    <a:gd name="T72" fmla="*/ 192 w 363"/>
                    <a:gd name="T73" fmla="*/ 132 h 363"/>
                    <a:gd name="T74" fmla="*/ 217 w 363"/>
                    <a:gd name="T75" fmla="*/ 146 h 363"/>
                    <a:gd name="T76" fmla="*/ 231 w 363"/>
                    <a:gd name="T77" fmla="*/ 171 h 363"/>
                    <a:gd name="T78" fmla="*/ 231 w 363"/>
                    <a:gd name="T79" fmla="*/ 192 h 363"/>
                    <a:gd name="T80" fmla="*/ 217 w 363"/>
                    <a:gd name="T81" fmla="*/ 217 h 363"/>
                    <a:gd name="T82" fmla="*/ 192 w 363"/>
                    <a:gd name="T83" fmla="*/ 23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3" h="363">
                      <a:moveTo>
                        <a:pt x="363" y="200"/>
                      </a:moveTo>
                      <a:lnTo>
                        <a:pt x="363" y="162"/>
                      </a:lnTo>
                      <a:lnTo>
                        <a:pt x="329" y="162"/>
                      </a:lnTo>
                      <a:lnTo>
                        <a:pt x="329" y="162"/>
                      </a:lnTo>
                      <a:lnTo>
                        <a:pt x="327" y="152"/>
                      </a:lnTo>
                      <a:lnTo>
                        <a:pt x="325" y="143"/>
                      </a:lnTo>
                      <a:lnTo>
                        <a:pt x="319" y="124"/>
                      </a:lnTo>
                      <a:lnTo>
                        <a:pt x="349" y="107"/>
                      </a:lnTo>
                      <a:lnTo>
                        <a:pt x="329" y="74"/>
                      </a:lnTo>
                      <a:lnTo>
                        <a:pt x="300" y="91"/>
                      </a:lnTo>
                      <a:lnTo>
                        <a:pt x="300" y="91"/>
                      </a:lnTo>
                      <a:lnTo>
                        <a:pt x="287" y="76"/>
                      </a:lnTo>
                      <a:lnTo>
                        <a:pt x="272" y="63"/>
                      </a:lnTo>
                      <a:lnTo>
                        <a:pt x="289" y="34"/>
                      </a:lnTo>
                      <a:lnTo>
                        <a:pt x="256" y="14"/>
                      </a:lnTo>
                      <a:lnTo>
                        <a:pt x="239" y="45"/>
                      </a:lnTo>
                      <a:lnTo>
                        <a:pt x="239" y="45"/>
                      </a:lnTo>
                      <a:lnTo>
                        <a:pt x="230" y="41"/>
                      </a:lnTo>
                      <a:lnTo>
                        <a:pt x="221" y="38"/>
                      </a:lnTo>
                      <a:lnTo>
                        <a:pt x="211" y="36"/>
                      </a:lnTo>
                      <a:lnTo>
                        <a:pt x="201" y="34"/>
                      </a:lnTo>
                      <a:lnTo>
                        <a:pt x="201" y="0"/>
                      </a:lnTo>
                      <a:lnTo>
                        <a:pt x="163" y="0"/>
                      </a:lnTo>
                      <a:lnTo>
                        <a:pt x="163" y="34"/>
                      </a:lnTo>
                      <a:lnTo>
                        <a:pt x="163" y="34"/>
                      </a:lnTo>
                      <a:lnTo>
                        <a:pt x="153" y="36"/>
                      </a:lnTo>
                      <a:lnTo>
                        <a:pt x="143" y="38"/>
                      </a:lnTo>
                      <a:lnTo>
                        <a:pt x="133" y="41"/>
                      </a:lnTo>
                      <a:lnTo>
                        <a:pt x="125" y="45"/>
                      </a:lnTo>
                      <a:lnTo>
                        <a:pt x="107" y="14"/>
                      </a:lnTo>
                      <a:lnTo>
                        <a:pt x="75" y="34"/>
                      </a:lnTo>
                      <a:lnTo>
                        <a:pt x="92" y="63"/>
                      </a:lnTo>
                      <a:lnTo>
                        <a:pt x="92" y="63"/>
                      </a:lnTo>
                      <a:lnTo>
                        <a:pt x="84" y="70"/>
                      </a:lnTo>
                      <a:lnTo>
                        <a:pt x="77" y="76"/>
                      </a:lnTo>
                      <a:lnTo>
                        <a:pt x="64" y="91"/>
                      </a:lnTo>
                      <a:lnTo>
                        <a:pt x="34" y="74"/>
                      </a:lnTo>
                      <a:lnTo>
                        <a:pt x="15" y="107"/>
                      </a:lnTo>
                      <a:lnTo>
                        <a:pt x="45" y="124"/>
                      </a:lnTo>
                      <a:lnTo>
                        <a:pt x="45" y="124"/>
                      </a:lnTo>
                      <a:lnTo>
                        <a:pt x="39" y="143"/>
                      </a:lnTo>
                      <a:lnTo>
                        <a:pt x="36" y="152"/>
                      </a:lnTo>
                      <a:lnTo>
                        <a:pt x="34" y="162"/>
                      </a:lnTo>
                      <a:lnTo>
                        <a:pt x="0" y="162"/>
                      </a:lnTo>
                      <a:lnTo>
                        <a:pt x="0" y="200"/>
                      </a:lnTo>
                      <a:lnTo>
                        <a:pt x="34" y="200"/>
                      </a:lnTo>
                      <a:lnTo>
                        <a:pt x="34" y="200"/>
                      </a:lnTo>
                      <a:lnTo>
                        <a:pt x="36" y="210"/>
                      </a:lnTo>
                      <a:lnTo>
                        <a:pt x="39" y="220"/>
                      </a:lnTo>
                      <a:lnTo>
                        <a:pt x="45" y="238"/>
                      </a:lnTo>
                      <a:lnTo>
                        <a:pt x="15" y="256"/>
                      </a:lnTo>
                      <a:lnTo>
                        <a:pt x="34" y="289"/>
                      </a:lnTo>
                      <a:lnTo>
                        <a:pt x="64" y="271"/>
                      </a:lnTo>
                      <a:lnTo>
                        <a:pt x="64" y="271"/>
                      </a:lnTo>
                      <a:lnTo>
                        <a:pt x="70" y="279"/>
                      </a:lnTo>
                      <a:lnTo>
                        <a:pt x="77" y="286"/>
                      </a:lnTo>
                      <a:lnTo>
                        <a:pt x="84" y="293"/>
                      </a:lnTo>
                      <a:lnTo>
                        <a:pt x="92" y="299"/>
                      </a:lnTo>
                      <a:lnTo>
                        <a:pt x="75" y="329"/>
                      </a:lnTo>
                      <a:lnTo>
                        <a:pt x="107" y="348"/>
                      </a:lnTo>
                      <a:lnTo>
                        <a:pt x="125" y="318"/>
                      </a:lnTo>
                      <a:lnTo>
                        <a:pt x="125" y="318"/>
                      </a:lnTo>
                      <a:lnTo>
                        <a:pt x="133" y="321"/>
                      </a:lnTo>
                      <a:lnTo>
                        <a:pt x="143" y="324"/>
                      </a:lnTo>
                      <a:lnTo>
                        <a:pt x="153" y="327"/>
                      </a:lnTo>
                      <a:lnTo>
                        <a:pt x="163" y="329"/>
                      </a:lnTo>
                      <a:lnTo>
                        <a:pt x="163" y="363"/>
                      </a:lnTo>
                      <a:lnTo>
                        <a:pt x="201" y="363"/>
                      </a:lnTo>
                      <a:lnTo>
                        <a:pt x="201" y="329"/>
                      </a:lnTo>
                      <a:lnTo>
                        <a:pt x="201" y="329"/>
                      </a:lnTo>
                      <a:lnTo>
                        <a:pt x="211" y="327"/>
                      </a:lnTo>
                      <a:lnTo>
                        <a:pt x="221" y="324"/>
                      </a:lnTo>
                      <a:lnTo>
                        <a:pt x="230" y="321"/>
                      </a:lnTo>
                      <a:lnTo>
                        <a:pt x="239" y="318"/>
                      </a:lnTo>
                      <a:lnTo>
                        <a:pt x="256" y="348"/>
                      </a:lnTo>
                      <a:lnTo>
                        <a:pt x="289" y="329"/>
                      </a:lnTo>
                      <a:lnTo>
                        <a:pt x="272" y="299"/>
                      </a:lnTo>
                      <a:lnTo>
                        <a:pt x="272" y="299"/>
                      </a:lnTo>
                      <a:lnTo>
                        <a:pt x="279" y="293"/>
                      </a:lnTo>
                      <a:lnTo>
                        <a:pt x="287" y="286"/>
                      </a:lnTo>
                      <a:lnTo>
                        <a:pt x="300" y="271"/>
                      </a:lnTo>
                      <a:lnTo>
                        <a:pt x="329" y="289"/>
                      </a:lnTo>
                      <a:lnTo>
                        <a:pt x="349" y="256"/>
                      </a:lnTo>
                      <a:lnTo>
                        <a:pt x="319" y="238"/>
                      </a:lnTo>
                      <a:lnTo>
                        <a:pt x="319" y="238"/>
                      </a:lnTo>
                      <a:lnTo>
                        <a:pt x="322" y="230"/>
                      </a:lnTo>
                      <a:lnTo>
                        <a:pt x="325" y="220"/>
                      </a:lnTo>
                      <a:lnTo>
                        <a:pt x="327" y="210"/>
                      </a:lnTo>
                      <a:lnTo>
                        <a:pt x="329" y="200"/>
                      </a:lnTo>
                      <a:lnTo>
                        <a:pt x="363" y="200"/>
                      </a:lnTo>
                      <a:close/>
                      <a:moveTo>
                        <a:pt x="182" y="232"/>
                      </a:moveTo>
                      <a:lnTo>
                        <a:pt x="182" y="232"/>
                      </a:lnTo>
                      <a:lnTo>
                        <a:pt x="171" y="231"/>
                      </a:lnTo>
                      <a:lnTo>
                        <a:pt x="162" y="228"/>
                      </a:lnTo>
                      <a:lnTo>
                        <a:pt x="154" y="223"/>
                      </a:lnTo>
                      <a:lnTo>
                        <a:pt x="146" y="217"/>
                      </a:lnTo>
                      <a:lnTo>
                        <a:pt x="140" y="209"/>
                      </a:lnTo>
                      <a:lnTo>
                        <a:pt x="136" y="201"/>
                      </a:lnTo>
                      <a:lnTo>
                        <a:pt x="132" y="192"/>
                      </a:lnTo>
                      <a:lnTo>
                        <a:pt x="131" y="181"/>
                      </a:lnTo>
                      <a:lnTo>
                        <a:pt x="131" y="181"/>
                      </a:lnTo>
                      <a:lnTo>
                        <a:pt x="132" y="171"/>
                      </a:lnTo>
                      <a:lnTo>
                        <a:pt x="136" y="161"/>
                      </a:lnTo>
                      <a:lnTo>
                        <a:pt x="140" y="152"/>
                      </a:lnTo>
                      <a:lnTo>
                        <a:pt x="146" y="146"/>
                      </a:lnTo>
                      <a:lnTo>
                        <a:pt x="154" y="139"/>
                      </a:lnTo>
                      <a:lnTo>
                        <a:pt x="162" y="135"/>
                      </a:lnTo>
                      <a:lnTo>
                        <a:pt x="171" y="132"/>
                      </a:lnTo>
                      <a:lnTo>
                        <a:pt x="182" y="131"/>
                      </a:lnTo>
                      <a:lnTo>
                        <a:pt x="182" y="131"/>
                      </a:lnTo>
                      <a:lnTo>
                        <a:pt x="192" y="132"/>
                      </a:lnTo>
                      <a:lnTo>
                        <a:pt x="202" y="135"/>
                      </a:lnTo>
                      <a:lnTo>
                        <a:pt x="210" y="139"/>
                      </a:lnTo>
                      <a:lnTo>
                        <a:pt x="217" y="146"/>
                      </a:lnTo>
                      <a:lnTo>
                        <a:pt x="224" y="152"/>
                      </a:lnTo>
                      <a:lnTo>
                        <a:pt x="228" y="161"/>
                      </a:lnTo>
                      <a:lnTo>
                        <a:pt x="231" y="171"/>
                      </a:lnTo>
                      <a:lnTo>
                        <a:pt x="233" y="181"/>
                      </a:lnTo>
                      <a:lnTo>
                        <a:pt x="233" y="181"/>
                      </a:lnTo>
                      <a:lnTo>
                        <a:pt x="231" y="192"/>
                      </a:lnTo>
                      <a:lnTo>
                        <a:pt x="228" y="201"/>
                      </a:lnTo>
                      <a:lnTo>
                        <a:pt x="224" y="209"/>
                      </a:lnTo>
                      <a:lnTo>
                        <a:pt x="217" y="217"/>
                      </a:lnTo>
                      <a:lnTo>
                        <a:pt x="210" y="223"/>
                      </a:lnTo>
                      <a:lnTo>
                        <a:pt x="202" y="228"/>
                      </a:lnTo>
                      <a:lnTo>
                        <a:pt x="192" y="231"/>
                      </a:lnTo>
                      <a:lnTo>
                        <a:pt x="182" y="232"/>
                      </a:lnTo>
                      <a:lnTo>
                        <a:pt x="182"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6" name="Freeform 255"/>
                <p:cNvSpPr>
                  <a:spLocks noEditPoints="1"/>
                </p:cNvSpPr>
                <p:nvPr/>
              </p:nvSpPr>
              <p:spPr bwMode="auto">
                <a:xfrm>
                  <a:off x="7092950" y="4394200"/>
                  <a:ext cx="1039812" cy="1041400"/>
                </a:xfrm>
                <a:custGeom>
                  <a:avLst/>
                  <a:gdLst>
                    <a:gd name="T0" fmla="*/ 2202 w 2623"/>
                    <a:gd name="T1" fmla="*/ 348 h 2622"/>
                    <a:gd name="T2" fmla="*/ 2032 w 2623"/>
                    <a:gd name="T3" fmla="*/ 291 h 2622"/>
                    <a:gd name="T4" fmla="*/ 1911 w 2623"/>
                    <a:gd name="T5" fmla="*/ 260 h 2622"/>
                    <a:gd name="T6" fmla="*/ 1806 w 2623"/>
                    <a:gd name="T7" fmla="*/ 106 h 2622"/>
                    <a:gd name="T8" fmla="*/ 1680 w 2623"/>
                    <a:gd name="T9" fmla="*/ 64 h 2622"/>
                    <a:gd name="T10" fmla="*/ 1507 w 2623"/>
                    <a:gd name="T11" fmla="*/ 132 h 2622"/>
                    <a:gd name="T12" fmla="*/ 1398 w 2623"/>
                    <a:gd name="T13" fmla="*/ 28 h 2622"/>
                    <a:gd name="T14" fmla="*/ 1260 w 2623"/>
                    <a:gd name="T15" fmla="*/ 1 h 2622"/>
                    <a:gd name="T16" fmla="*/ 1109 w 2623"/>
                    <a:gd name="T17" fmla="*/ 100 h 2622"/>
                    <a:gd name="T18" fmla="*/ 996 w 2623"/>
                    <a:gd name="T19" fmla="*/ 124 h 2622"/>
                    <a:gd name="T20" fmla="*/ 813 w 2623"/>
                    <a:gd name="T21" fmla="*/ 101 h 2622"/>
                    <a:gd name="T22" fmla="*/ 690 w 2623"/>
                    <a:gd name="T23" fmla="*/ 169 h 2622"/>
                    <a:gd name="T24" fmla="*/ 615 w 2623"/>
                    <a:gd name="T25" fmla="*/ 339 h 2622"/>
                    <a:gd name="T26" fmla="*/ 465 w 2623"/>
                    <a:gd name="T27" fmla="*/ 343 h 2622"/>
                    <a:gd name="T28" fmla="*/ 348 w 2623"/>
                    <a:gd name="T29" fmla="*/ 421 h 2622"/>
                    <a:gd name="T30" fmla="*/ 290 w 2623"/>
                    <a:gd name="T31" fmla="*/ 591 h 2622"/>
                    <a:gd name="T32" fmla="*/ 260 w 2623"/>
                    <a:gd name="T33" fmla="*/ 711 h 2622"/>
                    <a:gd name="T34" fmla="*/ 105 w 2623"/>
                    <a:gd name="T35" fmla="*/ 816 h 2622"/>
                    <a:gd name="T36" fmla="*/ 63 w 2623"/>
                    <a:gd name="T37" fmla="*/ 942 h 2622"/>
                    <a:gd name="T38" fmla="*/ 124 w 2623"/>
                    <a:gd name="T39" fmla="*/ 1120 h 2622"/>
                    <a:gd name="T40" fmla="*/ 43 w 2623"/>
                    <a:gd name="T41" fmla="*/ 1229 h 2622"/>
                    <a:gd name="T42" fmla="*/ 0 w 2623"/>
                    <a:gd name="T43" fmla="*/ 1383 h 2622"/>
                    <a:gd name="T44" fmla="*/ 59 w 2623"/>
                    <a:gd name="T45" fmla="*/ 1533 h 2622"/>
                    <a:gd name="T46" fmla="*/ 159 w 2623"/>
                    <a:gd name="T47" fmla="*/ 1635 h 2622"/>
                    <a:gd name="T48" fmla="*/ 117 w 2623"/>
                    <a:gd name="T49" fmla="*/ 1816 h 2622"/>
                    <a:gd name="T50" fmla="*/ 166 w 2623"/>
                    <a:gd name="T51" fmla="*/ 1944 h 2622"/>
                    <a:gd name="T52" fmla="*/ 328 w 2623"/>
                    <a:gd name="T53" fmla="*/ 2033 h 2622"/>
                    <a:gd name="T54" fmla="*/ 376 w 2623"/>
                    <a:gd name="T55" fmla="*/ 2139 h 2622"/>
                    <a:gd name="T56" fmla="*/ 452 w 2623"/>
                    <a:gd name="T57" fmla="*/ 2302 h 2622"/>
                    <a:gd name="T58" fmla="*/ 574 w 2623"/>
                    <a:gd name="T59" fmla="*/ 2379 h 2622"/>
                    <a:gd name="T60" fmla="*/ 761 w 2623"/>
                    <a:gd name="T61" fmla="*/ 2374 h 2622"/>
                    <a:gd name="T62" fmla="*/ 841 w 2623"/>
                    <a:gd name="T63" fmla="*/ 2492 h 2622"/>
                    <a:gd name="T64" fmla="*/ 975 w 2623"/>
                    <a:gd name="T65" fmla="*/ 2581 h 2622"/>
                    <a:gd name="T66" fmla="*/ 1134 w 2623"/>
                    <a:gd name="T67" fmla="*/ 2570 h 2622"/>
                    <a:gd name="T68" fmla="*/ 1253 w 2623"/>
                    <a:gd name="T69" fmla="*/ 2520 h 2622"/>
                    <a:gd name="T70" fmla="*/ 1418 w 2623"/>
                    <a:gd name="T71" fmla="*/ 2611 h 2622"/>
                    <a:gd name="T72" fmla="*/ 1553 w 2623"/>
                    <a:gd name="T73" fmla="*/ 2593 h 2622"/>
                    <a:gd name="T74" fmla="*/ 1687 w 2623"/>
                    <a:gd name="T75" fmla="*/ 2462 h 2622"/>
                    <a:gd name="T76" fmla="*/ 1810 w 2623"/>
                    <a:gd name="T77" fmla="*/ 2458 h 2622"/>
                    <a:gd name="T78" fmla="*/ 1988 w 2623"/>
                    <a:gd name="T79" fmla="*/ 2435 h 2622"/>
                    <a:gd name="T80" fmla="*/ 2094 w 2623"/>
                    <a:gd name="T81" fmla="*/ 2339 h 2622"/>
                    <a:gd name="T82" fmla="*/ 2122 w 2623"/>
                    <a:gd name="T83" fmla="*/ 2190 h 2622"/>
                    <a:gd name="T84" fmla="*/ 2301 w 2623"/>
                    <a:gd name="T85" fmla="*/ 2141 h 2622"/>
                    <a:gd name="T86" fmla="*/ 2407 w 2623"/>
                    <a:gd name="T87" fmla="*/ 2035 h 2622"/>
                    <a:gd name="T88" fmla="*/ 2454 w 2623"/>
                    <a:gd name="T89" fmla="*/ 1868 h 2622"/>
                    <a:gd name="T90" fmla="*/ 2437 w 2623"/>
                    <a:gd name="T91" fmla="*/ 1733 h 2622"/>
                    <a:gd name="T92" fmla="*/ 2578 w 2623"/>
                    <a:gd name="T93" fmla="*/ 1609 h 2622"/>
                    <a:gd name="T94" fmla="*/ 2605 w 2623"/>
                    <a:gd name="T95" fmla="*/ 1478 h 2622"/>
                    <a:gd name="T96" fmla="*/ 2514 w 2623"/>
                    <a:gd name="T97" fmla="*/ 1315 h 2622"/>
                    <a:gd name="T98" fmla="*/ 2577 w 2623"/>
                    <a:gd name="T99" fmla="*/ 1194 h 2622"/>
                    <a:gd name="T100" fmla="*/ 2594 w 2623"/>
                    <a:gd name="T101" fmla="*/ 1035 h 2622"/>
                    <a:gd name="T102" fmla="*/ 2526 w 2623"/>
                    <a:gd name="T103" fmla="*/ 889 h 2622"/>
                    <a:gd name="T104" fmla="*/ 2398 w 2623"/>
                    <a:gd name="T105" fmla="*/ 811 h 2622"/>
                    <a:gd name="T106" fmla="*/ 2407 w 2623"/>
                    <a:gd name="T107" fmla="*/ 626 h 2622"/>
                    <a:gd name="T108" fmla="*/ 2341 w 2623"/>
                    <a:gd name="T109" fmla="*/ 500 h 2622"/>
                    <a:gd name="T110" fmla="*/ 1761 w 2623"/>
                    <a:gd name="T111" fmla="*/ 2290 h 2622"/>
                    <a:gd name="T112" fmla="*/ 694 w 2623"/>
                    <a:gd name="T113" fmla="*/ 2194 h 2622"/>
                    <a:gd name="T114" fmla="*/ 302 w 2623"/>
                    <a:gd name="T115" fmla="*/ 1687 h 2622"/>
                    <a:gd name="T116" fmla="*/ 476 w 2623"/>
                    <a:gd name="T117" fmla="*/ 631 h 2622"/>
                    <a:gd name="T118" fmla="*/ 1060 w 2623"/>
                    <a:gd name="T119" fmla="*/ 265 h 2622"/>
                    <a:gd name="T120" fmla="*/ 2053 w 2623"/>
                    <a:gd name="T121" fmla="*/ 530 h 2622"/>
                    <a:gd name="T122" fmla="*/ 2384 w 2623"/>
                    <a:gd name="T123" fmla="*/ 1215 h 2622"/>
                    <a:gd name="T124" fmla="*/ 2033 w 2623"/>
                    <a:gd name="T125" fmla="*/ 2110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23" h="2622">
                      <a:moveTo>
                        <a:pt x="2266" y="473"/>
                      </a:moveTo>
                      <a:lnTo>
                        <a:pt x="2266" y="473"/>
                      </a:lnTo>
                      <a:lnTo>
                        <a:pt x="2247" y="482"/>
                      </a:lnTo>
                      <a:lnTo>
                        <a:pt x="2226" y="491"/>
                      </a:lnTo>
                      <a:lnTo>
                        <a:pt x="2216" y="496"/>
                      </a:lnTo>
                      <a:lnTo>
                        <a:pt x="2206" y="498"/>
                      </a:lnTo>
                      <a:lnTo>
                        <a:pt x="2198" y="499"/>
                      </a:lnTo>
                      <a:lnTo>
                        <a:pt x="2190" y="500"/>
                      </a:lnTo>
                      <a:lnTo>
                        <a:pt x="2190" y="500"/>
                      </a:lnTo>
                      <a:lnTo>
                        <a:pt x="2163" y="472"/>
                      </a:lnTo>
                      <a:lnTo>
                        <a:pt x="2163" y="472"/>
                      </a:lnTo>
                      <a:lnTo>
                        <a:pt x="2164" y="464"/>
                      </a:lnTo>
                      <a:lnTo>
                        <a:pt x="2166" y="455"/>
                      </a:lnTo>
                      <a:lnTo>
                        <a:pt x="2169" y="445"/>
                      </a:lnTo>
                      <a:lnTo>
                        <a:pt x="2173" y="436"/>
                      </a:lnTo>
                      <a:lnTo>
                        <a:pt x="2182" y="416"/>
                      </a:lnTo>
                      <a:lnTo>
                        <a:pt x="2193" y="396"/>
                      </a:lnTo>
                      <a:lnTo>
                        <a:pt x="2193" y="396"/>
                      </a:lnTo>
                      <a:lnTo>
                        <a:pt x="2201" y="383"/>
                      </a:lnTo>
                      <a:lnTo>
                        <a:pt x="2204" y="378"/>
                      </a:lnTo>
                      <a:lnTo>
                        <a:pt x="2205" y="372"/>
                      </a:lnTo>
                      <a:lnTo>
                        <a:pt x="2206" y="367"/>
                      </a:lnTo>
                      <a:lnTo>
                        <a:pt x="2206" y="363"/>
                      </a:lnTo>
                      <a:lnTo>
                        <a:pt x="2205" y="355"/>
                      </a:lnTo>
                      <a:lnTo>
                        <a:pt x="2202" y="348"/>
                      </a:lnTo>
                      <a:lnTo>
                        <a:pt x="2197" y="343"/>
                      </a:lnTo>
                      <a:lnTo>
                        <a:pt x="2187" y="333"/>
                      </a:lnTo>
                      <a:lnTo>
                        <a:pt x="2187" y="333"/>
                      </a:lnTo>
                      <a:lnTo>
                        <a:pt x="2176" y="325"/>
                      </a:lnTo>
                      <a:lnTo>
                        <a:pt x="2170" y="320"/>
                      </a:lnTo>
                      <a:lnTo>
                        <a:pt x="2163" y="318"/>
                      </a:lnTo>
                      <a:lnTo>
                        <a:pt x="2155" y="317"/>
                      </a:lnTo>
                      <a:lnTo>
                        <a:pt x="2151" y="318"/>
                      </a:lnTo>
                      <a:lnTo>
                        <a:pt x="2146" y="319"/>
                      </a:lnTo>
                      <a:lnTo>
                        <a:pt x="2141" y="321"/>
                      </a:lnTo>
                      <a:lnTo>
                        <a:pt x="2135" y="325"/>
                      </a:lnTo>
                      <a:lnTo>
                        <a:pt x="2124" y="333"/>
                      </a:lnTo>
                      <a:lnTo>
                        <a:pt x="2124" y="333"/>
                      </a:lnTo>
                      <a:lnTo>
                        <a:pt x="2105" y="346"/>
                      </a:lnTo>
                      <a:lnTo>
                        <a:pt x="2086" y="358"/>
                      </a:lnTo>
                      <a:lnTo>
                        <a:pt x="2068" y="368"/>
                      </a:lnTo>
                      <a:lnTo>
                        <a:pt x="2060" y="370"/>
                      </a:lnTo>
                      <a:lnTo>
                        <a:pt x="2052" y="372"/>
                      </a:lnTo>
                      <a:lnTo>
                        <a:pt x="2052" y="372"/>
                      </a:lnTo>
                      <a:lnTo>
                        <a:pt x="2021" y="348"/>
                      </a:lnTo>
                      <a:lnTo>
                        <a:pt x="2021" y="348"/>
                      </a:lnTo>
                      <a:lnTo>
                        <a:pt x="2021" y="340"/>
                      </a:lnTo>
                      <a:lnTo>
                        <a:pt x="2021" y="331"/>
                      </a:lnTo>
                      <a:lnTo>
                        <a:pt x="2025" y="311"/>
                      </a:lnTo>
                      <a:lnTo>
                        <a:pt x="2032" y="291"/>
                      </a:lnTo>
                      <a:lnTo>
                        <a:pt x="2040" y="270"/>
                      </a:lnTo>
                      <a:lnTo>
                        <a:pt x="2040" y="270"/>
                      </a:lnTo>
                      <a:lnTo>
                        <a:pt x="2045" y="256"/>
                      </a:lnTo>
                      <a:lnTo>
                        <a:pt x="2047" y="249"/>
                      </a:lnTo>
                      <a:lnTo>
                        <a:pt x="2047" y="244"/>
                      </a:lnTo>
                      <a:lnTo>
                        <a:pt x="2047" y="240"/>
                      </a:lnTo>
                      <a:lnTo>
                        <a:pt x="2047" y="235"/>
                      </a:lnTo>
                      <a:lnTo>
                        <a:pt x="2044" y="228"/>
                      </a:lnTo>
                      <a:lnTo>
                        <a:pt x="2040" y="221"/>
                      </a:lnTo>
                      <a:lnTo>
                        <a:pt x="2034" y="217"/>
                      </a:lnTo>
                      <a:lnTo>
                        <a:pt x="2023" y="209"/>
                      </a:lnTo>
                      <a:lnTo>
                        <a:pt x="2023" y="209"/>
                      </a:lnTo>
                      <a:lnTo>
                        <a:pt x="2011" y="201"/>
                      </a:lnTo>
                      <a:lnTo>
                        <a:pt x="2005" y="198"/>
                      </a:lnTo>
                      <a:lnTo>
                        <a:pt x="1997" y="197"/>
                      </a:lnTo>
                      <a:lnTo>
                        <a:pt x="1990" y="197"/>
                      </a:lnTo>
                      <a:lnTo>
                        <a:pt x="1985" y="199"/>
                      </a:lnTo>
                      <a:lnTo>
                        <a:pt x="1981" y="200"/>
                      </a:lnTo>
                      <a:lnTo>
                        <a:pt x="1975" y="204"/>
                      </a:lnTo>
                      <a:lnTo>
                        <a:pt x="1971" y="208"/>
                      </a:lnTo>
                      <a:lnTo>
                        <a:pt x="1960" y="219"/>
                      </a:lnTo>
                      <a:lnTo>
                        <a:pt x="1960" y="219"/>
                      </a:lnTo>
                      <a:lnTo>
                        <a:pt x="1945" y="234"/>
                      </a:lnTo>
                      <a:lnTo>
                        <a:pt x="1928" y="249"/>
                      </a:lnTo>
                      <a:lnTo>
                        <a:pt x="1911" y="260"/>
                      </a:lnTo>
                      <a:lnTo>
                        <a:pt x="1903" y="265"/>
                      </a:lnTo>
                      <a:lnTo>
                        <a:pt x="1896" y="268"/>
                      </a:lnTo>
                      <a:lnTo>
                        <a:pt x="1896" y="268"/>
                      </a:lnTo>
                      <a:lnTo>
                        <a:pt x="1862" y="249"/>
                      </a:lnTo>
                      <a:lnTo>
                        <a:pt x="1862" y="249"/>
                      </a:lnTo>
                      <a:lnTo>
                        <a:pt x="1860" y="242"/>
                      </a:lnTo>
                      <a:lnTo>
                        <a:pt x="1860" y="233"/>
                      </a:lnTo>
                      <a:lnTo>
                        <a:pt x="1860" y="212"/>
                      </a:lnTo>
                      <a:lnTo>
                        <a:pt x="1863" y="191"/>
                      </a:lnTo>
                      <a:lnTo>
                        <a:pt x="1867" y="169"/>
                      </a:lnTo>
                      <a:lnTo>
                        <a:pt x="1867" y="169"/>
                      </a:lnTo>
                      <a:lnTo>
                        <a:pt x="1871" y="153"/>
                      </a:lnTo>
                      <a:lnTo>
                        <a:pt x="1872" y="148"/>
                      </a:lnTo>
                      <a:lnTo>
                        <a:pt x="1872" y="142"/>
                      </a:lnTo>
                      <a:lnTo>
                        <a:pt x="1871" y="137"/>
                      </a:lnTo>
                      <a:lnTo>
                        <a:pt x="1870" y="133"/>
                      </a:lnTo>
                      <a:lnTo>
                        <a:pt x="1865" y="126"/>
                      </a:lnTo>
                      <a:lnTo>
                        <a:pt x="1860" y="121"/>
                      </a:lnTo>
                      <a:lnTo>
                        <a:pt x="1854" y="116"/>
                      </a:lnTo>
                      <a:lnTo>
                        <a:pt x="1841" y="111"/>
                      </a:lnTo>
                      <a:lnTo>
                        <a:pt x="1841" y="111"/>
                      </a:lnTo>
                      <a:lnTo>
                        <a:pt x="1829" y="106"/>
                      </a:lnTo>
                      <a:lnTo>
                        <a:pt x="1822" y="103"/>
                      </a:lnTo>
                      <a:lnTo>
                        <a:pt x="1814" y="103"/>
                      </a:lnTo>
                      <a:lnTo>
                        <a:pt x="1806" y="106"/>
                      </a:lnTo>
                      <a:lnTo>
                        <a:pt x="1803" y="107"/>
                      </a:lnTo>
                      <a:lnTo>
                        <a:pt x="1799" y="110"/>
                      </a:lnTo>
                      <a:lnTo>
                        <a:pt x="1794" y="113"/>
                      </a:lnTo>
                      <a:lnTo>
                        <a:pt x="1790" y="118"/>
                      </a:lnTo>
                      <a:lnTo>
                        <a:pt x="1781" y="131"/>
                      </a:lnTo>
                      <a:lnTo>
                        <a:pt x="1781" y="131"/>
                      </a:lnTo>
                      <a:lnTo>
                        <a:pt x="1768" y="149"/>
                      </a:lnTo>
                      <a:lnTo>
                        <a:pt x="1754" y="165"/>
                      </a:lnTo>
                      <a:lnTo>
                        <a:pt x="1740" y="180"/>
                      </a:lnTo>
                      <a:lnTo>
                        <a:pt x="1732" y="185"/>
                      </a:lnTo>
                      <a:lnTo>
                        <a:pt x="1726" y="189"/>
                      </a:lnTo>
                      <a:lnTo>
                        <a:pt x="1726" y="189"/>
                      </a:lnTo>
                      <a:lnTo>
                        <a:pt x="1689" y="176"/>
                      </a:lnTo>
                      <a:lnTo>
                        <a:pt x="1689" y="176"/>
                      </a:lnTo>
                      <a:lnTo>
                        <a:pt x="1687" y="169"/>
                      </a:lnTo>
                      <a:lnTo>
                        <a:pt x="1684" y="160"/>
                      </a:lnTo>
                      <a:lnTo>
                        <a:pt x="1682" y="150"/>
                      </a:lnTo>
                      <a:lnTo>
                        <a:pt x="1681" y="140"/>
                      </a:lnTo>
                      <a:lnTo>
                        <a:pt x="1681" y="118"/>
                      </a:lnTo>
                      <a:lnTo>
                        <a:pt x="1682" y="96"/>
                      </a:lnTo>
                      <a:lnTo>
                        <a:pt x="1682" y="96"/>
                      </a:lnTo>
                      <a:lnTo>
                        <a:pt x="1683" y="81"/>
                      </a:lnTo>
                      <a:lnTo>
                        <a:pt x="1682" y="74"/>
                      </a:lnTo>
                      <a:lnTo>
                        <a:pt x="1681" y="69"/>
                      </a:lnTo>
                      <a:lnTo>
                        <a:pt x="1680" y="64"/>
                      </a:lnTo>
                      <a:lnTo>
                        <a:pt x="1678" y="60"/>
                      </a:lnTo>
                      <a:lnTo>
                        <a:pt x="1674" y="53"/>
                      </a:lnTo>
                      <a:lnTo>
                        <a:pt x="1667" y="49"/>
                      </a:lnTo>
                      <a:lnTo>
                        <a:pt x="1660" y="47"/>
                      </a:lnTo>
                      <a:lnTo>
                        <a:pt x="1647" y="42"/>
                      </a:lnTo>
                      <a:lnTo>
                        <a:pt x="1647" y="42"/>
                      </a:lnTo>
                      <a:lnTo>
                        <a:pt x="1634" y="39"/>
                      </a:lnTo>
                      <a:lnTo>
                        <a:pt x="1627" y="38"/>
                      </a:lnTo>
                      <a:lnTo>
                        <a:pt x="1619" y="39"/>
                      </a:lnTo>
                      <a:lnTo>
                        <a:pt x="1611" y="42"/>
                      </a:lnTo>
                      <a:lnTo>
                        <a:pt x="1608" y="45"/>
                      </a:lnTo>
                      <a:lnTo>
                        <a:pt x="1605" y="49"/>
                      </a:lnTo>
                      <a:lnTo>
                        <a:pt x="1601" y="52"/>
                      </a:lnTo>
                      <a:lnTo>
                        <a:pt x="1597" y="58"/>
                      </a:lnTo>
                      <a:lnTo>
                        <a:pt x="1591" y="72"/>
                      </a:lnTo>
                      <a:lnTo>
                        <a:pt x="1591" y="72"/>
                      </a:lnTo>
                      <a:lnTo>
                        <a:pt x="1581" y="91"/>
                      </a:lnTo>
                      <a:lnTo>
                        <a:pt x="1569" y="110"/>
                      </a:lnTo>
                      <a:lnTo>
                        <a:pt x="1563" y="119"/>
                      </a:lnTo>
                      <a:lnTo>
                        <a:pt x="1557" y="126"/>
                      </a:lnTo>
                      <a:lnTo>
                        <a:pt x="1552" y="133"/>
                      </a:lnTo>
                      <a:lnTo>
                        <a:pt x="1545" y="138"/>
                      </a:lnTo>
                      <a:lnTo>
                        <a:pt x="1545" y="138"/>
                      </a:lnTo>
                      <a:lnTo>
                        <a:pt x="1507" y="132"/>
                      </a:lnTo>
                      <a:lnTo>
                        <a:pt x="1507" y="132"/>
                      </a:lnTo>
                      <a:lnTo>
                        <a:pt x="1502" y="125"/>
                      </a:lnTo>
                      <a:lnTo>
                        <a:pt x="1499" y="116"/>
                      </a:lnTo>
                      <a:lnTo>
                        <a:pt x="1496" y="107"/>
                      </a:lnTo>
                      <a:lnTo>
                        <a:pt x="1494" y="97"/>
                      </a:lnTo>
                      <a:lnTo>
                        <a:pt x="1489" y="75"/>
                      </a:lnTo>
                      <a:lnTo>
                        <a:pt x="1487" y="52"/>
                      </a:lnTo>
                      <a:lnTo>
                        <a:pt x="1487" y="52"/>
                      </a:lnTo>
                      <a:lnTo>
                        <a:pt x="1486" y="37"/>
                      </a:lnTo>
                      <a:lnTo>
                        <a:pt x="1484" y="31"/>
                      </a:lnTo>
                      <a:lnTo>
                        <a:pt x="1483" y="26"/>
                      </a:lnTo>
                      <a:lnTo>
                        <a:pt x="1481" y="22"/>
                      </a:lnTo>
                      <a:lnTo>
                        <a:pt x="1477" y="18"/>
                      </a:lnTo>
                      <a:lnTo>
                        <a:pt x="1472" y="13"/>
                      </a:lnTo>
                      <a:lnTo>
                        <a:pt x="1465" y="9"/>
                      </a:lnTo>
                      <a:lnTo>
                        <a:pt x="1458" y="8"/>
                      </a:lnTo>
                      <a:lnTo>
                        <a:pt x="1445" y="5"/>
                      </a:lnTo>
                      <a:lnTo>
                        <a:pt x="1445" y="5"/>
                      </a:lnTo>
                      <a:lnTo>
                        <a:pt x="1431" y="4"/>
                      </a:lnTo>
                      <a:lnTo>
                        <a:pt x="1424" y="5"/>
                      </a:lnTo>
                      <a:lnTo>
                        <a:pt x="1416" y="6"/>
                      </a:lnTo>
                      <a:lnTo>
                        <a:pt x="1410" y="11"/>
                      </a:lnTo>
                      <a:lnTo>
                        <a:pt x="1407" y="14"/>
                      </a:lnTo>
                      <a:lnTo>
                        <a:pt x="1403" y="18"/>
                      </a:lnTo>
                      <a:lnTo>
                        <a:pt x="1400" y="23"/>
                      </a:lnTo>
                      <a:lnTo>
                        <a:pt x="1398" y="28"/>
                      </a:lnTo>
                      <a:lnTo>
                        <a:pt x="1394" y="42"/>
                      </a:lnTo>
                      <a:lnTo>
                        <a:pt x="1394" y="42"/>
                      </a:lnTo>
                      <a:lnTo>
                        <a:pt x="1387" y="64"/>
                      </a:lnTo>
                      <a:lnTo>
                        <a:pt x="1378" y="85"/>
                      </a:lnTo>
                      <a:lnTo>
                        <a:pt x="1374" y="95"/>
                      </a:lnTo>
                      <a:lnTo>
                        <a:pt x="1368" y="103"/>
                      </a:lnTo>
                      <a:lnTo>
                        <a:pt x="1363" y="110"/>
                      </a:lnTo>
                      <a:lnTo>
                        <a:pt x="1359" y="116"/>
                      </a:lnTo>
                      <a:lnTo>
                        <a:pt x="1359" y="116"/>
                      </a:lnTo>
                      <a:lnTo>
                        <a:pt x="1319" y="115"/>
                      </a:lnTo>
                      <a:lnTo>
                        <a:pt x="1319" y="115"/>
                      </a:lnTo>
                      <a:lnTo>
                        <a:pt x="1314" y="109"/>
                      </a:lnTo>
                      <a:lnTo>
                        <a:pt x="1310" y="101"/>
                      </a:lnTo>
                      <a:lnTo>
                        <a:pt x="1305" y="92"/>
                      </a:lnTo>
                      <a:lnTo>
                        <a:pt x="1301" y="83"/>
                      </a:lnTo>
                      <a:lnTo>
                        <a:pt x="1293" y="62"/>
                      </a:lnTo>
                      <a:lnTo>
                        <a:pt x="1288" y="40"/>
                      </a:lnTo>
                      <a:lnTo>
                        <a:pt x="1288" y="40"/>
                      </a:lnTo>
                      <a:lnTo>
                        <a:pt x="1285" y="26"/>
                      </a:lnTo>
                      <a:lnTo>
                        <a:pt x="1282" y="20"/>
                      </a:lnTo>
                      <a:lnTo>
                        <a:pt x="1279" y="15"/>
                      </a:lnTo>
                      <a:lnTo>
                        <a:pt x="1276" y="11"/>
                      </a:lnTo>
                      <a:lnTo>
                        <a:pt x="1274" y="8"/>
                      </a:lnTo>
                      <a:lnTo>
                        <a:pt x="1267" y="3"/>
                      </a:lnTo>
                      <a:lnTo>
                        <a:pt x="1260" y="1"/>
                      </a:lnTo>
                      <a:lnTo>
                        <a:pt x="1252" y="0"/>
                      </a:lnTo>
                      <a:lnTo>
                        <a:pt x="1239" y="1"/>
                      </a:lnTo>
                      <a:lnTo>
                        <a:pt x="1239" y="1"/>
                      </a:lnTo>
                      <a:lnTo>
                        <a:pt x="1225" y="2"/>
                      </a:lnTo>
                      <a:lnTo>
                        <a:pt x="1218" y="3"/>
                      </a:lnTo>
                      <a:lnTo>
                        <a:pt x="1210" y="6"/>
                      </a:lnTo>
                      <a:lnTo>
                        <a:pt x="1205" y="12"/>
                      </a:lnTo>
                      <a:lnTo>
                        <a:pt x="1202" y="15"/>
                      </a:lnTo>
                      <a:lnTo>
                        <a:pt x="1200" y="20"/>
                      </a:lnTo>
                      <a:lnTo>
                        <a:pt x="1197" y="25"/>
                      </a:lnTo>
                      <a:lnTo>
                        <a:pt x="1196" y="30"/>
                      </a:lnTo>
                      <a:lnTo>
                        <a:pt x="1194" y="46"/>
                      </a:lnTo>
                      <a:lnTo>
                        <a:pt x="1194" y="46"/>
                      </a:lnTo>
                      <a:lnTo>
                        <a:pt x="1191" y="67"/>
                      </a:lnTo>
                      <a:lnTo>
                        <a:pt x="1185" y="89"/>
                      </a:lnTo>
                      <a:lnTo>
                        <a:pt x="1182" y="99"/>
                      </a:lnTo>
                      <a:lnTo>
                        <a:pt x="1179" y="109"/>
                      </a:lnTo>
                      <a:lnTo>
                        <a:pt x="1175" y="116"/>
                      </a:lnTo>
                      <a:lnTo>
                        <a:pt x="1171" y="124"/>
                      </a:lnTo>
                      <a:lnTo>
                        <a:pt x="1171" y="124"/>
                      </a:lnTo>
                      <a:lnTo>
                        <a:pt x="1132" y="128"/>
                      </a:lnTo>
                      <a:lnTo>
                        <a:pt x="1132" y="128"/>
                      </a:lnTo>
                      <a:lnTo>
                        <a:pt x="1127" y="123"/>
                      </a:lnTo>
                      <a:lnTo>
                        <a:pt x="1120" y="116"/>
                      </a:lnTo>
                      <a:lnTo>
                        <a:pt x="1109" y="100"/>
                      </a:lnTo>
                      <a:lnTo>
                        <a:pt x="1098" y="81"/>
                      </a:lnTo>
                      <a:lnTo>
                        <a:pt x="1090" y="60"/>
                      </a:lnTo>
                      <a:lnTo>
                        <a:pt x="1090" y="60"/>
                      </a:lnTo>
                      <a:lnTo>
                        <a:pt x="1083" y="46"/>
                      </a:lnTo>
                      <a:lnTo>
                        <a:pt x="1080" y="40"/>
                      </a:lnTo>
                      <a:lnTo>
                        <a:pt x="1076" y="36"/>
                      </a:lnTo>
                      <a:lnTo>
                        <a:pt x="1073" y="33"/>
                      </a:lnTo>
                      <a:lnTo>
                        <a:pt x="1070" y="30"/>
                      </a:lnTo>
                      <a:lnTo>
                        <a:pt x="1062" y="26"/>
                      </a:lnTo>
                      <a:lnTo>
                        <a:pt x="1055" y="25"/>
                      </a:lnTo>
                      <a:lnTo>
                        <a:pt x="1048" y="26"/>
                      </a:lnTo>
                      <a:lnTo>
                        <a:pt x="1034" y="28"/>
                      </a:lnTo>
                      <a:lnTo>
                        <a:pt x="1034" y="28"/>
                      </a:lnTo>
                      <a:lnTo>
                        <a:pt x="1021" y="31"/>
                      </a:lnTo>
                      <a:lnTo>
                        <a:pt x="1014" y="34"/>
                      </a:lnTo>
                      <a:lnTo>
                        <a:pt x="1008" y="38"/>
                      </a:lnTo>
                      <a:lnTo>
                        <a:pt x="1002" y="45"/>
                      </a:lnTo>
                      <a:lnTo>
                        <a:pt x="1000" y="48"/>
                      </a:lnTo>
                      <a:lnTo>
                        <a:pt x="999" y="53"/>
                      </a:lnTo>
                      <a:lnTo>
                        <a:pt x="998" y="59"/>
                      </a:lnTo>
                      <a:lnTo>
                        <a:pt x="997" y="64"/>
                      </a:lnTo>
                      <a:lnTo>
                        <a:pt x="997" y="79"/>
                      </a:lnTo>
                      <a:lnTo>
                        <a:pt x="997" y="79"/>
                      </a:lnTo>
                      <a:lnTo>
                        <a:pt x="997" y="102"/>
                      </a:lnTo>
                      <a:lnTo>
                        <a:pt x="996" y="124"/>
                      </a:lnTo>
                      <a:lnTo>
                        <a:pt x="993" y="144"/>
                      </a:lnTo>
                      <a:lnTo>
                        <a:pt x="990" y="152"/>
                      </a:lnTo>
                      <a:lnTo>
                        <a:pt x="987" y="160"/>
                      </a:lnTo>
                      <a:lnTo>
                        <a:pt x="987" y="160"/>
                      </a:lnTo>
                      <a:lnTo>
                        <a:pt x="949" y="171"/>
                      </a:lnTo>
                      <a:lnTo>
                        <a:pt x="949" y="171"/>
                      </a:lnTo>
                      <a:lnTo>
                        <a:pt x="942" y="167"/>
                      </a:lnTo>
                      <a:lnTo>
                        <a:pt x="936" y="161"/>
                      </a:lnTo>
                      <a:lnTo>
                        <a:pt x="922" y="146"/>
                      </a:lnTo>
                      <a:lnTo>
                        <a:pt x="909" y="128"/>
                      </a:lnTo>
                      <a:lnTo>
                        <a:pt x="897" y="110"/>
                      </a:lnTo>
                      <a:lnTo>
                        <a:pt x="897" y="110"/>
                      </a:lnTo>
                      <a:lnTo>
                        <a:pt x="888" y="97"/>
                      </a:lnTo>
                      <a:lnTo>
                        <a:pt x="885" y="92"/>
                      </a:lnTo>
                      <a:lnTo>
                        <a:pt x="880" y="88"/>
                      </a:lnTo>
                      <a:lnTo>
                        <a:pt x="876" y="86"/>
                      </a:lnTo>
                      <a:lnTo>
                        <a:pt x="873" y="84"/>
                      </a:lnTo>
                      <a:lnTo>
                        <a:pt x="865" y="82"/>
                      </a:lnTo>
                      <a:lnTo>
                        <a:pt x="857" y="82"/>
                      </a:lnTo>
                      <a:lnTo>
                        <a:pt x="850" y="83"/>
                      </a:lnTo>
                      <a:lnTo>
                        <a:pt x="837" y="87"/>
                      </a:lnTo>
                      <a:lnTo>
                        <a:pt x="837" y="87"/>
                      </a:lnTo>
                      <a:lnTo>
                        <a:pt x="824" y="92"/>
                      </a:lnTo>
                      <a:lnTo>
                        <a:pt x="818" y="96"/>
                      </a:lnTo>
                      <a:lnTo>
                        <a:pt x="813" y="101"/>
                      </a:lnTo>
                      <a:lnTo>
                        <a:pt x="808" y="108"/>
                      </a:lnTo>
                      <a:lnTo>
                        <a:pt x="807" y="112"/>
                      </a:lnTo>
                      <a:lnTo>
                        <a:pt x="806" y="118"/>
                      </a:lnTo>
                      <a:lnTo>
                        <a:pt x="805" y="123"/>
                      </a:lnTo>
                      <a:lnTo>
                        <a:pt x="805" y="128"/>
                      </a:lnTo>
                      <a:lnTo>
                        <a:pt x="808" y="144"/>
                      </a:lnTo>
                      <a:lnTo>
                        <a:pt x="808" y="144"/>
                      </a:lnTo>
                      <a:lnTo>
                        <a:pt x="812" y="165"/>
                      </a:lnTo>
                      <a:lnTo>
                        <a:pt x="814" y="187"/>
                      </a:lnTo>
                      <a:lnTo>
                        <a:pt x="814" y="208"/>
                      </a:lnTo>
                      <a:lnTo>
                        <a:pt x="813" y="217"/>
                      </a:lnTo>
                      <a:lnTo>
                        <a:pt x="811" y="224"/>
                      </a:lnTo>
                      <a:lnTo>
                        <a:pt x="811" y="224"/>
                      </a:lnTo>
                      <a:lnTo>
                        <a:pt x="776" y="242"/>
                      </a:lnTo>
                      <a:lnTo>
                        <a:pt x="776" y="242"/>
                      </a:lnTo>
                      <a:lnTo>
                        <a:pt x="768" y="238"/>
                      </a:lnTo>
                      <a:lnTo>
                        <a:pt x="761" y="234"/>
                      </a:lnTo>
                      <a:lnTo>
                        <a:pt x="744" y="221"/>
                      </a:lnTo>
                      <a:lnTo>
                        <a:pt x="729" y="206"/>
                      </a:lnTo>
                      <a:lnTo>
                        <a:pt x="714" y="189"/>
                      </a:lnTo>
                      <a:lnTo>
                        <a:pt x="714" y="189"/>
                      </a:lnTo>
                      <a:lnTo>
                        <a:pt x="704" y="177"/>
                      </a:lnTo>
                      <a:lnTo>
                        <a:pt x="698" y="174"/>
                      </a:lnTo>
                      <a:lnTo>
                        <a:pt x="694" y="171"/>
                      </a:lnTo>
                      <a:lnTo>
                        <a:pt x="690" y="169"/>
                      </a:lnTo>
                      <a:lnTo>
                        <a:pt x="685" y="167"/>
                      </a:lnTo>
                      <a:lnTo>
                        <a:pt x="678" y="167"/>
                      </a:lnTo>
                      <a:lnTo>
                        <a:pt x="670" y="168"/>
                      </a:lnTo>
                      <a:lnTo>
                        <a:pt x="664" y="170"/>
                      </a:lnTo>
                      <a:lnTo>
                        <a:pt x="652" y="176"/>
                      </a:lnTo>
                      <a:lnTo>
                        <a:pt x="652" y="176"/>
                      </a:lnTo>
                      <a:lnTo>
                        <a:pt x="640" y="184"/>
                      </a:lnTo>
                      <a:lnTo>
                        <a:pt x="634" y="188"/>
                      </a:lnTo>
                      <a:lnTo>
                        <a:pt x="630" y="194"/>
                      </a:lnTo>
                      <a:lnTo>
                        <a:pt x="627" y="201"/>
                      </a:lnTo>
                      <a:lnTo>
                        <a:pt x="625" y="206"/>
                      </a:lnTo>
                      <a:lnTo>
                        <a:pt x="625" y="211"/>
                      </a:lnTo>
                      <a:lnTo>
                        <a:pt x="625" y="217"/>
                      </a:lnTo>
                      <a:lnTo>
                        <a:pt x="627" y="222"/>
                      </a:lnTo>
                      <a:lnTo>
                        <a:pt x="632" y="237"/>
                      </a:lnTo>
                      <a:lnTo>
                        <a:pt x="632" y="237"/>
                      </a:lnTo>
                      <a:lnTo>
                        <a:pt x="638" y="258"/>
                      </a:lnTo>
                      <a:lnTo>
                        <a:pt x="644" y="280"/>
                      </a:lnTo>
                      <a:lnTo>
                        <a:pt x="646" y="290"/>
                      </a:lnTo>
                      <a:lnTo>
                        <a:pt x="647" y="299"/>
                      </a:lnTo>
                      <a:lnTo>
                        <a:pt x="647" y="308"/>
                      </a:lnTo>
                      <a:lnTo>
                        <a:pt x="647" y="317"/>
                      </a:lnTo>
                      <a:lnTo>
                        <a:pt x="647" y="317"/>
                      </a:lnTo>
                      <a:lnTo>
                        <a:pt x="615" y="339"/>
                      </a:lnTo>
                      <a:lnTo>
                        <a:pt x="615" y="339"/>
                      </a:lnTo>
                      <a:lnTo>
                        <a:pt x="607" y="337"/>
                      </a:lnTo>
                      <a:lnTo>
                        <a:pt x="599" y="333"/>
                      </a:lnTo>
                      <a:lnTo>
                        <a:pt x="591" y="329"/>
                      </a:lnTo>
                      <a:lnTo>
                        <a:pt x="581" y="323"/>
                      </a:lnTo>
                      <a:lnTo>
                        <a:pt x="562" y="310"/>
                      </a:lnTo>
                      <a:lnTo>
                        <a:pt x="545" y="296"/>
                      </a:lnTo>
                      <a:lnTo>
                        <a:pt x="545" y="296"/>
                      </a:lnTo>
                      <a:lnTo>
                        <a:pt x="534" y="287"/>
                      </a:lnTo>
                      <a:lnTo>
                        <a:pt x="528" y="284"/>
                      </a:lnTo>
                      <a:lnTo>
                        <a:pt x="523" y="281"/>
                      </a:lnTo>
                      <a:lnTo>
                        <a:pt x="519" y="280"/>
                      </a:lnTo>
                      <a:lnTo>
                        <a:pt x="514" y="279"/>
                      </a:lnTo>
                      <a:lnTo>
                        <a:pt x="507" y="279"/>
                      </a:lnTo>
                      <a:lnTo>
                        <a:pt x="499" y="281"/>
                      </a:lnTo>
                      <a:lnTo>
                        <a:pt x="492" y="285"/>
                      </a:lnTo>
                      <a:lnTo>
                        <a:pt x="482" y="294"/>
                      </a:lnTo>
                      <a:lnTo>
                        <a:pt x="482" y="294"/>
                      </a:lnTo>
                      <a:lnTo>
                        <a:pt x="472" y="303"/>
                      </a:lnTo>
                      <a:lnTo>
                        <a:pt x="466" y="308"/>
                      </a:lnTo>
                      <a:lnTo>
                        <a:pt x="463" y="315"/>
                      </a:lnTo>
                      <a:lnTo>
                        <a:pt x="461" y="322"/>
                      </a:lnTo>
                      <a:lnTo>
                        <a:pt x="461" y="327"/>
                      </a:lnTo>
                      <a:lnTo>
                        <a:pt x="462" y="332"/>
                      </a:lnTo>
                      <a:lnTo>
                        <a:pt x="463" y="338"/>
                      </a:lnTo>
                      <a:lnTo>
                        <a:pt x="465" y="343"/>
                      </a:lnTo>
                      <a:lnTo>
                        <a:pt x="472" y="356"/>
                      </a:lnTo>
                      <a:lnTo>
                        <a:pt x="472" y="356"/>
                      </a:lnTo>
                      <a:lnTo>
                        <a:pt x="483" y="376"/>
                      </a:lnTo>
                      <a:lnTo>
                        <a:pt x="491" y="396"/>
                      </a:lnTo>
                      <a:lnTo>
                        <a:pt x="495" y="406"/>
                      </a:lnTo>
                      <a:lnTo>
                        <a:pt x="497" y="416"/>
                      </a:lnTo>
                      <a:lnTo>
                        <a:pt x="499" y="425"/>
                      </a:lnTo>
                      <a:lnTo>
                        <a:pt x="499" y="433"/>
                      </a:lnTo>
                      <a:lnTo>
                        <a:pt x="499" y="433"/>
                      </a:lnTo>
                      <a:lnTo>
                        <a:pt x="471" y="460"/>
                      </a:lnTo>
                      <a:lnTo>
                        <a:pt x="471" y="460"/>
                      </a:lnTo>
                      <a:lnTo>
                        <a:pt x="463" y="459"/>
                      </a:lnTo>
                      <a:lnTo>
                        <a:pt x="454" y="456"/>
                      </a:lnTo>
                      <a:lnTo>
                        <a:pt x="445" y="454"/>
                      </a:lnTo>
                      <a:lnTo>
                        <a:pt x="436" y="450"/>
                      </a:lnTo>
                      <a:lnTo>
                        <a:pt x="415" y="440"/>
                      </a:lnTo>
                      <a:lnTo>
                        <a:pt x="396" y="429"/>
                      </a:lnTo>
                      <a:lnTo>
                        <a:pt x="396" y="429"/>
                      </a:lnTo>
                      <a:lnTo>
                        <a:pt x="382" y="421"/>
                      </a:lnTo>
                      <a:lnTo>
                        <a:pt x="377" y="418"/>
                      </a:lnTo>
                      <a:lnTo>
                        <a:pt x="372" y="417"/>
                      </a:lnTo>
                      <a:lnTo>
                        <a:pt x="367" y="416"/>
                      </a:lnTo>
                      <a:lnTo>
                        <a:pt x="363" y="416"/>
                      </a:lnTo>
                      <a:lnTo>
                        <a:pt x="354" y="418"/>
                      </a:lnTo>
                      <a:lnTo>
                        <a:pt x="348" y="421"/>
                      </a:lnTo>
                      <a:lnTo>
                        <a:pt x="342" y="426"/>
                      </a:lnTo>
                      <a:lnTo>
                        <a:pt x="333" y="436"/>
                      </a:lnTo>
                      <a:lnTo>
                        <a:pt x="333" y="436"/>
                      </a:lnTo>
                      <a:lnTo>
                        <a:pt x="324" y="447"/>
                      </a:lnTo>
                      <a:lnTo>
                        <a:pt x="320" y="452"/>
                      </a:lnTo>
                      <a:lnTo>
                        <a:pt x="317" y="460"/>
                      </a:lnTo>
                      <a:lnTo>
                        <a:pt x="317" y="467"/>
                      </a:lnTo>
                      <a:lnTo>
                        <a:pt x="317" y="472"/>
                      </a:lnTo>
                      <a:lnTo>
                        <a:pt x="318" y="477"/>
                      </a:lnTo>
                      <a:lnTo>
                        <a:pt x="320" y="481"/>
                      </a:lnTo>
                      <a:lnTo>
                        <a:pt x="324" y="487"/>
                      </a:lnTo>
                      <a:lnTo>
                        <a:pt x="332" y="499"/>
                      </a:lnTo>
                      <a:lnTo>
                        <a:pt x="332" y="499"/>
                      </a:lnTo>
                      <a:lnTo>
                        <a:pt x="347" y="517"/>
                      </a:lnTo>
                      <a:lnTo>
                        <a:pt x="358" y="536"/>
                      </a:lnTo>
                      <a:lnTo>
                        <a:pt x="367" y="554"/>
                      </a:lnTo>
                      <a:lnTo>
                        <a:pt x="370" y="563"/>
                      </a:lnTo>
                      <a:lnTo>
                        <a:pt x="372" y="571"/>
                      </a:lnTo>
                      <a:lnTo>
                        <a:pt x="372" y="571"/>
                      </a:lnTo>
                      <a:lnTo>
                        <a:pt x="348" y="601"/>
                      </a:lnTo>
                      <a:lnTo>
                        <a:pt x="348" y="601"/>
                      </a:lnTo>
                      <a:lnTo>
                        <a:pt x="340" y="602"/>
                      </a:lnTo>
                      <a:lnTo>
                        <a:pt x="331" y="601"/>
                      </a:lnTo>
                      <a:lnTo>
                        <a:pt x="311" y="597"/>
                      </a:lnTo>
                      <a:lnTo>
                        <a:pt x="290" y="591"/>
                      </a:lnTo>
                      <a:lnTo>
                        <a:pt x="269" y="583"/>
                      </a:lnTo>
                      <a:lnTo>
                        <a:pt x="269" y="583"/>
                      </a:lnTo>
                      <a:lnTo>
                        <a:pt x="255" y="577"/>
                      </a:lnTo>
                      <a:lnTo>
                        <a:pt x="248" y="576"/>
                      </a:lnTo>
                      <a:lnTo>
                        <a:pt x="243" y="575"/>
                      </a:lnTo>
                      <a:lnTo>
                        <a:pt x="239" y="575"/>
                      </a:lnTo>
                      <a:lnTo>
                        <a:pt x="234" y="576"/>
                      </a:lnTo>
                      <a:lnTo>
                        <a:pt x="227" y="578"/>
                      </a:lnTo>
                      <a:lnTo>
                        <a:pt x="220" y="583"/>
                      </a:lnTo>
                      <a:lnTo>
                        <a:pt x="216" y="588"/>
                      </a:lnTo>
                      <a:lnTo>
                        <a:pt x="208" y="600"/>
                      </a:lnTo>
                      <a:lnTo>
                        <a:pt x="208" y="600"/>
                      </a:lnTo>
                      <a:lnTo>
                        <a:pt x="201" y="611"/>
                      </a:lnTo>
                      <a:lnTo>
                        <a:pt x="197" y="618"/>
                      </a:lnTo>
                      <a:lnTo>
                        <a:pt x="196" y="625"/>
                      </a:lnTo>
                      <a:lnTo>
                        <a:pt x="197" y="633"/>
                      </a:lnTo>
                      <a:lnTo>
                        <a:pt x="198" y="637"/>
                      </a:lnTo>
                      <a:lnTo>
                        <a:pt x="201" y="642"/>
                      </a:lnTo>
                      <a:lnTo>
                        <a:pt x="203" y="647"/>
                      </a:lnTo>
                      <a:lnTo>
                        <a:pt x="207" y="651"/>
                      </a:lnTo>
                      <a:lnTo>
                        <a:pt x="218" y="662"/>
                      </a:lnTo>
                      <a:lnTo>
                        <a:pt x="218" y="662"/>
                      </a:lnTo>
                      <a:lnTo>
                        <a:pt x="234" y="677"/>
                      </a:lnTo>
                      <a:lnTo>
                        <a:pt x="248" y="695"/>
                      </a:lnTo>
                      <a:lnTo>
                        <a:pt x="260" y="711"/>
                      </a:lnTo>
                      <a:lnTo>
                        <a:pt x="265" y="719"/>
                      </a:lnTo>
                      <a:lnTo>
                        <a:pt x="267" y="727"/>
                      </a:lnTo>
                      <a:lnTo>
                        <a:pt x="267" y="727"/>
                      </a:lnTo>
                      <a:lnTo>
                        <a:pt x="248" y="761"/>
                      </a:lnTo>
                      <a:lnTo>
                        <a:pt x="248" y="761"/>
                      </a:lnTo>
                      <a:lnTo>
                        <a:pt x="241" y="762"/>
                      </a:lnTo>
                      <a:lnTo>
                        <a:pt x="232" y="764"/>
                      </a:lnTo>
                      <a:lnTo>
                        <a:pt x="211" y="762"/>
                      </a:lnTo>
                      <a:lnTo>
                        <a:pt x="190" y="759"/>
                      </a:lnTo>
                      <a:lnTo>
                        <a:pt x="168" y="755"/>
                      </a:lnTo>
                      <a:lnTo>
                        <a:pt x="168" y="755"/>
                      </a:lnTo>
                      <a:lnTo>
                        <a:pt x="154" y="752"/>
                      </a:lnTo>
                      <a:lnTo>
                        <a:pt x="147" y="750"/>
                      </a:lnTo>
                      <a:lnTo>
                        <a:pt x="142" y="752"/>
                      </a:lnTo>
                      <a:lnTo>
                        <a:pt x="136" y="752"/>
                      </a:lnTo>
                      <a:lnTo>
                        <a:pt x="132" y="753"/>
                      </a:lnTo>
                      <a:lnTo>
                        <a:pt x="125" y="757"/>
                      </a:lnTo>
                      <a:lnTo>
                        <a:pt x="120" y="762"/>
                      </a:lnTo>
                      <a:lnTo>
                        <a:pt x="116" y="768"/>
                      </a:lnTo>
                      <a:lnTo>
                        <a:pt x="110" y="781"/>
                      </a:lnTo>
                      <a:lnTo>
                        <a:pt x="110" y="781"/>
                      </a:lnTo>
                      <a:lnTo>
                        <a:pt x="105" y="794"/>
                      </a:lnTo>
                      <a:lnTo>
                        <a:pt x="104" y="801"/>
                      </a:lnTo>
                      <a:lnTo>
                        <a:pt x="102" y="808"/>
                      </a:lnTo>
                      <a:lnTo>
                        <a:pt x="105" y="816"/>
                      </a:lnTo>
                      <a:lnTo>
                        <a:pt x="107" y="820"/>
                      </a:lnTo>
                      <a:lnTo>
                        <a:pt x="109" y="825"/>
                      </a:lnTo>
                      <a:lnTo>
                        <a:pt x="113" y="828"/>
                      </a:lnTo>
                      <a:lnTo>
                        <a:pt x="118" y="832"/>
                      </a:lnTo>
                      <a:lnTo>
                        <a:pt x="130" y="841"/>
                      </a:lnTo>
                      <a:lnTo>
                        <a:pt x="130" y="841"/>
                      </a:lnTo>
                      <a:lnTo>
                        <a:pt x="148" y="854"/>
                      </a:lnTo>
                      <a:lnTo>
                        <a:pt x="165" y="868"/>
                      </a:lnTo>
                      <a:lnTo>
                        <a:pt x="179" y="883"/>
                      </a:lnTo>
                      <a:lnTo>
                        <a:pt x="185" y="890"/>
                      </a:lnTo>
                      <a:lnTo>
                        <a:pt x="189" y="896"/>
                      </a:lnTo>
                      <a:lnTo>
                        <a:pt x="189" y="896"/>
                      </a:lnTo>
                      <a:lnTo>
                        <a:pt x="177" y="933"/>
                      </a:lnTo>
                      <a:lnTo>
                        <a:pt x="177" y="933"/>
                      </a:lnTo>
                      <a:lnTo>
                        <a:pt x="169" y="937"/>
                      </a:lnTo>
                      <a:lnTo>
                        <a:pt x="160" y="939"/>
                      </a:lnTo>
                      <a:lnTo>
                        <a:pt x="150" y="940"/>
                      </a:lnTo>
                      <a:lnTo>
                        <a:pt x="139" y="941"/>
                      </a:lnTo>
                      <a:lnTo>
                        <a:pt x="118" y="941"/>
                      </a:lnTo>
                      <a:lnTo>
                        <a:pt x="95" y="940"/>
                      </a:lnTo>
                      <a:lnTo>
                        <a:pt x="95" y="940"/>
                      </a:lnTo>
                      <a:lnTo>
                        <a:pt x="80" y="939"/>
                      </a:lnTo>
                      <a:lnTo>
                        <a:pt x="74" y="940"/>
                      </a:lnTo>
                      <a:lnTo>
                        <a:pt x="69" y="941"/>
                      </a:lnTo>
                      <a:lnTo>
                        <a:pt x="63" y="942"/>
                      </a:lnTo>
                      <a:lnTo>
                        <a:pt x="60" y="944"/>
                      </a:lnTo>
                      <a:lnTo>
                        <a:pt x="53" y="950"/>
                      </a:lnTo>
                      <a:lnTo>
                        <a:pt x="49" y="955"/>
                      </a:lnTo>
                      <a:lnTo>
                        <a:pt x="46" y="962"/>
                      </a:lnTo>
                      <a:lnTo>
                        <a:pt x="43" y="975"/>
                      </a:lnTo>
                      <a:lnTo>
                        <a:pt x="43" y="975"/>
                      </a:lnTo>
                      <a:lnTo>
                        <a:pt x="38" y="989"/>
                      </a:lnTo>
                      <a:lnTo>
                        <a:pt x="38" y="996"/>
                      </a:lnTo>
                      <a:lnTo>
                        <a:pt x="39" y="1003"/>
                      </a:lnTo>
                      <a:lnTo>
                        <a:pt x="41" y="1011"/>
                      </a:lnTo>
                      <a:lnTo>
                        <a:pt x="45" y="1014"/>
                      </a:lnTo>
                      <a:lnTo>
                        <a:pt x="48" y="1018"/>
                      </a:lnTo>
                      <a:lnTo>
                        <a:pt x="52" y="1022"/>
                      </a:lnTo>
                      <a:lnTo>
                        <a:pt x="57" y="1025"/>
                      </a:lnTo>
                      <a:lnTo>
                        <a:pt x="71" y="1032"/>
                      </a:lnTo>
                      <a:lnTo>
                        <a:pt x="71" y="1032"/>
                      </a:lnTo>
                      <a:lnTo>
                        <a:pt x="90" y="1041"/>
                      </a:lnTo>
                      <a:lnTo>
                        <a:pt x="110" y="1053"/>
                      </a:lnTo>
                      <a:lnTo>
                        <a:pt x="126" y="1065"/>
                      </a:lnTo>
                      <a:lnTo>
                        <a:pt x="133" y="1072"/>
                      </a:lnTo>
                      <a:lnTo>
                        <a:pt x="137" y="1077"/>
                      </a:lnTo>
                      <a:lnTo>
                        <a:pt x="137" y="1077"/>
                      </a:lnTo>
                      <a:lnTo>
                        <a:pt x="131" y="1115"/>
                      </a:lnTo>
                      <a:lnTo>
                        <a:pt x="131" y="1115"/>
                      </a:lnTo>
                      <a:lnTo>
                        <a:pt x="124" y="1120"/>
                      </a:lnTo>
                      <a:lnTo>
                        <a:pt x="116" y="1123"/>
                      </a:lnTo>
                      <a:lnTo>
                        <a:pt x="107" y="1126"/>
                      </a:lnTo>
                      <a:lnTo>
                        <a:pt x="96" y="1128"/>
                      </a:lnTo>
                      <a:lnTo>
                        <a:pt x="74" y="1133"/>
                      </a:lnTo>
                      <a:lnTo>
                        <a:pt x="52" y="1135"/>
                      </a:lnTo>
                      <a:lnTo>
                        <a:pt x="52" y="1135"/>
                      </a:lnTo>
                      <a:lnTo>
                        <a:pt x="37" y="1136"/>
                      </a:lnTo>
                      <a:lnTo>
                        <a:pt x="31" y="1138"/>
                      </a:lnTo>
                      <a:lnTo>
                        <a:pt x="25" y="1139"/>
                      </a:lnTo>
                      <a:lnTo>
                        <a:pt x="21" y="1142"/>
                      </a:lnTo>
                      <a:lnTo>
                        <a:pt x="17" y="1145"/>
                      </a:lnTo>
                      <a:lnTo>
                        <a:pt x="12" y="1150"/>
                      </a:lnTo>
                      <a:lnTo>
                        <a:pt x="9" y="1157"/>
                      </a:lnTo>
                      <a:lnTo>
                        <a:pt x="7" y="1164"/>
                      </a:lnTo>
                      <a:lnTo>
                        <a:pt x="5" y="1178"/>
                      </a:lnTo>
                      <a:lnTo>
                        <a:pt x="5" y="1178"/>
                      </a:lnTo>
                      <a:lnTo>
                        <a:pt x="3" y="1192"/>
                      </a:lnTo>
                      <a:lnTo>
                        <a:pt x="4" y="1199"/>
                      </a:lnTo>
                      <a:lnTo>
                        <a:pt x="7" y="1206"/>
                      </a:lnTo>
                      <a:lnTo>
                        <a:pt x="11" y="1212"/>
                      </a:lnTo>
                      <a:lnTo>
                        <a:pt x="13" y="1216"/>
                      </a:lnTo>
                      <a:lnTo>
                        <a:pt x="17" y="1219"/>
                      </a:lnTo>
                      <a:lnTo>
                        <a:pt x="22" y="1222"/>
                      </a:lnTo>
                      <a:lnTo>
                        <a:pt x="28" y="1224"/>
                      </a:lnTo>
                      <a:lnTo>
                        <a:pt x="43" y="1229"/>
                      </a:lnTo>
                      <a:lnTo>
                        <a:pt x="43" y="1229"/>
                      </a:lnTo>
                      <a:lnTo>
                        <a:pt x="63" y="1236"/>
                      </a:lnTo>
                      <a:lnTo>
                        <a:pt x="84" y="1244"/>
                      </a:lnTo>
                      <a:lnTo>
                        <a:pt x="94" y="1249"/>
                      </a:lnTo>
                      <a:lnTo>
                        <a:pt x="102" y="1254"/>
                      </a:lnTo>
                      <a:lnTo>
                        <a:pt x="110" y="1259"/>
                      </a:lnTo>
                      <a:lnTo>
                        <a:pt x="116" y="1265"/>
                      </a:lnTo>
                      <a:lnTo>
                        <a:pt x="116" y="1265"/>
                      </a:lnTo>
                      <a:lnTo>
                        <a:pt x="114" y="1303"/>
                      </a:lnTo>
                      <a:lnTo>
                        <a:pt x="114" y="1303"/>
                      </a:lnTo>
                      <a:lnTo>
                        <a:pt x="108" y="1308"/>
                      </a:lnTo>
                      <a:lnTo>
                        <a:pt x="100" y="1313"/>
                      </a:lnTo>
                      <a:lnTo>
                        <a:pt x="83" y="1321"/>
                      </a:lnTo>
                      <a:lnTo>
                        <a:pt x="61" y="1329"/>
                      </a:lnTo>
                      <a:lnTo>
                        <a:pt x="40" y="1334"/>
                      </a:lnTo>
                      <a:lnTo>
                        <a:pt x="40" y="1334"/>
                      </a:lnTo>
                      <a:lnTo>
                        <a:pt x="25" y="1338"/>
                      </a:lnTo>
                      <a:lnTo>
                        <a:pt x="20" y="1341"/>
                      </a:lnTo>
                      <a:lnTo>
                        <a:pt x="14" y="1343"/>
                      </a:lnTo>
                      <a:lnTo>
                        <a:pt x="11" y="1346"/>
                      </a:lnTo>
                      <a:lnTo>
                        <a:pt x="8" y="1349"/>
                      </a:lnTo>
                      <a:lnTo>
                        <a:pt x="3" y="1356"/>
                      </a:lnTo>
                      <a:lnTo>
                        <a:pt x="0" y="1363"/>
                      </a:lnTo>
                      <a:lnTo>
                        <a:pt x="0" y="1370"/>
                      </a:lnTo>
                      <a:lnTo>
                        <a:pt x="0" y="1383"/>
                      </a:lnTo>
                      <a:lnTo>
                        <a:pt x="0" y="1383"/>
                      </a:lnTo>
                      <a:lnTo>
                        <a:pt x="1" y="1398"/>
                      </a:lnTo>
                      <a:lnTo>
                        <a:pt x="2" y="1404"/>
                      </a:lnTo>
                      <a:lnTo>
                        <a:pt x="5" y="1412"/>
                      </a:lnTo>
                      <a:lnTo>
                        <a:pt x="11" y="1417"/>
                      </a:lnTo>
                      <a:lnTo>
                        <a:pt x="14" y="1420"/>
                      </a:lnTo>
                      <a:lnTo>
                        <a:pt x="19" y="1423"/>
                      </a:lnTo>
                      <a:lnTo>
                        <a:pt x="24" y="1425"/>
                      </a:lnTo>
                      <a:lnTo>
                        <a:pt x="31" y="1427"/>
                      </a:lnTo>
                      <a:lnTo>
                        <a:pt x="45" y="1428"/>
                      </a:lnTo>
                      <a:lnTo>
                        <a:pt x="45" y="1428"/>
                      </a:lnTo>
                      <a:lnTo>
                        <a:pt x="68" y="1431"/>
                      </a:lnTo>
                      <a:lnTo>
                        <a:pt x="89" y="1437"/>
                      </a:lnTo>
                      <a:lnTo>
                        <a:pt x="108" y="1443"/>
                      </a:lnTo>
                      <a:lnTo>
                        <a:pt x="117" y="1448"/>
                      </a:lnTo>
                      <a:lnTo>
                        <a:pt x="123" y="1452"/>
                      </a:lnTo>
                      <a:lnTo>
                        <a:pt x="123" y="1452"/>
                      </a:lnTo>
                      <a:lnTo>
                        <a:pt x="129" y="1490"/>
                      </a:lnTo>
                      <a:lnTo>
                        <a:pt x="129" y="1490"/>
                      </a:lnTo>
                      <a:lnTo>
                        <a:pt x="123" y="1496"/>
                      </a:lnTo>
                      <a:lnTo>
                        <a:pt x="116" y="1502"/>
                      </a:lnTo>
                      <a:lnTo>
                        <a:pt x="99" y="1513"/>
                      </a:lnTo>
                      <a:lnTo>
                        <a:pt x="80" y="1524"/>
                      </a:lnTo>
                      <a:lnTo>
                        <a:pt x="59" y="1533"/>
                      </a:lnTo>
                      <a:lnTo>
                        <a:pt x="59" y="1533"/>
                      </a:lnTo>
                      <a:lnTo>
                        <a:pt x="45" y="1539"/>
                      </a:lnTo>
                      <a:lnTo>
                        <a:pt x="40" y="1542"/>
                      </a:lnTo>
                      <a:lnTo>
                        <a:pt x="36" y="1546"/>
                      </a:lnTo>
                      <a:lnTo>
                        <a:pt x="32" y="1549"/>
                      </a:lnTo>
                      <a:lnTo>
                        <a:pt x="29" y="1552"/>
                      </a:lnTo>
                      <a:lnTo>
                        <a:pt x="26" y="1560"/>
                      </a:lnTo>
                      <a:lnTo>
                        <a:pt x="25" y="1567"/>
                      </a:lnTo>
                      <a:lnTo>
                        <a:pt x="25" y="1574"/>
                      </a:lnTo>
                      <a:lnTo>
                        <a:pt x="27" y="1588"/>
                      </a:lnTo>
                      <a:lnTo>
                        <a:pt x="27" y="1588"/>
                      </a:lnTo>
                      <a:lnTo>
                        <a:pt x="31" y="1601"/>
                      </a:lnTo>
                      <a:lnTo>
                        <a:pt x="34" y="1608"/>
                      </a:lnTo>
                      <a:lnTo>
                        <a:pt x="37" y="1614"/>
                      </a:lnTo>
                      <a:lnTo>
                        <a:pt x="44" y="1620"/>
                      </a:lnTo>
                      <a:lnTo>
                        <a:pt x="48" y="1622"/>
                      </a:lnTo>
                      <a:lnTo>
                        <a:pt x="52" y="1623"/>
                      </a:lnTo>
                      <a:lnTo>
                        <a:pt x="58" y="1624"/>
                      </a:lnTo>
                      <a:lnTo>
                        <a:pt x="64" y="1625"/>
                      </a:lnTo>
                      <a:lnTo>
                        <a:pt x="78" y="1625"/>
                      </a:lnTo>
                      <a:lnTo>
                        <a:pt x="78" y="1625"/>
                      </a:lnTo>
                      <a:lnTo>
                        <a:pt x="101" y="1625"/>
                      </a:lnTo>
                      <a:lnTo>
                        <a:pt x="123" y="1626"/>
                      </a:lnTo>
                      <a:lnTo>
                        <a:pt x="144" y="1630"/>
                      </a:lnTo>
                      <a:lnTo>
                        <a:pt x="151" y="1633"/>
                      </a:lnTo>
                      <a:lnTo>
                        <a:pt x="159" y="1635"/>
                      </a:lnTo>
                      <a:lnTo>
                        <a:pt x="159" y="1635"/>
                      </a:lnTo>
                      <a:lnTo>
                        <a:pt x="171" y="1673"/>
                      </a:lnTo>
                      <a:lnTo>
                        <a:pt x="171" y="1673"/>
                      </a:lnTo>
                      <a:lnTo>
                        <a:pt x="167" y="1680"/>
                      </a:lnTo>
                      <a:lnTo>
                        <a:pt x="160" y="1686"/>
                      </a:lnTo>
                      <a:lnTo>
                        <a:pt x="146" y="1700"/>
                      </a:lnTo>
                      <a:lnTo>
                        <a:pt x="128" y="1713"/>
                      </a:lnTo>
                      <a:lnTo>
                        <a:pt x="109" y="1725"/>
                      </a:lnTo>
                      <a:lnTo>
                        <a:pt x="109" y="1725"/>
                      </a:lnTo>
                      <a:lnTo>
                        <a:pt x="96" y="1734"/>
                      </a:lnTo>
                      <a:lnTo>
                        <a:pt x="92" y="1739"/>
                      </a:lnTo>
                      <a:lnTo>
                        <a:pt x="88" y="1742"/>
                      </a:lnTo>
                      <a:lnTo>
                        <a:pt x="85" y="1746"/>
                      </a:lnTo>
                      <a:lnTo>
                        <a:pt x="83" y="1749"/>
                      </a:lnTo>
                      <a:lnTo>
                        <a:pt x="81" y="1758"/>
                      </a:lnTo>
                      <a:lnTo>
                        <a:pt x="81" y="1765"/>
                      </a:lnTo>
                      <a:lnTo>
                        <a:pt x="82" y="1772"/>
                      </a:lnTo>
                      <a:lnTo>
                        <a:pt x="87" y="1785"/>
                      </a:lnTo>
                      <a:lnTo>
                        <a:pt x="87" y="1785"/>
                      </a:lnTo>
                      <a:lnTo>
                        <a:pt x="92" y="1798"/>
                      </a:lnTo>
                      <a:lnTo>
                        <a:pt x="96" y="1804"/>
                      </a:lnTo>
                      <a:lnTo>
                        <a:pt x="100" y="1809"/>
                      </a:lnTo>
                      <a:lnTo>
                        <a:pt x="108" y="1814"/>
                      </a:lnTo>
                      <a:lnTo>
                        <a:pt x="112" y="1816"/>
                      </a:lnTo>
                      <a:lnTo>
                        <a:pt x="117" y="1816"/>
                      </a:lnTo>
                      <a:lnTo>
                        <a:pt x="122" y="1817"/>
                      </a:lnTo>
                      <a:lnTo>
                        <a:pt x="129" y="1817"/>
                      </a:lnTo>
                      <a:lnTo>
                        <a:pt x="143" y="1814"/>
                      </a:lnTo>
                      <a:lnTo>
                        <a:pt x="143" y="1814"/>
                      </a:lnTo>
                      <a:lnTo>
                        <a:pt x="166" y="1810"/>
                      </a:lnTo>
                      <a:lnTo>
                        <a:pt x="187" y="1808"/>
                      </a:lnTo>
                      <a:lnTo>
                        <a:pt x="207" y="1808"/>
                      </a:lnTo>
                      <a:lnTo>
                        <a:pt x="216" y="1809"/>
                      </a:lnTo>
                      <a:lnTo>
                        <a:pt x="224" y="1812"/>
                      </a:lnTo>
                      <a:lnTo>
                        <a:pt x="224" y="1812"/>
                      </a:lnTo>
                      <a:lnTo>
                        <a:pt x="241" y="1846"/>
                      </a:lnTo>
                      <a:lnTo>
                        <a:pt x="241" y="1846"/>
                      </a:lnTo>
                      <a:lnTo>
                        <a:pt x="238" y="1854"/>
                      </a:lnTo>
                      <a:lnTo>
                        <a:pt x="233" y="1862"/>
                      </a:lnTo>
                      <a:lnTo>
                        <a:pt x="228" y="1869"/>
                      </a:lnTo>
                      <a:lnTo>
                        <a:pt x="221" y="1878"/>
                      </a:lnTo>
                      <a:lnTo>
                        <a:pt x="206" y="1894"/>
                      </a:lnTo>
                      <a:lnTo>
                        <a:pt x="189" y="1908"/>
                      </a:lnTo>
                      <a:lnTo>
                        <a:pt x="189" y="1908"/>
                      </a:lnTo>
                      <a:lnTo>
                        <a:pt x="178" y="1918"/>
                      </a:lnTo>
                      <a:lnTo>
                        <a:pt x="173" y="1924"/>
                      </a:lnTo>
                      <a:lnTo>
                        <a:pt x="170" y="1928"/>
                      </a:lnTo>
                      <a:lnTo>
                        <a:pt x="168" y="1932"/>
                      </a:lnTo>
                      <a:lnTo>
                        <a:pt x="167" y="1937"/>
                      </a:lnTo>
                      <a:lnTo>
                        <a:pt x="166" y="1944"/>
                      </a:lnTo>
                      <a:lnTo>
                        <a:pt x="167" y="1952"/>
                      </a:lnTo>
                      <a:lnTo>
                        <a:pt x="169" y="1959"/>
                      </a:lnTo>
                      <a:lnTo>
                        <a:pt x="175" y="1971"/>
                      </a:lnTo>
                      <a:lnTo>
                        <a:pt x="175" y="1971"/>
                      </a:lnTo>
                      <a:lnTo>
                        <a:pt x="183" y="1983"/>
                      </a:lnTo>
                      <a:lnTo>
                        <a:pt x="187" y="1988"/>
                      </a:lnTo>
                      <a:lnTo>
                        <a:pt x="194" y="1992"/>
                      </a:lnTo>
                      <a:lnTo>
                        <a:pt x="201" y="1996"/>
                      </a:lnTo>
                      <a:lnTo>
                        <a:pt x="205" y="1997"/>
                      </a:lnTo>
                      <a:lnTo>
                        <a:pt x="210" y="1997"/>
                      </a:lnTo>
                      <a:lnTo>
                        <a:pt x="216" y="1997"/>
                      </a:lnTo>
                      <a:lnTo>
                        <a:pt x="222" y="1996"/>
                      </a:lnTo>
                      <a:lnTo>
                        <a:pt x="236" y="1990"/>
                      </a:lnTo>
                      <a:lnTo>
                        <a:pt x="236" y="1990"/>
                      </a:lnTo>
                      <a:lnTo>
                        <a:pt x="257" y="1984"/>
                      </a:lnTo>
                      <a:lnTo>
                        <a:pt x="279" y="1978"/>
                      </a:lnTo>
                      <a:lnTo>
                        <a:pt x="300" y="1975"/>
                      </a:lnTo>
                      <a:lnTo>
                        <a:pt x="308" y="1975"/>
                      </a:lnTo>
                      <a:lnTo>
                        <a:pt x="316" y="1975"/>
                      </a:lnTo>
                      <a:lnTo>
                        <a:pt x="316" y="1975"/>
                      </a:lnTo>
                      <a:lnTo>
                        <a:pt x="339" y="2008"/>
                      </a:lnTo>
                      <a:lnTo>
                        <a:pt x="339" y="2008"/>
                      </a:lnTo>
                      <a:lnTo>
                        <a:pt x="336" y="2015"/>
                      </a:lnTo>
                      <a:lnTo>
                        <a:pt x="332" y="2023"/>
                      </a:lnTo>
                      <a:lnTo>
                        <a:pt x="328" y="2033"/>
                      </a:lnTo>
                      <a:lnTo>
                        <a:pt x="323" y="2041"/>
                      </a:lnTo>
                      <a:lnTo>
                        <a:pt x="311" y="2060"/>
                      </a:lnTo>
                      <a:lnTo>
                        <a:pt x="296" y="2077"/>
                      </a:lnTo>
                      <a:lnTo>
                        <a:pt x="296" y="2077"/>
                      </a:lnTo>
                      <a:lnTo>
                        <a:pt x="287" y="2088"/>
                      </a:lnTo>
                      <a:lnTo>
                        <a:pt x="283" y="2094"/>
                      </a:lnTo>
                      <a:lnTo>
                        <a:pt x="281" y="2099"/>
                      </a:lnTo>
                      <a:lnTo>
                        <a:pt x="279" y="2103"/>
                      </a:lnTo>
                      <a:lnTo>
                        <a:pt x="278" y="2108"/>
                      </a:lnTo>
                      <a:lnTo>
                        <a:pt x="279" y="2115"/>
                      </a:lnTo>
                      <a:lnTo>
                        <a:pt x="281" y="2123"/>
                      </a:lnTo>
                      <a:lnTo>
                        <a:pt x="284" y="2130"/>
                      </a:lnTo>
                      <a:lnTo>
                        <a:pt x="293" y="2141"/>
                      </a:lnTo>
                      <a:lnTo>
                        <a:pt x="293" y="2141"/>
                      </a:lnTo>
                      <a:lnTo>
                        <a:pt x="302" y="2150"/>
                      </a:lnTo>
                      <a:lnTo>
                        <a:pt x="307" y="2156"/>
                      </a:lnTo>
                      <a:lnTo>
                        <a:pt x="314" y="2159"/>
                      </a:lnTo>
                      <a:lnTo>
                        <a:pt x="321" y="2161"/>
                      </a:lnTo>
                      <a:lnTo>
                        <a:pt x="326" y="2161"/>
                      </a:lnTo>
                      <a:lnTo>
                        <a:pt x="331" y="2160"/>
                      </a:lnTo>
                      <a:lnTo>
                        <a:pt x="337" y="2159"/>
                      </a:lnTo>
                      <a:lnTo>
                        <a:pt x="342" y="2157"/>
                      </a:lnTo>
                      <a:lnTo>
                        <a:pt x="355" y="2150"/>
                      </a:lnTo>
                      <a:lnTo>
                        <a:pt x="355" y="2150"/>
                      </a:lnTo>
                      <a:lnTo>
                        <a:pt x="376" y="2139"/>
                      </a:lnTo>
                      <a:lnTo>
                        <a:pt x="397" y="2131"/>
                      </a:lnTo>
                      <a:lnTo>
                        <a:pt x="415" y="2125"/>
                      </a:lnTo>
                      <a:lnTo>
                        <a:pt x="425" y="2123"/>
                      </a:lnTo>
                      <a:lnTo>
                        <a:pt x="433" y="2123"/>
                      </a:lnTo>
                      <a:lnTo>
                        <a:pt x="433" y="2123"/>
                      </a:lnTo>
                      <a:lnTo>
                        <a:pt x="459" y="2151"/>
                      </a:lnTo>
                      <a:lnTo>
                        <a:pt x="459" y="2151"/>
                      </a:lnTo>
                      <a:lnTo>
                        <a:pt x="459" y="2159"/>
                      </a:lnTo>
                      <a:lnTo>
                        <a:pt x="457" y="2168"/>
                      </a:lnTo>
                      <a:lnTo>
                        <a:pt x="449" y="2187"/>
                      </a:lnTo>
                      <a:lnTo>
                        <a:pt x="439" y="2207"/>
                      </a:lnTo>
                      <a:lnTo>
                        <a:pt x="428" y="2227"/>
                      </a:lnTo>
                      <a:lnTo>
                        <a:pt x="428" y="2227"/>
                      </a:lnTo>
                      <a:lnTo>
                        <a:pt x="421" y="2240"/>
                      </a:lnTo>
                      <a:lnTo>
                        <a:pt x="418" y="2245"/>
                      </a:lnTo>
                      <a:lnTo>
                        <a:pt x="416" y="2251"/>
                      </a:lnTo>
                      <a:lnTo>
                        <a:pt x="416" y="2255"/>
                      </a:lnTo>
                      <a:lnTo>
                        <a:pt x="416" y="2259"/>
                      </a:lnTo>
                      <a:lnTo>
                        <a:pt x="417" y="2268"/>
                      </a:lnTo>
                      <a:lnTo>
                        <a:pt x="421" y="2274"/>
                      </a:lnTo>
                      <a:lnTo>
                        <a:pt x="425" y="2280"/>
                      </a:lnTo>
                      <a:lnTo>
                        <a:pt x="436" y="2290"/>
                      </a:lnTo>
                      <a:lnTo>
                        <a:pt x="436" y="2290"/>
                      </a:lnTo>
                      <a:lnTo>
                        <a:pt x="446" y="2298"/>
                      </a:lnTo>
                      <a:lnTo>
                        <a:pt x="452" y="2302"/>
                      </a:lnTo>
                      <a:lnTo>
                        <a:pt x="459" y="2305"/>
                      </a:lnTo>
                      <a:lnTo>
                        <a:pt x="466" y="2305"/>
                      </a:lnTo>
                      <a:lnTo>
                        <a:pt x="471" y="2305"/>
                      </a:lnTo>
                      <a:lnTo>
                        <a:pt x="476" y="2304"/>
                      </a:lnTo>
                      <a:lnTo>
                        <a:pt x="482" y="2302"/>
                      </a:lnTo>
                      <a:lnTo>
                        <a:pt x="487" y="2298"/>
                      </a:lnTo>
                      <a:lnTo>
                        <a:pt x="499" y="2290"/>
                      </a:lnTo>
                      <a:lnTo>
                        <a:pt x="499" y="2290"/>
                      </a:lnTo>
                      <a:lnTo>
                        <a:pt x="516" y="2276"/>
                      </a:lnTo>
                      <a:lnTo>
                        <a:pt x="535" y="2264"/>
                      </a:lnTo>
                      <a:lnTo>
                        <a:pt x="554" y="2255"/>
                      </a:lnTo>
                      <a:lnTo>
                        <a:pt x="562" y="2252"/>
                      </a:lnTo>
                      <a:lnTo>
                        <a:pt x="570" y="2251"/>
                      </a:lnTo>
                      <a:lnTo>
                        <a:pt x="570" y="2251"/>
                      </a:lnTo>
                      <a:lnTo>
                        <a:pt x="601" y="2274"/>
                      </a:lnTo>
                      <a:lnTo>
                        <a:pt x="601" y="2274"/>
                      </a:lnTo>
                      <a:lnTo>
                        <a:pt x="601" y="2282"/>
                      </a:lnTo>
                      <a:lnTo>
                        <a:pt x="600" y="2291"/>
                      </a:lnTo>
                      <a:lnTo>
                        <a:pt x="597" y="2312"/>
                      </a:lnTo>
                      <a:lnTo>
                        <a:pt x="591" y="2332"/>
                      </a:lnTo>
                      <a:lnTo>
                        <a:pt x="582" y="2353"/>
                      </a:lnTo>
                      <a:lnTo>
                        <a:pt x="582" y="2353"/>
                      </a:lnTo>
                      <a:lnTo>
                        <a:pt x="576" y="2367"/>
                      </a:lnTo>
                      <a:lnTo>
                        <a:pt x="575" y="2374"/>
                      </a:lnTo>
                      <a:lnTo>
                        <a:pt x="574" y="2379"/>
                      </a:lnTo>
                      <a:lnTo>
                        <a:pt x="574" y="2383"/>
                      </a:lnTo>
                      <a:lnTo>
                        <a:pt x="575" y="2388"/>
                      </a:lnTo>
                      <a:lnTo>
                        <a:pt x="577" y="2395"/>
                      </a:lnTo>
                      <a:lnTo>
                        <a:pt x="582" y="2402"/>
                      </a:lnTo>
                      <a:lnTo>
                        <a:pt x="587" y="2406"/>
                      </a:lnTo>
                      <a:lnTo>
                        <a:pt x="599" y="2414"/>
                      </a:lnTo>
                      <a:lnTo>
                        <a:pt x="599" y="2414"/>
                      </a:lnTo>
                      <a:lnTo>
                        <a:pt x="611" y="2422"/>
                      </a:lnTo>
                      <a:lnTo>
                        <a:pt x="618" y="2425"/>
                      </a:lnTo>
                      <a:lnTo>
                        <a:pt x="624" y="2426"/>
                      </a:lnTo>
                      <a:lnTo>
                        <a:pt x="633" y="2425"/>
                      </a:lnTo>
                      <a:lnTo>
                        <a:pt x="637" y="2424"/>
                      </a:lnTo>
                      <a:lnTo>
                        <a:pt x="642" y="2422"/>
                      </a:lnTo>
                      <a:lnTo>
                        <a:pt x="646" y="2419"/>
                      </a:lnTo>
                      <a:lnTo>
                        <a:pt x="652" y="2415"/>
                      </a:lnTo>
                      <a:lnTo>
                        <a:pt x="661" y="2404"/>
                      </a:lnTo>
                      <a:lnTo>
                        <a:pt x="661" y="2404"/>
                      </a:lnTo>
                      <a:lnTo>
                        <a:pt x="678" y="2388"/>
                      </a:lnTo>
                      <a:lnTo>
                        <a:pt x="694" y="2374"/>
                      </a:lnTo>
                      <a:lnTo>
                        <a:pt x="710" y="2362"/>
                      </a:lnTo>
                      <a:lnTo>
                        <a:pt x="718" y="2357"/>
                      </a:lnTo>
                      <a:lnTo>
                        <a:pt x="726" y="2355"/>
                      </a:lnTo>
                      <a:lnTo>
                        <a:pt x="726" y="2355"/>
                      </a:lnTo>
                      <a:lnTo>
                        <a:pt x="761" y="2374"/>
                      </a:lnTo>
                      <a:lnTo>
                        <a:pt x="761" y="2374"/>
                      </a:lnTo>
                      <a:lnTo>
                        <a:pt x="762" y="2381"/>
                      </a:lnTo>
                      <a:lnTo>
                        <a:pt x="763" y="2390"/>
                      </a:lnTo>
                      <a:lnTo>
                        <a:pt x="762" y="2411"/>
                      </a:lnTo>
                      <a:lnTo>
                        <a:pt x="759" y="2432"/>
                      </a:lnTo>
                      <a:lnTo>
                        <a:pt x="754" y="2454"/>
                      </a:lnTo>
                      <a:lnTo>
                        <a:pt x="754" y="2454"/>
                      </a:lnTo>
                      <a:lnTo>
                        <a:pt x="751" y="2468"/>
                      </a:lnTo>
                      <a:lnTo>
                        <a:pt x="751" y="2475"/>
                      </a:lnTo>
                      <a:lnTo>
                        <a:pt x="751" y="2480"/>
                      </a:lnTo>
                      <a:lnTo>
                        <a:pt x="752" y="2486"/>
                      </a:lnTo>
                      <a:lnTo>
                        <a:pt x="753" y="2490"/>
                      </a:lnTo>
                      <a:lnTo>
                        <a:pt x="756" y="2497"/>
                      </a:lnTo>
                      <a:lnTo>
                        <a:pt x="762" y="2502"/>
                      </a:lnTo>
                      <a:lnTo>
                        <a:pt x="768" y="2507"/>
                      </a:lnTo>
                      <a:lnTo>
                        <a:pt x="780" y="2512"/>
                      </a:lnTo>
                      <a:lnTo>
                        <a:pt x="780" y="2512"/>
                      </a:lnTo>
                      <a:lnTo>
                        <a:pt x="793" y="2517"/>
                      </a:lnTo>
                      <a:lnTo>
                        <a:pt x="800" y="2520"/>
                      </a:lnTo>
                      <a:lnTo>
                        <a:pt x="807" y="2520"/>
                      </a:lnTo>
                      <a:lnTo>
                        <a:pt x="815" y="2517"/>
                      </a:lnTo>
                      <a:lnTo>
                        <a:pt x="819" y="2515"/>
                      </a:lnTo>
                      <a:lnTo>
                        <a:pt x="824" y="2513"/>
                      </a:lnTo>
                      <a:lnTo>
                        <a:pt x="828" y="2510"/>
                      </a:lnTo>
                      <a:lnTo>
                        <a:pt x="832" y="2504"/>
                      </a:lnTo>
                      <a:lnTo>
                        <a:pt x="841" y="2492"/>
                      </a:lnTo>
                      <a:lnTo>
                        <a:pt x="841" y="2492"/>
                      </a:lnTo>
                      <a:lnTo>
                        <a:pt x="853" y="2474"/>
                      </a:lnTo>
                      <a:lnTo>
                        <a:pt x="868" y="2458"/>
                      </a:lnTo>
                      <a:lnTo>
                        <a:pt x="883" y="2443"/>
                      </a:lnTo>
                      <a:lnTo>
                        <a:pt x="889" y="2438"/>
                      </a:lnTo>
                      <a:lnTo>
                        <a:pt x="897" y="2434"/>
                      </a:lnTo>
                      <a:lnTo>
                        <a:pt x="897" y="2434"/>
                      </a:lnTo>
                      <a:lnTo>
                        <a:pt x="933" y="2446"/>
                      </a:lnTo>
                      <a:lnTo>
                        <a:pt x="933" y="2446"/>
                      </a:lnTo>
                      <a:lnTo>
                        <a:pt x="936" y="2453"/>
                      </a:lnTo>
                      <a:lnTo>
                        <a:pt x="938" y="2462"/>
                      </a:lnTo>
                      <a:lnTo>
                        <a:pt x="939" y="2472"/>
                      </a:lnTo>
                      <a:lnTo>
                        <a:pt x="940" y="2483"/>
                      </a:lnTo>
                      <a:lnTo>
                        <a:pt x="941" y="2504"/>
                      </a:lnTo>
                      <a:lnTo>
                        <a:pt x="940" y="2527"/>
                      </a:lnTo>
                      <a:lnTo>
                        <a:pt x="940" y="2527"/>
                      </a:lnTo>
                      <a:lnTo>
                        <a:pt x="939" y="2542"/>
                      </a:lnTo>
                      <a:lnTo>
                        <a:pt x="939" y="2548"/>
                      </a:lnTo>
                      <a:lnTo>
                        <a:pt x="940" y="2553"/>
                      </a:lnTo>
                      <a:lnTo>
                        <a:pt x="942" y="2559"/>
                      </a:lnTo>
                      <a:lnTo>
                        <a:pt x="944" y="2563"/>
                      </a:lnTo>
                      <a:lnTo>
                        <a:pt x="949" y="2569"/>
                      </a:lnTo>
                      <a:lnTo>
                        <a:pt x="954" y="2573"/>
                      </a:lnTo>
                      <a:lnTo>
                        <a:pt x="961" y="2576"/>
                      </a:lnTo>
                      <a:lnTo>
                        <a:pt x="975" y="2581"/>
                      </a:lnTo>
                      <a:lnTo>
                        <a:pt x="975" y="2581"/>
                      </a:lnTo>
                      <a:lnTo>
                        <a:pt x="988" y="2584"/>
                      </a:lnTo>
                      <a:lnTo>
                        <a:pt x="996" y="2584"/>
                      </a:lnTo>
                      <a:lnTo>
                        <a:pt x="1002" y="2583"/>
                      </a:lnTo>
                      <a:lnTo>
                        <a:pt x="1010" y="2581"/>
                      </a:lnTo>
                      <a:lnTo>
                        <a:pt x="1014" y="2577"/>
                      </a:lnTo>
                      <a:lnTo>
                        <a:pt x="1018" y="2574"/>
                      </a:lnTo>
                      <a:lnTo>
                        <a:pt x="1021" y="2570"/>
                      </a:lnTo>
                      <a:lnTo>
                        <a:pt x="1024" y="2565"/>
                      </a:lnTo>
                      <a:lnTo>
                        <a:pt x="1031" y="2551"/>
                      </a:lnTo>
                      <a:lnTo>
                        <a:pt x="1031" y="2551"/>
                      </a:lnTo>
                      <a:lnTo>
                        <a:pt x="1042" y="2532"/>
                      </a:lnTo>
                      <a:lnTo>
                        <a:pt x="1053" y="2512"/>
                      </a:lnTo>
                      <a:lnTo>
                        <a:pt x="1064" y="2496"/>
                      </a:lnTo>
                      <a:lnTo>
                        <a:pt x="1071" y="2489"/>
                      </a:lnTo>
                      <a:lnTo>
                        <a:pt x="1078" y="2485"/>
                      </a:lnTo>
                      <a:lnTo>
                        <a:pt x="1078" y="2485"/>
                      </a:lnTo>
                      <a:lnTo>
                        <a:pt x="1116" y="2491"/>
                      </a:lnTo>
                      <a:lnTo>
                        <a:pt x="1116" y="2491"/>
                      </a:lnTo>
                      <a:lnTo>
                        <a:pt x="1119" y="2498"/>
                      </a:lnTo>
                      <a:lnTo>
                        <a:pt x="1122" y="2507"/>
                      </a:lnTo>
                      <a:lnTo>
                        <a:pt x="1126" y="2515"/>
                      </a:lnTo>
                      <a:lnTo>
                        <a:pt x="1129" y="2526"/>
                      </a:lnTo>
                      <a:lnTo>
                        <a:pt x="1132" y="2548"/>
                      </a:lnTo>
                      <a:lnTo>
                        <a:pt x="1134" y="2570"/>
                      </a:lnTo>
                      <a:lnTo>
                        <a:pt x="1134" y="2570"/>
                      </a:lnTo>
                      <a:lnTo>
                        <a:pt x="1136" y="2585"/>
                      </a:lnTo>
                      <a:lnTo>
                        <a:pt x="1137" y="2591"/>
                      </a:lnTo>
                      <a:lnTo>
                        <a:pt x="1140" y="2597"/>
                      </a:lnTo>
                      <a:lnTo>
                        <a:pt x="1142" y="2601"/>
                      </a:lnTo>
                      <a:lnTo>
                        <a:pt x="1144" y="2605"/>
                      </a:lnTo>
                      <a:lnTo>
                        <a:pt x="1151" y="2610"/>
                      </a:lnTo>
                      <a:lnTo>
                        <a:pt x="1157" y="2613"/>
                      </a:lnTo>
                      <a:lnTo>
                        <a:pt x="1164" y="2615"/>
                      </a:lnTo>
                      <a:lnTo>
                        <a:pt x="1178" y="2617"/>
                      </a:lnTo>
                      <a:lnTo>
                        <a:pt x="1178" y="2617"/>
                      </a:lnTo>
                      <a:lnTo>
                        <a:pt x="1191" y="2619"/>
                      </a:lnTo>
                      <a:lnTo>
                        <a:pt x="1199" y="2618"/>
                      </a:lnTo>
                      <a:lnTo>
                        <a:pt x="1205" y="2615"/>
                      </a:lnTo>
                      <a:lnTo>
                        <a:pt x="1213" y="2611"/>
                      </a:lnTo>
                      <a:lnTo>
                        <a:pt x="1216" y="2609"/>
                      </a:lnTo>
                      <a:lnTo>
                        <a:pt x="1219" y="2605"/>
                      </a:lnTo>
                      <a:lnTo>
                        <a:pt x="1221" y="2600"/>
                      </a:lnTo>
                      <a:lnTo>
                        <a:pt x="1225" y="2595"/>
                      </a:lnTo>
                      <a:lnTo>
                        <a:pt x="1229" y="2580"/>
                      </a:lnTo>
                      <a:lnTo>
                        <a:pt x="1229" y="2580"/>
                      </a:lnTo>
                      <a:lnTo>
                        <a:pt x="1236" y="2559"/>
                      </a:lnTo>
                      <a:lnTo>
                        <a:pt x="1244" y="2538"/>
                      </a:lnTo>
                      <a:lnTo>
                        <a:pt x="1249" y="2528"/>
                      </a:lnTo>
                      <a:lnTo>
                        <a:pt x="1253" y="2520"/>
                      </a:lnTo>
                      <a:lnTo>
                        <a:pt x="1258" y="2512"/>
                      </a:lnTo>
                      <a:lnTo>
                        <a:pt x="1264" y="2507"/>
                      </a:lnTo>
                      <a:lnTo>
                        <a:pt x="1264" y="2507"/>
                      </a:lnTo>
                      <a:lnTo>
                        <a:pt x="1302" y="2508"/>
                      </a:lnTo>
                      <a:lnTo>
                        <a:pt x="1302" y="2508"/>
                      </a:lnTo>
                      <a:lnTo>
                        <a:pt x="1307" y="2514"/>
                      </a:lnTo>
                      <a:lnTo>
                        <a:pt x="1312" y="2522"/>
                      </a:lnTo>
                      <a:lnTo>
                        <a:pt x="1321" y="2539"/>
                      </a:lnTo>
                      <a:lnTo>
                        <a:pt x="1328" y="2561"/>
                      </a:lnTo>
                      <a:lnTo>
                        <a:pt x="1334" y="2583"/>
                      </a:lnTo>
                      <a:lnTo>
                        <a:pt x="1334" y="2583"/>
                      </a:lnTo>
                      <a:lnTo>
                        <a:pt x="1338" y="2597"/>
                      </a:lnTo>
                      <a:lnTo>
                        <a:pt x="1340" y="2602"/>
                      </a:lnTo>
                      <a:lnTo>
                        <a:pt x="1342" y="2608"/>
                      </a:lnTo>
                      <a:lnTo>
                        <a:pt x="1346" y="2611"/>
                      </a:lnTo>
                      <a:lnTo>
                        <a:pt x="1349" y="2614"/>
                      </a:lnTo>
                      <a:lnTo>
                        <a:pt x="1355" y="2620"/>
                      </a:lnTo>
                      <a:lnTo>
                        <a:pt x="1362" y="2622"/>
                      </a:lnTo>
                      <a:lnTo>
                        <a:pt x="1370" y="2622"/>
                      </a:lnTo>
                      <a:lnTo>
                        <a:pt x="1384" y="2622"/>
                      </a:lnTo>
                      <a:lnTo>
                        <a:pt x="1384" y="2622"/>
                      </a:lnTo>
                      <a:lnTo>
                        <a:pt x="1397" y="2621"/>
                      </a:lnTo>
                      <a:lnTo>
                        <a:pt x="1404" y="2620"/>
                      </a:lnTo>
                      <a:lnTo>
                        <a:pt x="1411" y="2617"/>
                      </a:lnTo>
                      <a:lnTo>
                        <a:pt x="1418" y="2611"/>
                      </a:lnTo>
                      <a:lnTo>
                        <a:pt x="1420" y="2608"/>
                      </a:lnTo>
                      <a:lnTo>
                        <a:pt x="1422" y="2603"/>
                      </a:lnTo>
                      <a:lnTo>
                        <a:pt x="1424" y="2598"/>
                      </a:lnTo>
                      <a:lnTo>
                        <a:pt x="1426" y="2591"/>
                      </a:lnTo>
                      <a:lnTo>
                        <a:pt x="1428" y="2577"/>
                      </a:lnTo>
                      <a:lnTo>
                        <a:pt x="1428" y="2577"/>
                      </a:lnTo>
                      <a:lnTo>
                        <a:pt x="1432" y="2554"/>
                      </a:lnTo>
                      <a:lnTo>
                        <a:pt x="1436" y="2533"/>
                      </a:lnTo>
                      <a:lnTo>
                        <a:pt x="1444" y="2514"/>
                      </a:lnTo>
                      <a:lnTo>
                        <a:pt x="1447" y="2505"/>
                      </a:lnTo>
                      <a:lnTo>
                        <a:pt x="1451" y="2499"/>
                      </a:lnTo>
                      <a:lnTo>
                        <a:pt x="1451" y="2499"/>
                      </a:lnTo>
                      <a:lnTo>
                        <a:pt x="1489" y="2493"/>
                      </a:lnTo>
                      <a:lnTo>
                        <a:pt x="1489" y="2493"/>
                      </a:lnTo>
                      <a:lnTo>
                        <a:pt x="1496" y="2499"/>
                      </a:lnTo>
                      <a:lnTo>
                        <a:pt x="1501" y="2507"/>
                      </a:lnTo>
                      <a:lnTo>
                        <a:pt x="1513" y="2523"/>
                      </a:lnTo>
                      <a:lnTo>
                        <a:pt x="1523" y="2542"/>
                      </a:lnTo>
                      <a:lnTo>
                        <a:pt x="1533" y="2563"/>
                      </a:lnTo>
                      <a:lnTo>
                        <a:pt x="1533" y="2563"/>
                      </a:lnTo>
                      <a:lnTo>
                        <a:pt x="1538" y="2577"/>
                      </a:lnTo>
                      <a:lnTo>
                        <a:pt x="1542" y="2583"/>
                      </a:lnTo>
                      <a:lnTo>
                        <a:pt x="1545" y="2587"/>
                      </a:lnTo>
                      <a:lnTo>
                        <a:pt x="1548" y="2590"/>
                      </a:lnTo>
                      <a:lnTo>
                        <a:pt x="1553" y="2593"/>
                      </a:lnTo>
                      <a:lnTo>
                        <a:pt x="1559" y="2596"/>
                      </a:lnTo>
                      <a:lnTo>
                        <a:pt x="1567" y="2598"/>
                      </a:lnTo>
                      <a:lnTo>
                        <a:pt x="1574" y="2597"/>
                      </a:lnTo>
                      <a:lnTo>
                        <a:pt x="1587" y="2595"/>
                      </a:lnTo>
                      <a:lnTo>
                        <a:pt x="1587" y="2595"/>
                      </a:lnTo>
                      <a:lnTo>
                        <a:pt x="1602" y="2591"/>
                      </a:lnTo>
                      <a:lnTo>
                        <a:pt x="1608" y="2588"/>
                      </a:lnTo>
                      <a:lnTo>
                        <a:pt x="1614" y="2585"/>
                      </a:lnTo>
                      <a:lnTo>
                        <a:pt x="1619" y="2578"/>
                      </a:lnTo>
                      <a:lnTo>
                        <a:pt x="1621" y="2574"/>
                      </a:lnTo>
                      <a:lnTo>
                        <a:pt x="1623" y="2570"/>
                      </a:lnTo>
                      <a:lnTo>
                        <a:pt x="1625" y="2564"/>
                      </a:lnTo>
                      <a:lnTo>
                        <a:pt x="1626" y="2559"/>
                      </a:lnTo>
                      <a:lnTo>
                        <a:pt x="1625" y="2544"/>
                      </a:lnTo>
                      <a:lnTo>
                        <a:pt x="1625" y="2544"/>
                      </a:lnTo>
                      <a:lnTo>
                        <a:pt x="1625" y="2521"/>
                      </a:lnTo>
                      <a:lnTo>
                        <a:pt x="1627" y="2499"/>
                      </a:lnTo>
                      <a:lnTo>
                        <a:pt x="1630" y="2479"/>
                      </a:lnTo>
                      <a:lnTo>
                        <a:pt x="1632" y="2471"/>
                      </a:lnTo>
                      <a:lnTo>
                        <a:pt x="1635" y="2463"/>
                      </a:lnTo>
                      <a:lnTo>
                        <a:pt x="1635" y="2463"/>
                      </a:lnTo>
                      <a:lnTo>
                        <a:pt x="1672" y="2451"/>
                      </a:lnTo>
                      <a:lnTo>
                        <a:pt x="1672" y="2451"/>
                      </a:lnTo>
                      <a:lnTo>
                        <a:pt x="1679" y="2456"/>
                      </a:lnTo>
                      <a:lnTo>
                        <a:pt x="1687" y="2462"/>
                      </a:lnTo>
                      <a:lnTo>
                        <a:pt x="1700" y="2476"/>
                      </a:lnTo>
                      <a:lnTo>
                        <a:pt x="1714" y="2495"/>
                      </a:lnTo>
                      <a:lnTo>
                        <a:pt x="1726" y="2513"/>
                      </a:lnTo>
                      <a:lnTo>
                        <a:pt x="1726" y="2513"/>
                      </a:lnTo>
                      <a:lnTo>
                        <a:pt x="1733" y="2526"/>
                      </a:lnTo>
                      <a:lnTo>
                        <a:pt x="1738" y="2530"/>
                      </a:lnTo>
                      <a:lnTo>
                        <a:pt x="1742" y="2535"/>
                      </a:lnTo>
                      <a:lnTo>
                        <a:pt x="1745" y="2537"/>
                      </a:lnTo>
                      <a:lnTo>
                        <a:pt x="1750" y="2539"/>
                      </a:lnTo>
                      <a:lnTo>
                        <a:pt x="1757" y="2541"/>
                      </a:lnTo>
                      <a:lnTo>
                        <a:pt x="1765" y="2541"/>
                      </a:lnTo>
                      <a:lnTo>
                        <a:pt x="1772" y="2540"/>
                      </a:lnTo>
                      <a:lnTo>
                        <a:pt x="1785" y="2535"/>
                      </a:lnTo>
                      <a:lnTo>
                        <a:pt x="1785" y="2535"/>
                      </a:lnTo>
                      <a:lnTo>
                        <a:pt x="1798" y="2530"/>
                      </a:lnTo>
                      <a:lnTo>
                        <a:pt x="1804" y="2526"/>
                      </a:lnTo>
                      <a:lnTo>
                        <a:pt x="1810" y="2522"/>
                      </a:lnTo>
                      <a:lnTo>
                        <a:pt x="1814" y="2514"/>
                      </a:lnTo>
                      <a:lnTo>
                        <a:pt x="1815" y="2511"/>
                      </a:lnTo>
                      <a:lnTo>
                        <a:pt x="1816" y="2505"/>
                      </a:lnTo>
                      <a:lnTo>
                        <a:pt x="1816" y="2500"/>
                      </a:lnTo>
                      <a:lnTo>
                        <a:pt x="1816" y="2493"/>
                      </a:lnTo>
                      <a:lnTo>
                        <a:pt x="1814" y="2479"/>
                      </a:lnTo>
                      <a:lnTo>
                        <a:pt x="1814" y="2479"/>
                      </a:lnTo>
                      <a:lnTo>
                        <a:pt x="1810" y="2458"/>
                      </a:lnTo>
                      <a:lnTo>
                        <a:pt x="1808" y="2435"/>
                      </a:lnTo>
                      <a:lnTo>
                        <a:pt x="1809" y="2415"/>
                      </a:lnTo>
                      <a:lnTo>
                        <a:pt x="1810" y="2406"/>
                      </a:lnTo>
                      <a:lnTo>
                        <a:pt x="1811" y="2398"/>
                      </a:lnTo>
                      <a:lnTo>
                        <a:pt x="1811" y="2398"/>
                      </a:lnTo>
                      <a:lnTo>
                        <a:pt x="1847" y="2381"/>
                      </a:lnTo>
                      <a:lnTo>
                        <a:pt x="1847" y="2381"/>
                      </a:lnTo>
                      <a:lnTo>
                        <a:pt x="1853" y="2385"/>
                      </a:lnTo>
                      <a:lnTo>
                        <a:pt x="1862" y="2389"/>
                      </a:lnTo>
                      <a:lnTo>
                        <a:pt x="1877" y="2401"/>
                      </a:lnTo>
                      <a:lnTo>
                        <a:pt x="1894" y="2417"/>
                      </a:lnTo>
                      <a:lnTo>
                        <a:pt x="1909" y="2434"/>
                      </a:lnTo>
                      <a:lnTo>
                        <a:pt x="1909" y="2434"/>
                      </a:lnTo>
                      <a:lnTo>
                        <a:pt x="1919" y="2444"/>
                      </a:lnTo>
                      <a:lnTo>
                        <a:pt x="1923" y="2449"/>
                      </a:lnTo>
                      <a:lnTo>
                        <a:pt x="1927" y="2452"/>
                      </a:lnTo>
                      <a:lnTo>
                        <a:pt x="1932" y="2454"/>
                      </a:lnTo>
                      <a:lnTo>
                        <a:pt x="1936" y="2455"/>
                      </a:lnTo>
                      <a:lnTo>
                        <a:pt x="1945" y="2456"/>
                      </a:lnTo>
                      <a:lnTo>
                        <a:pt x="1951" y="2455"/>
                      </a:lnTo>
                      <a:lnTo>
                        <a:pt x="1959" y="2453"/>
                      </a:lnTo>
                      <a:lnTo>
                        <a:pt x="1971" y="2447"/>
                      </a:lnTo>
                      <a:lnTo>
                        <a:pt x="1971" y="2447"/>
                      </a:lnTo>
                      <a:lnTo>
                        <a:pt x="1983" y="2439"/>
                      </a:lnTo>
                      <a:lnTo>
                        <a:pt x="1988" y="2435"/>
                      </a:lnTo>
                      <a:lnTo>
                        <a:pt x="1993" y="2428"/>
                      </a:lnTo>
                      <a:lnTo>
                        <a:pt x="1996" y="2422"/>
                      </a:lnTo>
                      <a:lnTo>
                        <a:pt x="1996" y="2417"/>
                      </a:lnTo>
                      <a:lnTo>
                        <a:pt x="1997" y="2412"/>
                      </a:lnTo>
                      <a:lnTo>
                        <a:pt x="1996" y="2406"/>
                      </a:lnTo>
                      <a:lnTo>
                        <a:pt x="1995" y="2400"/>
                      </a:lnTo>
                      <a:lnTo>
                        <a:pt x="1991" y="2386"/>
                      </a:lnTo>
                      <a:lnTo>
                        <a:pt x="1991" y="2386"/>
                      </a:lnTo>
                      <a:lnTo>
                        <a:pt x="1983" y="2365"/>
                      </a:lnTo>
                      <a:lnTo>
                        <a:pt x="1978" y="2343"/>
                      </a:lnTo>
                      <a:lnTo>
                        <a:pt x="1975" y="2324"/>
                      </a:lnTo>
                      <a:lnTo>
                        <a:pt x="1974" y="2314"/>
                      </a:lnTo>
                      <a:lnTo>
                        <a:pt x="1975" y="2306"/>
                      </a:lnTo>
                      <a:lnTo>
                        <a:pt x="1975" y="2306"/>
                      </a:lnTo>
                      <a:lnTo>
                        <a:pt x="2007" y="2284"/>
                      </a:lnTo>
                      <a:lnTo>
                        <a:pt x="2007" y="2284"/>
                      </a:lnTo>
                      <a:lnTo>
                        <a:pt x="2015" y="2286"/>
                      </a:lnTo>
                      <a:lnTo>
                        <a:pt x="2023" y="2290"/>
                      </a:lnTo>
                      <a:lnTo>
                        <a:pt x="2032" y="2294"/>
                      </a:lnTo>
                      <a:lnTo>
                        <a:pt x="2041" y="2300"/>
                      </a:lnTo>
                      <a:lnTo>
                        <a:pt x="2059" y="2312"/>
                      </a:lnTo>
                      <a:lnTo>
                        <a:pt x="2077" y="2326"/>
                      </a:lnTo>
                      <a:lnTo>
                        <a:pt x="2077" y="2326"/>
                      </a:lnTo>
                      <a:lnTo>
                        <a:pt x="2089" y="2335"/>
                      </a:lnTo>
                      <a:lnTo>
                        <a:pt x="2094" y="2339"/>
                      </a:lnTo>
                      <a:lnTo>
                        <a:pt x="2098" y="2341"/>
                      </a:lnTo>
                      <a:lnTo>
                        <a:pt x="2104" y="2343"/>
                      </a:lnTo>
                      <a:lnTo>
                        <a:pt x="2108" y="2344"/>
                      </a:lnTo>
                      <a:lnTo>
                        <a:pt x="2116" y="2343"/>
                      </a:lnTo>
                      <a:lnTo>
                        <a:pt x="2122" y="2341"/>
                      </a:lnTo>
                      <a:lnTo>
                        <a:pt x="2129" y="2338"/>
                      </a:lnTo>
                      <a:lnTo>
                        <a:pt x="2140" y="2329"/>
                      </a:lnTo>
                      <a:lnTo>
                        <a:pt x="2140" y="2329"/>
                      </a:lnTo>
                      <a:lnTo>
                        <a:pt x="2151" y="2320"/>
                      </a:lnTo>
                      <a:lnTo>
                        <a:pt x="2155" y="2315"/>
                      </a:lnTo>
                      <a:lnTo>
                        <a:pt x="2159" y="2308"/>
                      </a:lnTo>
                      <a:lnTo>
                        <a:pt x="2161" y="2301"/>
                      </a:lnTo>
                      <a:lnTo>
                        <a:pt x="2161" y="2296"/>
                      </a:lnTo>
                      <a:lnTo>
                        <a:pt x="2161" y="2291"/>
                      </a:lnTo>
                      <a:lnTo>
                        <a:pt x="2159" y="2285"/>
                      </a:lnTo>
                      <a:lnTo>
                        <a:pt x="2157" y="2280"/>
                      </a:lnTo>
                      <a:lnTo>
                        <a:pt x="2150" y="2267"/>
                      </a:lnTo>
                      <a:lnTo>
                        <a:pt x="2150" y="2267"/>
                      </a:lnTo>
                      <a:lnTo>
                        <a:pt x="2140" y="2246"/>
                      </a:lnTo>
                      <a:lnTo>
                        <a:pt x="2131" y="2227"/>
                      </a:lnTo>
                      <a:lnTo>
                        <a:pt x="2128" y="2216"/>
                      </a:lnTo>
                      <a:lnTo>
                        <a:pt x="2125" y="2207"/>
                      </a:lnTo>
                      <a:lnTo>
                        <a:pt x="2124" y="2198"/>
                      </a:lnTo>
                      <a:lnTo>
                        <a:pt x="2122" y="2190"/>
                      </a:lnTo>
                      <a:lnTo>
                        <a:pt x="2122" y="2190"/>
                      </a:lnTo>
                      <a:lnTo>
                        <a:pt x="2151" y="2163"/>
                      </a:lnTo>
                      <a:lnTo>
                        <a:pt x="2151" y="2163"/>
                      </a:lnTo>
                      <a:lnTo>
                        <a:pt x="2158" y="2164"/>
                      </a:lnTo>
                      <a:lnTo>
                        <a:pt x="2167" y="2166"/>
                      </a:lnTo>
                      <a:lnTo>
                        <a:pt x="2187" y="2173"/>
                      </a:lnTo>
                      <a:lnTo>
                        <a:pt x="2206" y="2183"/>
                      </a:lnTo>
                      <a:lnTo>
                        <a:pt x="2226" y="2194"/>
                      </a:lnTo>
                      <a:lnTo>
                        <a:pt x="2226" y="2194"/>
                      </a:lnTo>
                      <a:lnTo>
                        <a:pt x="2239" y="2202"/>
                      </a:lnTo>
                      <a:lnTo>
                        <a:pt x="2244" y="2204"/>
                      </a:lnTo>
                      <a:lnTo>
                        <a:pt x="2250" y="2206"/>
                      </a:lnTo>
                      <a:lnTo>
                        <a:pt x="2255" y="2206"/>
                      </a:lnTo>
                      <a:lnTo>
                        <a:pt x="2260" y="2206"/>
                      </a:lnTo>
                      <a:lnTo>
                        <a:pt x="2267" y="2205"/>
                      </a:lnTo>
                      <a:lnTo>
                        <a:pt x="2274" y="2202"/>
                      </a:lnTo>
                      <a:lnTo>
                        <a:pt x="2279" y="2197"/>
                      </a:lnTo>
                      <a:lnTo>
                        <a:pt x="2289" y="2187"/>
                      </a:lnTo>
                      <a:lnTo>
                        <a:pt x="2289" y="2187"/>
                      </a:lnTo>
                      <a:lnTo>
                        <a:pt x="2298" y="2176"/>
                      </a:lnTo>
                      <a:lnTo>
                        <a:pt x="2302" y="2170"/>
                      </a:lnTo>
                      <a:lnTo>
                        <a:pt x="2304" y="2163"/>
                      </a:lnTo>
                      <a:lnTo>
                        <a:pt x="2305" y="2156"/>
                      </a:lnTo>
                      <a:lnTo>
                        <a:pt x="2304" y="2151"/>
                      </a:lnTo>
                      <a:lnTo>
                        <a:pt x="2303" y="2146"/>
                      </a:lnTo>
                      <a:lnTo>
                        <a:pt x="2301" y="2141"/>
                      </a:lnTo>
                      <a:lnTo>
                        <a:pt x="2298" y="2135"/>
                      </a:lnTo>
                      <a:lnTo>
                        <a:pt x="2289" y="2123"/>
                      </a:lnTo>
                      <a:lnTo>
                        <a:pt x="2289" y="2123"/>
                      </a:lnTo>
                      <a:lnTo>
                        <a:pt x="2276" y="2106"/>
                      </a:lnTo>
                      <a:lnTo>
                        <a:pt x="2264" y="2087"/>
                      </a:lnTo>
                      <a:lnTo>
                        <a:pt x="2255" y="2069"/>
                      </a:lnTo>
                      <a:lnTo>
                        <a:pt x="2252" y="2060"/>
                      </a:lnTo>
                      <a:lnTo>
                        <a:pt x="2250" y="2052"/>
                      </a:lnTo>
                      <a:lnTo>
                        <a:pt x="2250" y="2052"/>
                      </a:lnTo>
                      <a:lnTo>
                        <a:pt x="2274" y="2021"/>
                      </a:lnTo>
                      <a:lnTo>
                        <a:pt x="2274" y="2021"/>
                      </a:lnTo>
                      <a:lnTo>
                        <a:pt x="2283" y="2021"/>
                      </a:lnTo>
                      <a:lnTo>
                        <a:pt x="2291" y="2022"/>
                      </a:lnTo>
                      <a:lnTo>
                        <a:pt x="2311" y="2025"/>
                      </a:lnTo>
                      <a:lnTo>
                        <a:pt x="2333" y="2032"/>
                      </a:lnTo>
                      <a:lnTo>
                        <a:pt x="2353" y="2040"/>
                      </a:lnTo>
                      <a:lnTo>
                        <a:pt x="2353" y="2040"/>
                      </a:lnTo>
                      <a:lnTo>
                        <a:pt x="2366" y="2046"/>
                      </a:lnTo>
                      <a:lnTo>
                        <a:pt x="2373" y="2047"/>
                      </a:lnTo>
                      <a:lnTo>
                        <a:pt x="2378" y="2048"/>
                      </a:lnTo>
                      <a:lnTo>
                        <a:pt x="2384" y="2048"/>
                      </a:lnTo>
                      <a:lnTo>
                        <a:pt x="2388" y="2047"/>
                      </a:lnTo>
                      <a:lnTo>
                        <a:pt x="2396" y="2045"/>
                      </a:lnTo>
                      <a:lnTo>
                        <a:pt x="2401" y="2040"/>
                      </a:lnTo>
                      <a:lnTo>
                        <a:pt x="2407" y="2035"/>
                      </a:lnTo>
                      <a:lnTo>
                        <a:pt x="2414" y="2023"/>
                      </a:lnTo>
                      <a:lnTo>
                        <a:pt x="2414" y="2023"/>
                      </a:lnTo>
                      <a:lnTo>
                        <a:pt x="2421" y="2011"/>
                      </a:lnTo>
                      <a:lnTo>
                        <a:pt x="2424" y="2004"/>
                      </a:lnTo>
                      <a:lnTo>
                        <a:pt x="2425" y="1998"/>
                      </a:lnTo>
                      <a:lnTo>
                        <a:pt x="2425" y="1989"/>
                      </a:lnTo>
                      <a:lnTo>
                        <a:pt x="2424" y="1985"/>
                      </a:lnTo>
                      <a:lnTo>
                        <a:pt x="2422" y="1980"/>
                      </a:lnTo>
                      <a:lnTo>
                        <a:pt x="2419" y="1976"/>
                      </a:lnTo>
                      <a:lnTo>
                        <a:pt x="2416" y="1971"/>
                      </a:lnTo>
                      <a:lnTo>
                        <a:pt x="2405" y="1961"/>
                      </a:lnTo>
                      <a:lnTo>
                        <a:pt x="2405" y="1961"/>
                      </a:lnTo>
                      <a:lnTo>
                        <a:pt x="2388" y="1944"/>
                      </a:lnTo>
                      <a:lnTo>
                        <a:pt x="2374" y="1928"/>
                      </a:lnTo>
                      <a:lnTo>
                        <a:pt x="2362" y="1912"/>
                      </a:lnTo>
                      <a:lnTo>
                        <a:pt x="2358" y="1904"/>
                      </a:lnTo>
                      <a:lnTo>
                        <a:pt x="2354" y="1896"/>
                      </a:lnTo>
                      <a:lnTo>
                        <a:pt x="2354" y="1896"/>
                      </a:lnTo>
                      <a:lnTo>
                        <a:pt x="2373" y="1862"/>
                      </a:lnTo>
                      <a:lnTo>
                        <a:pt x="2373" y="1862"/>
                      </a:lnTo>
                      <a:lnTo>
                        <a:pt x="2381" y="1861"/>
                      </a:lnTo>
                      <a:lnTo>
                        <a:pt x="2390" y="1859"/>
                      </a:lnTo>
                      <a:lnTo>
                        <a:pt x="2410" y="1861"/>
                      </a:lnTo>
                      <a:lnTo>
                        <a:pt x="2432" y="1863"/>
                      </a:lnTo>
                      <a:lnTo>
                        <a:pt x="2454" y="1868"/>
                      </a:lnTo>
                      <a:lnTo>
                        <a:pt x="2454" y="1868"/>
                      </a:lnTo>
                      <a:lnTo>
                        <a:pt x="2469" y="1871"/>
                      </a:lnTo>
                      <a:lnTo>
                        <a:pt x="2475" y="1871"/>
                      </a:lnTo>
                      <a:lnTo>
                        <a:pt x="2481" y="1871"/>
                      </a:lnTo>
                      <a:lnTo>
                        <a:pt x="2485" y="1870"/>
                      </a:lnTo>
                      <a:lnTo>
                        <a:pt x="2490" y="1869"/>
                      </a:lnTo>
                      <a:lnTo>
                        <a:pt x="2497" y="1866"/>
                      </a:lnTo>
                      <a:lnTo>
                        <a:pt x="2502" y="1861"/>
                      </a:lnTo>
                      <a:lnTo>
                        <a:pt x="2506" y="1854"/>
                      </a:lnTo>
                      <a:lnTo>
                        <a:pt x="2511" y="1842"/>
                      </a:lnTo>
                      <a:lnTo>
                        <a:pt x="2511" y="1842"/>
                      </a:lnTo>
                      <a:lnTo>
                        <a:pt x="2517" y="1829"/>
                      </a:lnTo>
                      <a:lnTo>
                        <a:pt x="2519" y="1822"/>
                      </a:lnTo>
                      <a:lnTo>
                        <a:pt x="2519" y="1815"/>
                      </a:lnTo>
                      <a:lnTo>
                        <a:pt x="2518" y="1807"/>
                      </a:lnTo>
                      <a:lnTo>
                        <a:pt x="2516" y="1803"/>
                      </a:lnTo>
                      <a:lnTo>
                        <a:pt x="2512" y="1798"/>
                      </a:lnTo>
                      <a:lnTo>
                        <a:pt x="2509" y="1794"/>
                      </a:lnTo>
                      <a:lnTo>
                        <a:pt x="2505" y="1790"/>
                      </a:lnTo>
                      <a:lnTo>
                        <a:pt x="2492" y="1781"/>
                      </a:lnTo>
                      <a:lnTo>
                        <a:pt x="2492" y="1781"/>
                      </a:lnTo>
                      <a:lnTo>
                        <a:pt x="2474" y="1769"/>
                      </a:lnTo>
                      <a:lnTo>
                        <a:pt x="2457" y="1755"/>
                      </a:lnTo>
                      <a:lnTo>
                        <a:pt x="2443" y="1740"/>
                      </a:lnTo>
                      <a:lnTo>
                        <a:pt x="2437" y="1733"/>
                      </a:lnTo>
                      <a:lnTo>
                        <a:pt x="2433" y="1725"/>
                      </a:lnTo>
                      <a:lnTo>
                        <a:pt x="2433" y="1725"/>
                      </a:lnTo>
                      <a:lnTo>
                        <a:pt x="2446" y="1690"/>
                      </a:lnTo>
                      <a:lnTo>
                        <a:pt x="2446" y="1690"/>
                      </a:lnTo>
                      <a:lnTo>
                        <a:pt x="2454" y="1686"/>
                      </a:lnTo>
                      <a:lnTo>
                        <a:pt x="2462" y="1684"/>
                      </a:lnTo>
                      <a:lnTo>
                        <a:pt x="2482" y="1682"/>
                      </a:lnTo>
                      <a:lnTo>
                        <a:pt x="2505" y="1681"/>
                      </a:lnTo>
                      <a:lnTo>
                        <a:pt x="2527" y="1682"/>
                      </a:lnTo>
                      <a:lnTo>
                        <a:pt x="2527" y="1682"/>
                      </a:lnTo>
                      <a:lnTo>
                        <a:pt x="2542" y="1683"/>
                      </a:lnTo>
                      <a:lnTo>
                        <a:pt x="2548" y="1683"/>
                      </a:lnTo>
                      <a:lnTo>
                        <a:pt x="2554" y="1682"/>
                      </a:lnTo>
                      <a:lnTo>
                        <a:pt x="2558" y="1681"/>
                      </a:lnTo>
                      <a:lnTo>
                        <a:pt x="2563" y="1679"/>
                      </a:lnTo>
                      <a:lnTo>
                        <a:pt x="2569" y="1673"/>
                      </a:lnTo>
                      <a:lnTo>
                        <a:pt x="2573" y="1668"/>
                      </a:lnTo>
                      <a:lnTo>
                        <a:pt x="2577" y="1661"/>
                      </a:lnTo>
                      <a:lnTo>
                        <a:pt x="2580" y="1647"/>
                      </a:lnTo>
                      <a:lnTo>
                        <a:pt x="2580" y="1647"/>
                      </a:lnTo>
                      <a:lnTo>
                        <a:pt x="2583" y="1634"/>
                      </a:lnTo>
                      <a:lnTo>
                        <a:pt x="2584" y="1627"/>
                      </a:lnTo>
                      <a:lnTo>
                        <a:pt x="2583" y="1620"/>
                      </a:lnTo>
                      <a:lnTo>
                        <a:pt x="2580" y="1612"/>
                      </a:lnTo>
                      <a:lnTo>
                        <a:pt x="2578" y="1609"/>
                      </a:lnTo>
                      <a:lnTo>
                        <a:pt x="2575" y="1605"/>
                      </a:lnTo>
                      <a:lnTo>
                        <a:pt x="2570" y="1601"/>
                      </a:lnTo>
                      <a:lnTo>
                        <a:pt x="2565" y="1598"/>
                      </a:lnTo>
                      <a:lnTo>
                        <a:pt x="2552" y="1591"/>
                      </a:lnTo>
                      <a:lnTo>
                        <a:pt x="2552" y="1591"/>
                      </a:lnTo>
                      <a:lnTo>
                        <a:pt x="2531" y="1581"/>
                      </a:lnTo>
                      <a:lnTo>
                        <a:pt x="2512" y="1570"/>
                      </a:lnTo>
                      <a:lnTo>
                        <a:pt x="2496" y="1558"/>
                      </a:lnTo>
                      <a:lnTo>
                        <a:pt x="2490" y="1551"/>
                      </a:lnTo>
                      <a:lnTo>
                        <a:pt x="2484" y="1546"/>
                      </a:lnTo>
                      <a:lnTo>
                        <a:pt x="2484" y="1546"/>
                      </a:lnTo>
                      <a:lnTo>
                        <a:pt x="2491" y="1506"/>
                      </a:lnTo>
                      <a:lnTo>
                        <a:pt x="2491" y="1506"/>
                      </a:lnTo>
                      <a:lnTo>
                        <a:pt x="2498" y="1503"/>
                      </a:lnTo>
                      <a:lnTo>
                        <a:pt x="2506" y="1500"/>
                      </a:lnTo>
                      <a:lnTo>
                        <a:pt x="2516" y="1497"/>
                      </a:lnTo>
                      <a:lnTo>
                        <a:pt x="2526" y="1493"/>
                      </a:lnTo>
                      <a:lnTo>
                        <a:pt x="2547" y="1490"/>
                      </a:lnTo>
                      <a:lnTo>
                        <a:pt x="2570" y="1488"/>
                      </a:lnTo>
                      <a:lnTo>
                        <a:pt x="2570" y="1488"/>
                      </a:lnTo>
                      <a:lnTo>
                        <a:pt x="2585" y="1486"/>
                      </a:lnTo>
                      <a:lnTo>
                        <a:pt x="2591" y="1485"/>
                      </a:lnTo>
                      <a:lnTo>
                        <a:pt x="2596" y="1483"/>
                      </a:lnTo>
                      <a:lnTo>
                        <a:pt x="2601" y="1480"/>
                      </a:lnTo>
                      <a:lnTo>
                        <a:pt x="2605" y="1478"/>
                      </a:lnTo>
                      <a:lnTo>
                        <a:pt x="2611" y="1473"/>
                      </a:lnTo>
                      <a:lnTo>
                        <a:pt x="2614" y="1465"/>
                      </a:lnTo>
                      <a:lnTo>
                        <a:pt x="2615" y="1459"/>
                      </a:lnTo>
                      <a:lnTo>
                        <a:pt x="2617" y="1444"/>
                      </a:lnTo>
                      <a:lnTo>
                        <a:pt x="2617" y="1444"/>
                      </a:lnTo>
                      <a:lnTo>
                        <a:pt x="2618" y="1431"/>
                      </a:lnTo>
                      <a:lnTo>
                        <a:pt x="2618" y="1424"/>
                      </a:lnTo>
                      <a:lnTo>
                        <a:pt x="2616" y="1417"/>
                      </a:lnTo>
                      <a:lnTo>
                        <a:pt x="2612" y="1410"/>
                      </a:lnTo>
                      <a:lnTo>
                        <a:pt x="2608" y="1406"/>
                      </a:lnTo>
                      <a:lnTo>
                        <a:pt x="2605" y="1404"/>
                      </a:lnTo>
                      <a:lnTo>
                        <a:pt x="2600" y="1401"/>
                      </a:lnTo>
                      <a:lnTo>
                        <a:pt x="2594" y="1398"/>
                      </a:lnTo>
                      <a:lnTo>
                        <a:pt x="2580" y="1393"/>
                      </a:lnTo>
                      <a:lnTo>
                        <a:pt x="2580" y="1393"/>
                      </a:lnTo>
                      <a:lnTo>
                        <a:pt x="2558" y="1387"/>
                      </a:lnTo>
                      <a:lnTo>
                        <a:pt x="2538" y="1379"/>
                      </a:lnTo>
                      <a:lnTo>
                        <a:pt x="2528" y="1374"/>
                      </a:lnTo>
                      <a:lnTo>
                        <a:pt x="2520" y="1369"/>
                      </a:lnTo>
                      <a:lnTo>
                        <a:pt x="2512" y="1364"/>
                      </a:lnTo>
                      <a:lnTo>
                        <a:pt x="2506" y="1358"/>
                      </a:lnTo>
                      <a:lnTo>
                        <a:pt x="2506" y="1358"/>
                      </a:lnTo>
                      <a:lnTo>
                        <a:pt x="2507" y="1320"/>
                      </a:lnTo>
                      <a:lnTo>
                        <a:pt x="2507" y="1320"/>
                      </a:lnTo>
                      <a:lnTo>
                        <a:pt x="2514" y="1315"/>
                      </a:lnTo>
                      <a:lnTo>
                        <a:pt x="2521" y="1310"/>
                      </a:lnTo>
                      <a:lnTo>
                        <a:pt x="2540" y="1302"/>
                      </a:lnTo>
                      <a:lnTo>
                        <a:pt x="2560" y="1294"/>
                      </a:lnTo>
                      <a:lnTo>
                        <a:pt x="2582" y="1289"/>
                      </a:lnTo>
                      <a:lnTo>
                        <a:pt x="2582" y="1289"/>
                      </a:lnTo>
                      <a:lnTo>
                        <a:pt x="2596" y="1284"/>
                      </a:lnTo>
                      <a:lnTo>
                        <a:pt x="2603" y="1282"/>
                      </a:lnTo>
                      <a:lnTo>
                        <a:pt x="2607" y="1280"/>
                      </a:lnTo>
                      <a:lnTo>
                        <a:pt x="2612" y="1277"/>
                      </a:lnTo>
                      <a:lnTo>
                        <a:pt x="2615" y="1273"/>
                      </a:lnTo>
                      <a:lnTo>
                        <a:pt x="2619" y="1267"/>
                      </a:lnTo>
                      <a:lnTo>
                        <a:pt x="2621" y="1260"/>
                      </a:lnTo>
                      <a:lnTo>
                        <a:pt x="2623" y="1253"/>
                      </a:lnTo>
                      <a:lnTo>
                        <a:pt x="2621" y="1239"/>
                      </a:lnTo>
                      <a:lnTo>
                        <a:pt x="2621" y="1239"/>
                      </a:lnTo>
                      <a:lnTo>
                        <a:pt x="2621" y="1225"/>
                      </a:lnTo>
                      <a:lnTo>
                        <a:pt x="2619" y="1218"/>
                      </a:lnTo>
                      <a:lnTo>
                        <a:pt x="2616" y="1211"/>
                      </a:lnTo>
                      <a:lnTo>
                        <a:pt x="2611" y="1205"/>
                      </a:lnTo>
                      <a:lnTo>
                        <a:pt x="2607" y="1203"/>
                      </a:lnTo>
                      <a:lnTo>
                        <a:pt x="2603" y="1200"/>
                      </a:lnTo>
                      <a:lnTo>
                        <a:pt x="2597" y="1198"/>
                      </a:lnTo>
                      <a:lnTo>
                        <a:pt x="2592" y="1196"/>
                      </a:lnTo>
                      <a:lnTo>
                        <a:pt x="2577" y="1194"/>
                      </a:lnTo>
                      <a:lnTo>
                        <a:pt x="2577" y="1194"/>
                      </a:lnTo>
                      <a:lnTo>
                        <a:pt x="2555" y="1191"/>
                      </a:lnTo>
                      <a:lnTo>
                        <a:pt x="2533" y="1186"/>
                      </a:lnTo>
                      <a:lnTo>
                        <a:pt x="2523" y="1183"/>
                      </a:lnTo>
                      <a:lnTo>
                        <a:pt x="2514" y="1180"/>
                      </a:lnTo>
                      <a:lnTo>
                        <a:pt x="2506" y="1175"/>
                      </a:lnTo>
                      <a:lnTo>
                        <a:pt x="2499" y="1171"/>
                      </a:lnTo>
                      <a:lnTo>
                        <a:pt x="2499" y="1171"/>
                      </a:lnTo>
                      <a:lnTo>
                        <a:pt x="2494" y="1133"/>
                      </a:lnTo>
                      <a:lnTo>
                        <a:pt x="2494" y="1133"/>
                      </a:lnTo>
                      <a:lnTo>
                        <a:pt x="2499" y="1126"/>
                      </a:lnTo>
                      <a:lnTo>
                        <a:pt x="2506" y="1121"/>
                      </a:lnTo>
                      <a:lnTo>
                        <a:pt x="2523" y="1110"/>
                      </a:lnTo>
                      <a:lnTo>
                        <a:pt x="2543" y="1099"/>
                      </a:lnTo>
                      <a:lnTo>
                        <a:pt x="2563" y="1090"/>
                      </a:lnTo>
                      <a:lnTo>
                        <a:pt x="2563" y="1090"/>
                      </a:lnTo>
                      <a:lnTo>
                        <a:pt x="2577" y="1084"/>
                      </a:lnTo>
                      <a:lnTo>
                        <a:pt x="2582" y="1081"/>
                      </a:lnTo>
                      <a:lnTo>
                        <a:pt x="2587" y="1077"/>
                      </a:lnTo>
                      <a:lnTo>
                        <a:pt x="2590" y="1074"/>
                      </a:lnTo>
                      <a:lnTo>
                        <a:pt x="2593" y="1071"/>
                      </a:lnTo>
                      <a:lnTo>
                        <a:pt x="2596" y="1063"/>
                      </a:lnTo>
                      <a:lnTo>
                        <a:pt x="2597" y="1055"/>
                      </a:lnTo>
                      <a:lnTo>
                        <a:pt x="2597" y="1048"/>
                      </a:lnTo>
                      <a:lnTo>
                        <a:pt x="2594" y="1035"/>
                      </a:lnTo>
                      <a:lnTo>
                        <a:pt x="2594" y="1035"/>
                      </a:lnTo>
                      <a:lnTo>
                        <a:pt x="2591" y="1022"/>
                      </a:lnTo>
                      <a:lnTo>
                        <a:pt x="2589" y="1015"/>
                      </a:lnTo>
                      <a:lnTo>
                        <a:pt x="2584" y="1009"/>
                      </a:lnTo>
                      <a:lnTo>
                        <a:pt x="2578" y="1003"/>
                      </a:lnTo>
                      <a:lnTo>
                        <a:pt x="2575" y="1001"/>
                      </a:lnTo>
                      <a:lnTo>
                        <a:pt x="2570" y="1000"/>
                      </a:lnTo>
                      <a:lnTo>
                        <a:pt x="2565" y="998"/>
                      </a:lnTo>
                      <a:lnTo>
                        <a:pt x="2558" y="998"/>
                      </a:lnTo>
                      <a:lnTo>
                        <a:pt x="2543" y="998"/>
                      </a:lnTo>
                      <a:lnTo>
                        <a:pt x="2543" y="998"/>
                      </a:lnTo>
                      <a:lnTo>
                        <a:pt x="2521" y="998"/>
                      </a:lnTo>
                      <a:lnTo>
                        <a:pt x="2498" y="997"/>
                      </a:lnTo>
                      <a:lnTo>
                        <a:pt x="2479" y="993"/>
                      </a:lnTo>
                      <a:lnTo>
                        <a:pt x="2470" y="990"/>
                      </a:lnTo>
                      <a:lnTo>
                        <a:pt x="2462" y="987"/>
                      </a:lnTo>
                      <a:lnTo>
                        <a:pt x="2462" y="987"/>
                      </a:lnTo>
                      <a:lnTo>
                        <a:pt x="2451" y="950"/>
                      </a:lnTo>
                      <a:lnTo>
                        <a:pt x="2451" y="950"/>
                      </a:lnTo>
                      <a:lnTo>
                        <a:pt x="2456" y="943"/>
                      </a:lnTo>
                      <a:lnTo>
                        <a:pt x="2461" y="937"/>
                      </a:lnTo>
                      <a:lnTo>
                        <a:pt x="2477" y="923"/>
                      </a:lnTo>
                      <a:lnTo>
                        <a:pt x="2494" y="908"/>
                      </a:lnTo>
                      <a:lnTo>
                        <a:pt x="2512" y="896"/>
                      </a:lnTo>
                      <a:lnTo>
                        <a:pt x="2512" y="896"/>
                      </a:lnTo>
                      <a:lnTo>
                        <a:pt x="2526" y="889"/>
                      </a:lnTo>
                      <a:lnTo>
                        <a:pt x="2530" y="884"/>
                      </a:lnTo>
                      <a:lnTo>
                        <a:pt x="2534" y="881"/>
                      </a:lnTo>
                      <a:lnTo>
                        <a:pt x="2538" y="877"/>
                      </a:lnTo>
                      <a:lnTo>
                        <a:pt x="2540" y="872"/>
                      </a:lnTo>
                      <a:lnTo>
                        <a:pt x="2542" y="865"/>
                      </a:lnTo>
                      <a:lnTo>
                        <a:pt x="2542" y="857"/>
                      </a:lnTo>
                      <a:lnTo>
                        <a:pt x="2540" y="851"/>
                      </a:lnTo>
                      <a:lnTo>
                        <a:pt x="2535" y="838"/>
                      </a:lnTo>
                      <a:lnTo>
                        <a:pt x="2535" y="838"/>
                      </a:lnTo>
                      <a:lnTo>
                        <a:pt x="2530" y="825"/>
                      </a:lnTo>
                      <a:lnTo>
                        <a:pt x="2527" y="818"/>
                      </a:lnTo>
                      <a:lnTo>
                        <a:pt x="2521" y="813"/>
                      </a:lnTo>
                      <a:lnTo>
                        <a:pt x="2515" y="809"/>
                      </a:lnTo>
                      <a:lnTo>
                        <a:pt x="2510" y="807"/>
                      </a:lnTo>
                      <a:lnTo>
                        <a:pt x="2506" y="806"/>
                      </a:lnTo>
                      <a:lnTo>
                        <a:pt x="2500" y="806"/>
                      </a:lnTo>
                      <a:lnTo>
                        <a:pt x="2494" y="806"/>
                      </a:lnTo>
                      <a:lnTo>
                        <a:pt x="2479" y="808"/>
                      </a:lnTo>
                      <a:lnTo>
                        <a:pt x="2479" y="808"/>
                      </a:lnTo>
                      <a:lnTo>
                        <a:pt x="2457" y="813"/>
                      </a:lnTo>
                      <a:lnTo>
                        <a:pt x="2435" y="815"/>
                      </a:lnTo>
                      <a:lnTo>
                        <a:pt x="2414" y="814"/>
                      </a:lnTo>
                      <a:lnTo>
                        <a:pt x="2406" y="813"/>
                      </a:lnTo>
                      <a:lnTo>
                        <a:pt x="2398" y="811"/>
                      </a:lnTo>
                      <a:lnTo>
                        <a:pt x="2398" y="811"/>
                      </a:lnTo>
                      <a:lnTo>
                        <a:pt x="2381" y="776"/>
                      </a:lnTo>
                      <a:lnTo>
                        <a:pt x="2381" y="776"/>
                      </a:lnTo>
                      <a:lnTo>
                        <a:pt x="2384" y="769"/>
                      </a:lnTo>
                      <a:lnTo>
                        <a:pt x="2388" y="761"/>
                      </a:lnTo>
                      <a:lnTo>
                        <a:pt x="2401" y="745"/>
                      </a:lnTo>
                      <a:lnTo>
                        <a:pt x="2417" y="729"/>
                      </a:lnTo>
                      <a:lnTo>
                        <a:pt x="2433" y="715"/>
                      </a:lnTo>
                      <a:lnTo>
                        <a:pt x="2433" y="715"/>
                      </a:lnTo>
                      <a:lnTo>
                        <a:pt x="2445" y="704"/>
                      </a:lnTo>
                      <a:lnTo>
                        <a:pt x="2448" y="699"/>
                      </a:lnTo>
                      <a:lnTo>
                        <a:pt x="2451" y="695"/>
                      </a:lnTo>
                      <a:lnTo>
                        <a:pt x="2454" y="691"/>
                      </a:lnTo>
                      <a:lnTo>
                        <a:pt x="2456" y="686"/>
                      </a:lnTo>
                      <a:lnTo>
                        <a:pt x="2457" y="679"/>
                      </a:lnTo>
                      <a:lnTo>
                        <a:pt x="2456" y="671"/>
                      </a:lnTo>
                      <a:lnTo>
                        <a:pt x="2453" y="664"/>
                      </a:lnTo>
                      <a:lnTo>
                        <a:pt x="2446" y="652"/>
                      </a:lnTo>
                      <a:lnTo>
                        <a:pt x="2446" y="652"/>
                      </a:lnTo>
                      <a:lnTo>
                        <a:pt x="2439" y="640"/>
                      </a:lnTo>
                      <a:lnTo>
                        <a:pt x="2434" y="635"/>
                      </a:lnTo>
                      <a:lnTo>
                        <a:pt x="2429" y="630"/>
                      </a:lnTo>
                      <a:lnTo>
                        <a:pt x="2421" y="626"/>
                      </a:lnTo>
                      <a:lnTo>
                        <a:pt x="2417" y="626"/>
                      </a:lnTo>
                      <a:lnTo>
                        <a:pt x="2412" y="626"/>
                      </a:lnTo>
                      <a:lnTo>
                        <a:pt x="2407" y="626"/>
                      </a:lnTo>
                      <a:lnTo>
                        <a:pt x="2400" y="627"/>
                      </a:lnTo>
                      <a:lnTo>
                        <a:pt x="2386" y="632"/>
                      </a:lnTo>
                      <a:lnTo>
                        <a:pt x="2386" y="632"/>
                      </a:lnTo>
                      <a:lnTo>
                        <a:pt x="2364" y="639"/>
                      </a:lnTo>
                      <a:lnTo>
                        <a:pt x="2344" y="645"/>
                      </a:lnTo>
                      <a:lnTo>
                        <a:pt x="2323" y="648"/>
                      </a:lnTo>
                      <a:lnTo>
                        <a:pt x="2314" y="648"/>
                      </a:lnTo>
                      <a:lnTo>
                        <a:pt x="2305" y="647"/>
                      </a:lnTo>
                      <a:lnTo>
                        <a:pt x="2305" y="647"/>
                      </a:lnTo>
                      <a:lnTo>
                        <a:pt x="2284" y="615"/>
                      </a:lnTo>
                      <a:lnTo>
                        <a:pt x="2284" y="615"/>
                      </a:lnTo>
                      <a:lnTo>
                        <a:pt x="2286" y="608"/>
                      </a:lnTo>
                      <a:lnTo>
                        <a:pt x="2289" y="599"/>
                      </a:lnTo>
                      <a:lnTo>
                        <a:pt x="2293" y="590"/>
                      </a:lnTo>
                      <a:lnTo>
                        <a:pt x="2299" y="582"/>
                      </a:lnTo>
                      <a:lnTo>
                        <a:pt x="2312" y="563"/>
                      </a:lnTo>
                      <a:lnTo>
                        <a:pt x="2326" y="546"/>
                      </a:lnTo>
                      <a:lnTo>
                        <a:pt x="2326" y="546"/>
                      </a:lnTo>
                      <a:lnTo>
                        <a:pt x="2336" y="534"/>
                      </a:lnTo>
                      <a:lnTo>
                        <a:pt x="2339" y="529"/>
                      </a:lnTo>
                      <a:lnTo>
                        <a:pt x="2341" y="524"/>
                      </a:lnTo>
                      <a:lnTo>
                        <a:pt x="2343" y="520"/>
                      </a:lnTo>
                      <a:lnTo>
                        <a:pt x="2344" y="515"/>
                      </a:lnTo>
                      <a:lnTo>
                        <a:pt x="2344" y="506"/>
                      </a:lnTo>
                      <a:lnTo>
                        <a:pt x="2341" y="500"/>
                      </a:lnTo>
                      <a:lnTo>
                        <a:pt x="2337" y="493"/>
                      </a:lnTo>
                      <a:lnTo>
                        <a:pt x="2329" y="482"/>
                      </a:lnTo>
                      <a:lnTo>
                        <a:pt x="2329" y="482"/>
                      </a:lnTo>
                      <a:lnTo>
                        <a:pt x="2320" y="472"/>
                      </a:lnTo>
                      <a:lnTo>
                        <a:pt x="2314" y="467"/>
                      </a:lnTo>
                      <a:lnTo>
                        <a:pt x="2308" y="464"/>
                      </a:lnTo>
                      <a:lnTo>
                        <a:pt x="2300" y="462"/>
                      </a:lnTo>
                      <a:lnTo>
                        <a:pt x="2296" y="462"/>
                      </a:lnTo>
                      <a:lnTo>
                        <a:pt x="2291" y="462"/>
                      </a:lnTo>
                      <a:lnTo>
                        <a:pt x="2286" y="463"/>
                      </a:lnTo>
                      <a:lnTo>
                        <a:pt x="2279" y="465"/>
                      </a:lnTo>
                      <a:lnTo>
                        <a:pt x="2266" y="473"/>
                      </a:lnTo>
                      <a:lnTo>
                        <a:pt x="2266" y="473"/>
                      </a:lnTo>
                      <a:close/>
                      <a:moveTo>
                        <a:pt x="1991" y="2146"/>
                      </a:moveTo>
                      <a:lnTo>
                        <a:pt x="1991" y="2146"/>
                      </a:lnTo>
                      <a:lnTo>
                        <a:pt x="1969" y="2163"/>
                      </a:lnTo>
                      <a:lnTo>
                        <a:pt x="1947" y="2180"/>
                      </a:lnTo>
                      <a:lnTo>
                        <a:pt x="1925" y="2196"/>
                      </a:lnTo>
                      <a:lnTo>
                        <a:pt x="1902" y="2211"/>
                      </a:lnTo>
                      <a:lnTo>
                        <a:pt x="1879" y="2225"/>
                      </a:lnTo>
                      <a:lnTo>
                        <a:pt x="1857" y="2240"/>
                      </a:lnTo>
                      <a:lnTo>
                        <a:pt x="1833" y="2254"/>
                      </a:lnTo>
                      <a:lnTo>
                        <a:pt x="1809" y="2266"/>
                      </a:lnTo>
                      <a:lnTo>
                        <a:pt x="1785" y="2278"/>
                      </a:lnTo>
                      <a:lnTo>
                        <a:pt x="1761" y="2290"/>
                      </a:lnTo>
                      <a:lnTo>
                        <a:pt x="1737" y="2301"/>
                      </a:lnTo>
                      <a:lnTo>
                        <a:pt x="1712" y="2310"/>
                      </a:lnTo>
                      <a:lnTo>
                        <a:pt x="1688" y="2320"/>
                      </a:lnTo>
                      <a:lnTo>
                        <a:pt x="1663" y="2329"/>
                      </a:lnTo>
                      <a:lnTo>
                        <a:pt x="1613" y="2345"/>
                      </a:lnTo>
                      <a:lnTo>
                        <a:pt x="1562" y="2358"/>
                      </a:lnTo>
                      <a:lnTo>
                        <a:pt x="1511" y="2369"/>
                      </a:lnTo>
                      <a:lnTo>
                        <a:pt x="1460" y="2378"/>
                      </a:lnTo>
                      <a:lnTo>
                        <a:pt x="1408" y="2383"/>
                      </a:lnTo>
                      <a:lnTo>
                        <a:pt x="1356" y="2387"/>
                      </a:lnTo>
                      <a:lnTo>
                        <a:pt x="1304" y="2388"/>
                      </a:lnTo>
                      <a:lnTo>
                        <a:pt x="1253" y="2387"/>
                      </a:lnTo>
                      <a:lnTo>
                        <a:pt x="1202" y="2382"/>
                      </a:lnTo>
                      <a:lnTo>
                        <a:pt x="1151" y="2376"/>
                      </a:lnTo>
                      <a:lnTo>
                        <a:pt x="1099" y="2367"/>
                      </a:lnTo>
                      <a:lnTo>
                        <a:pt x="1049" y="2355"/>
                      </a:lnTo>
                      <a:lnTo>
                        <a:pt x="999" y="2342"/>
                      </a:lnTo>
                      <a:lnTo>
                        <a:pt x="950" y="2326"/>
                      </a:lnTo>
                      <a:lnTo>
                        <a:pt x="901" y="2307"/>
                      </a:lnTo>
                      <a:lnTo>
                        <a:pt x="853" y="2286"/>
                      </a:lnTo>
                      <a:lnTo>
                        <a:pt x="806" y="2263"/>
                      </a:lnTo>
                      <a:lnTo>
                        <a:pt x="761" y="2237"/>
                      </a:lnTo>
                      <a:lnTo>
                        <a:pt x="738" y="2223"/>
                      </a:lnTo>
                      <a:lnTo>
                        <a:pt x="716" y="2209"/>
                      </a:lnTo>
                      <a:lnTo>
                        <a:pt x="694" y="2194"/>
                      </a:lnTo>
                      <a:lnTo>
                        <a:pt x="672" y="2179"/>
                      </a:lnTo>
                      <a:lnTo>
                        <a:pt x="652" y="2162"/>
                      </a:lnTo>
                      <a:lnTo>
                        <a:pt x="630" y="2146"/>
                      </a:lnTo>
                      <a:lnTo>
                        <a:pt x="609" y="2129"/>
                      </a:lnTo>
                      <a:lnTo>
                        <a:pt x="589" y="2110"/>
                      </a:lnTo>
                      <a:lnTo>
                        <a:pt x="570" y="2093"/>
                      </a:lnTo>
                      <a:lnTo>
                        <a:pt x="550" y="2073"/>
                      </a:lnTo>
                      <a:lnTo>
                        <a:pt x="531" y="2053"/>
                      </a:lnTo>
                      <a:lnTo>
                        <a:pt x="512" y="2034"/>
                      </a:lnTo>
                      <a:lnTo>
                        <a:pt x="494" y="2013"/>
                      </a:lnTo>
                      <a:lnTo>
                        <a:pt x="476" y="1991"/>
                      </a:lnTo>
                      <a:lnTo>
                        <a:pt x="476" y="1991"/>
                      </a:lnTo>
                      <a:lnTo>
                        <a:pt x="459" y="1969"/>
                      </a:lnTo>
                      <a:lnTo>
                        <a:pt x="442" y="1948"/>
                      </a:lnTo>
                      <a:lnTo>
                        <a:pt x="426" y="1925"/>
                      </a:lnTo>
                      <a:lnTo>
                        <a:pt x="411" y="1902"/>
                      </a:lnTo>
                      <a:lnTo>
                        <a:pt x="397" y="1879"/>
                      </a:lnTo>
                      <a:lnTo>
                        <a:pt x="382" y="1856"/>
                      </a:lnTo>
                      <a:lnTo>
                        <a:pt x="368" y="1833"/>
                      </a:lnTo>
                      <a:lnTo>
                        <a:pt x="356" y="1809"/>
                      </a:lnTo>
                      <a:lnTo>
                        <a:pt x="344" y="1785"/>
                      </a:lnTo>
                      <a:lnTo>
                        <a:pt x="332" y="1761"/>
                      </a:lnTo>
                      <a:lnTo>
                        <a:pt x="321" y="1736"/>
                      </a:lnTo>
                      <a:lnTo>
                        <a:pt x="312" y="1712"/>
                      </a:lnTo>
                      <a:lnTo>
                        <a:pt x="302" y="1687"/>
                      </a:lnTo>
                      <a:lnTo>
                        <a:pt x="293" y="1663"/>
                      </a:lnTo>
                      <a:lnTo>
                        <a:pt x="277" y="1613"/>
                      </a:lnTo>
                      <a:lnTo>
                        <a:pt x="264" y="1562"/>
                      </a:lnTo>
                      <a:lnTo>
                        <a:pt x="253" y="1511"/>
                      </a:lnTo>
                      <a:lnTo>
                        <a:pt x="244" y="1460"/>
                      </a:lnTo>
                      <a:lnTo>
                        <a:pt x="239" y="1408"/>
                      </a:lnTo>
                      <a:lnTo>
                        <a:pt x="235" y="1357"/>
                      </a:lnTo>
                      <a:lnTo>
                        <a:pt x="234" y="1305"/>
                      </a:lnTo>
                      <a:lnTo>
                        <a:pt x="235" y="1254"/>
                      </a:lnTo>
                      <a:lnTo>
                        <a:pt x="240" y="1201"/>
                      </a:lnTo>
                      <a:lnTo>
                        <a:pt x="246" y="1150"/>
                      </a:lnTo>
                      <a:lnTo>
                        <a:pt x="255" y="1100"/>
                      </a:lnTo>
                      <a:lnTo>
                        <a:pt x="267" y="1049"/>
                      </a:lnTo>
                      <a:lnTo>
                        <a:pt x="280" y="999"/>
                      </a:lnTo>
                      <a:lnTo>
                        <a:pt x="296" y="950"/>
                      </a:lnTo>
                      <a:lnTo>
                        <a:pt x="315" y="902"/>
                      </a:lnTo>
                      <a:lnTo>
                        <a:pt x="336" y="854"/>
                      </a:lnTo>
                      <a:lnTo>
                        <a:pt x="360" y="807"/>
                      </a:lnTo>
                      <a:lnTo>
                        <a:pt x="386" y="761"/>
                      </a:lnTo>
                      <a:lnTo>
                        <a:pt x="399" y="738"/>
                      </a:lnTo>
                      <a:lnTo>
                        <a:pt x="413" y="717"/>
                      </a:lnTo>
                      <a:lnTo>
                        <a:pt x="428" y="695"/>
                      </a:lnTo>
                      <a:lnTo>
                        <a:pt x="443" y="673"/>
                      </a:lnTo>
                      <a:lnTo>
                        <a:pt x="460" y="651"/>
                      </a:lnTo>
                      <a:lnTo>
                        <a:pt x="476" y="631"/>
                      </a:lnTo>
                      <a:lnTo>
                        <a:pt x="494" y="610"/>
                      </a:lnTo>
                      <a:lnTo>
                        <a:pt x="512" y="590"/>
                      </a:lnTo>
                      <a:lnTo>
                        <a:pt x="531" y="570"/>
                      </a:lnTo>
                      <a:lnTo>
                        <a:pt x="549" y="550"/>
                      </a:lnTo>
                      <a:lnTo>
                        <a:pt x="569" y="532"/>
                      </a:lnTo>
                      <a:lnTo>
                        <a:pt x="589" y="513"/>
                      </a:lnTo>
                      <a:lnTo>
                        <a:pt x="610" y="494"/>
                      </a:lnTo>
                      <a:lnTo>
                        <a:pt x="631" y="477"/>
                      </a:lnTo>
                      <a:lnTo>
                        <a:pt x="631" y="477"/>
                      </a:lnTo>
                      <a:lnTo>
                        <a:pt x="653" y="460"/>
                      </a:lnTo>
                      <a:lnTo>
                        <a:pt x="674" y="443"/>
                      </a:lnTo>
                      <a:lnTo>
                        <a:pt x="697" y="427"/>
                      </a:lnTo>
                      <a:lnTo>
                        <a:pt x="720" y="412"/>
                      </a:lnTo>
                      <a:lnTo>
                        <a:pt x="743" y="396"/>
                      </a:lnTo>
                      <a:lnTo>
                        <a:pt x="766" y="382"/>
                      </a:lnTo>
                      <a:lnTo>
                        <a:pt x="790" y="369"/>
                      </a:lnTo>
                      <a:lnTo>
                        <a:pt x="813" y="356"/>
                      </a:lnTo>
                      <a:lnTo>
                        <a:pt x="837" y="344"/>
                      </a:lnTo>
                      <a:lnTo>
                        <a:pt x="861" y="333"/>
                      </a:lnTo>
                      <a:lnTo>
                        <a:pt x="886" y="322"/>
                      </a:lnTo>
                      <a:lnTo>
                        <a:pt x="910" y="313"/>
                      </a:lnTo>
                      <a:lnTo>
                        <a:pt x="935" y="303"/>
                      </a:lnTo>
                      <a:lnTo>
                        <a:pt x="959" y="294"/>
                      </a:lnTo>
                      <a:lnTo>
                        <a:pt x="1009" y="278"/>
                      </a:lnTo>
                      <a:lnTo>
                        <a:pt x="1060" y="265"/>
                      </a:lnTo>
                      <a:lnTo>
                        <a:pt x="1111" y="254"/>
                      </a:lnTo>
                      <a:lnTo>
                        <a:pt x="1163" y="245"/>
                      </a:lnTo>
                      <a:lnTo>
                        <a:pt x="1214" y="240"/>
                      </a:lnTo>
                      <a:lnTo>
                        <a:pt x="1266" y="235"/>
                      </a:lnTo>
                      <a:lnTo>
                        <a:pt x="1317" y="235"/>
                      </a:lnTo>
                      <a:lnTo>
                        <a:pt x="1370" y="236"/>
                      </a:lnTo>
                      <a:lnTo>
                        <a:pt x="1421" y="241"/>
                      </a:lnTo>
                      <a:lnTo>
                        <a:pt x="1472" y="247"/>
                      </a:lnTo>
                      <a:lnTo>
                        <a:pt x="1523" y="256"/>
                      </a:lnTo>
                      <a:lnTo>
                        <a:pt x="1573" y="267"/>
                      </a:lnTo>
                      <a:lnTo>
                        <a:pt x="1623" y="281"/>
                      </a:lnTo>
                      <a:lnTo>
                        <a:pt x="1672" y="297"/>
                      </a:lnTo>
                      <a:lnTo>
                        <a:pt x="1721" y="316"/>
                      </a:lnTo>
                      <a:lnTo>
                        <a:pt x="1768" y="337"/>
                      </a:lnTo>
                      <a:lnTo>
                        <a:pt x="1815" y="360"/>
                      </a:lnTo>
                      <a:lnTo>
                        <a:pt x="1862" y="386"/>
                      </a:lnTo>
                      <a:lnTo>
                        <a:pt x="1884" y="400"/>
                      </a:lnTo>
                      <a:lnTo>
                        <a:pt x="1907" y="414"/>
                      </a:lnTo>
                      <a:lnTo>
                        <a:pt x="1928" y="429"/>
                      </a:lnTo>
                      <a:lnTo>
                        <a:pt x="1950" y="444"/>
                      </a:lnTo>
                      <a:lnTo>
                        <a:pt x="1971" y="461"/>
                      </a:lnTo>
                      <a:lnTo>
                        <a:pt x="1992" y="477"/>
                      </a:lnTo>
                      <a:lnTo>
                        <a:pt x="2012" y="494"/>
                      </a:lnTo>
                      <a:lnTo>
                        <a:pt x="2033" y="512"/>
                      </a:lnTo>
                      <a:lnTo>
                        <a:pt x="2053" y="530"/>
                      </a:lnTo>
                      <a:lnTo>
                        <a:pt x="2072" y="550"/>
                      </a:lnTo>
                      <a:lnTo>
                        <a:pt x="2091" y="570"/>
                      </a:lnTo>
                      <a:lnTo>
                        <a:pt x="2110" y="589"/>
                      </a:lnTo>
                      <a:lnTo>
                        <a:pt x="2128" y="610"/>
                      </a:lnTo>
                      <a:lnTo>
                        <a:pt x="2146" y="632"/>
                      </a:lnTo>
                      <a:lnTo>
                        <a:pt x="2146" y="632"/>
                      </a:lnTo>
                      <a:lnTo>
                        <a:pt x="2163" y="654"/>
                      </a:lnTo>
                      <a:lnTo>
                        <a:pt x="2180" y="675"/>
                      </a:lnTo>
                      <a:lnTo>
                        <a:pt x="2195" y="698"/>
                      </a:lnTo>
                      <a:lnTo>
                        <a:pt x="2211" y="720"/>
                      </a:lnTo>
                      <a:lnTo>
                        <a:pt x="2226" y="743"/>
                      </a:lnTo>
                      <a:lnTo>
                        <a:pt x="2240" y="767"/>
                      </a:lnTo>
                      <a:lnTo>
                        <a:pt x="2253" y="790"/>
                      </a:lnTo>
                      <a:lnTo>
                        <a:pt x="2266" y="814"/>
                      </a:lnTo>
                      <a:lnTo>
                        <a:pt x="2278" y="838"/>
                      </a:lnTo>
                      <a:lnTo>
                        <a:pt x="2289" y="862"/>
                      </a:lnTo>
                      <a:lnTo>
                        <a:pt x="2300" y="886"/>
                      </a:lnTo>
                      <a:lnTo>
                        <a:pt x="2311" y="911"/>
                      </a:lnTo>
                      <a:lnTo>
                        <a:pt x="2321" y="935"/>
                      </a:lnTo>
                      <a:lnTo>
                        <a:pt x="2329" y="960"/>
                      </a:lnTo>
                      <a:lnTo>
                        <a:pt x="2345" y="1010"/>
                      </a:lnTo>
                      <a:lnTo>
                        <a:pt x="2359" y="1061"/>
                      </a:lnTo>
                      <a:lnTo>
                        <a:pt x="2370" y="1111"/>
                      </a:lnTo>
                      <a:lnTo>
                        <a:pt x="2377" y="1163"/>
                      </a:lnTo>
                      <a:lnTo>
                        <a:pt x="2384" y="1215"/>
                      </a:lnTo>
                      <a:lnTo>
                        <a:pt x="2387" y="1266"/>
                      </a:lnTo>
                      <a:lnTo>
                        <a:pt x="2388" y="1318"/>
                      </a:lnTo>
                      <a:lnTo>
                        <a:pt x="2386" y="1369"/>
                      </a:lnTo>
                      <a:lnTo>
                        <a:pt x="2382" y="1420"/>
                      </a:lnTo>
                      <a:lnTo>
                        <a:pt x="2375" y="1472"/>
                      </a:lnTo>
                      <a:lnTo>
                        <a:pt x="2366" y="1523"/>
                      </a:lnTo>
                      <a:lnTo>
                        <a:pt x="2356" y="1574"/>
                      </a:lnTo>
                      <a:lnTo>
                        <a:pt x="2341" y="1623"/>
                      </a:lnTo>
                      <a:lnTo>
                        <a:pt x="2325" y="1673"/>
                      </a:lnTo>
                      <a:lnTo>
                        <a:pt x="2307" y="1721"/>
                      </a:lnTo>
                      <a:lnTo>
                        <a:pt x="2286" y="1769"/>
                      </a:lnTo>
                      <a:lnTo>
                        <a:pt x="2263" y="1816"/>
                      </a:lnTo>
                      <a:lnTo>
                        <a:pt x="2237" y="1862"/>
                      </a:lnTo>
                      <a:lnTo>
                        <a:pt x="2223" y="1884"/>
                      </a:lnTo>
                      <a:lnTo>
                        <a:pt x="2208" y="1906"/>
                      </a:lnTo>
                      <a:lnTo>
                        <a:pt x="2193" y="1928"/>
                      </a:lnTo>
                      <a:lnTo>
                        <a:pt x="2178" y="1950"/>
                      </a:lnTo>
                      <a:lnTo>
                        <a:pt x="2162" y="1972"/>
                      </a:lnTo>
                      <a:lnTo>
                        <a:pt x="2145" y="1992"/>
                      </a:lnTo>
                      <a:lnTo>
                        <a:pt x="2128" y="2013"/>
                      </a:lnTo>
                      <a:lnTo>
                        <a:pt x="2110" y="2033"/>
                      </a:lnTo>
                      <a:lnTo>
                        <a:pt x="2092" y="2052"/>
                      </a:lnTo>
                      <a:lnTo>
                        <a:pt x="2072" y="2072"/>
                      </a:lnTo>
                      <a:lnTo>
                        <a:pt x="2054" y="2091"/>
                      </a:lnTo>
                      <a:lnTo>
                        <a:pt x="2033" y="2110"/>
                      </a:lnTo>
                      <a:lnTo>
                        <a:pt x="2012" y="2129"/>
                      </a:lnTo>
                      <a:lnTo>
                        <a:pt x="1991" y="2146"/>
                      </a:lnTo>
                      <a:lnTo>
                        <a:pt x="1991" y="2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7" name="Freeform 256"/>
                <p:cNvSpPr>
                  <a:spLocks noEditPoints="1"/>
                </p:cNvSpPr>
                <p:nvPr/>
              </p:nvSpPr>
              <p:spPr bwMode="auto">
                <a:xfrm>
                  <a:off x="7473950" y="4776788"/>
                  <a:ext cx="277812" cy="277812"/>
                </a:xfrm>
                <a:custGeom>
                  <a:avLst/>
                  <a:gdLst>
                    <a:gd name="T0" fmla="*/ 102 w 702"/>
                    <a:gd name="T1" fmla="*/ 102 h 701"/>
                    <a:gd name="T2" fmla="*/ 59 w 702"/>
                    <a:gd name="T3" fmla="*/ 157 h 701"/>
                    <a:gd name="T4" fmla="*/ 27 w 702"/>
                    <a:gd name="T5" fmla="*/ 217 h 701"/>
                    <a:gd name="T6" fmla="*/ 8 w 702"/>
                    <a:gd name="T7" fmla="*/ 282 h 701"/>
                    <a:gd name="T8" fmla="*/ 0 w 702"/>
                    <a:gd name="T9" fmla="*/ 348 h 701"/>
                    <a:gd name="T10" fmla="*/ 6 w 702"/>
                    <a:gd name="T11" fmla="*/ 416 h 701"/>
                    <a:gd name="T12" fmla="*/ 25 w 702"/>
                    <a:gd name="T13" fmla="*/ 481 h 701"/>
                    <a:gd name="T14" fmla="*/ 58 w 702"/>
                    <a:gd name="T15" fmla="*/ 543 h 701"/>
                    <a:gd name="T16" fmla="*/ 90 w 702"/>
                    <a:gd name="T17" fmla="*/ 586 h 701"/>
                    <a:gd name="T18" fmla="*/ 143 w 702"/>
                    <a:gd name="T19" fmla="*/ 633 h 701"/>
                    <a:gd name="T20" fmla="*/ 201 w 702"/>
                    <a:gd name="T21" fmla="*/ 667 h 701"/>
                    <a:gd name="T22" fmla="*/ 266 w 702"/>
                    <a:gd name="T23" fmla="*/ 690 h 701"/>
                    <a:gd name="T24" fmla="*/ 332 w 702"/>
                    <a:gd name="T25" fmla="*/ 700 h 701"/>
                    <a:gd name="T26" fmla="*/ 400 w 702"/>
                    <a:gd name="T27" fmla="*/ 698 h 701"/>
                    <a:gd name="T28" fmla="*/ 465 w 702"/>
                    <a:gd name="T29" fmla="*/ 682 h 701"/>
                    <a:gd name="T30" fmla="*/ 528 w 702"/>
                    <a:gd name="T31" fmla="*/ 652 h 701"/>
                    <a:gd name="T32" fmla="*/ 573 w 702"/>
                    <a:gd name="T33" fmla="*/ 622 h 701"/>
                    <a:gd name="T34" fmla="*/ 623 w 702"/>
                    <a:gd name="T35" fmla="*/ 572 h 701"/>
                    <a:gd name="T36" fmla="*/ 661 w 702"/>
                    <a:gd name="T37" fmla="*/ 515 h 701"/>
                    <a:gd name="T38" fmla="*/ 686 w 702"/>
                    <a:gd name="T39" fmla="*/ 452 h 701"/>
                    <a:gd name="T40" fmla="*/ 700 w 702"/>
                    <a:gd name="T41" fmla="*/ 386 h 701"/>
                    <a:gd name="T42" fmla="*/ 700 w 702"/>
                    <a:gd name="T43" fmla="*/ 319 h 701"/>
                    <a:gd name="T44" fmla="*/ 687 w 702"/>
                    <a:gd name="T45" fmla="*/ 252 h 701"/>
                    <a:gd name="T46" fmla="*/ 662 w 702"/>
                    <a:gd name="T47" fmla="*/ 188 h 701"/>
                    <a:gd name="T48" fmla="*/ 623 w 702"/>
                    <a:gd name="T49" fmla="*/ 129 h 701"/>
                    <a:gd name="T50" fmla="*/ 586 w 702"/>
                    <a:gd name="T51" fmla="*/ 90 h 701"/>
                    <a:gd name="T52" fmla="*/ 531 w 702"/>
                    <a:gd name="T53" fmla="*/ 49 h 701"/>
                    <a:gd name="T54" fmla="*/ 468 w 702"/>
                    <a:gd name="T55" fmla="*/ 20 h 701"/>
                    <a:gd name="T56" fmla="*/ 403 w 702"/>
                    <a:gd name="T57" fmla="*/ 4 h 701"/>
                    <a:gd name="T58" fmla="*/ 337 w 702"/>
                    <a:gd name="T59" fmla="*/ 0 h 701"/>
                    <a:gd name="T60" fmla="*/ 269 w 702"/>
                    <a:gd name="T61" fmla="*/ 10 h 701"/>
                    <a:gd name="T62" fmla="*/ 205 w 702"/>
                    <a:gd name="T63" fmla="*/ 31 h 701"/>
                    <a:gd name="T64" fmla="*/ 144 w 702"/>
                    <a:gd name="T65" fmla="*/ 67 h 701"/>
                    <a:gd name="T66" fmla="*/ 489 w 702"/>
                    <a:gd name="T67" fmla="*/ 519 h 701"/>
                    <a:gd name="T68" fmla="*/ 412 w 702"/>
                    <a:gd name="T69" fmla="*/ 560 h 701"/>
                    <a:gd name="T70" fmla="*/ 329 w 702"/>
                    <a:gd name="T71" fmla="*/ 567 h 701"/>
                    <a:gd name="T72" fmla="*/ 249 w 702"/>
                    <a:gd name="T73" fmla="*/ 543 h 701"/>
                    <a:gd name="T74" fmla="*/ 182 w 702"/>
                    <a:gd name="T75" fmla="*/ 488 h 701"/>
                    <a:gd name="T76" fmla="*/ 149 w 702"/>
                    <a:gd name="T77" fmla="*/ 431 h 701"/>
                    <a:gd name="T78" fmla="*/ 133 w 702"/>
                    <a:gd name="T79" fmla="*/ 349 h 701"/>
                    <a:gd name="T80" fmla="*/ 149 w 702"/>
                    <a:gd name="T81" fmla="*/ 268 h 701"/>
                    <a:gd name="T82" fmla="*/ 197 w 702"/>
                    <a:gd name="T83" fmla="*/ 197 h 701"/>
                    <a:gd name="T84" fmla="*/ 250 w 702"/>
                    <a:gd name="T85" fmla="*/ 158 h 701"/>
                    <a:gd name="T86" fmla="*/ 331 w 702"/>
                    <a:gd name="T87" fmla="*/ 134 h 701"/>
                    <a:gd name="T88" fmla="*/ 414 w 702"/>
                    <a:gd name="T89" fmla="*/ 141 h 701"/>
                    <a:gd name="T90" fmla="*/ 489 w 702"/>
                    <a:gd name="T91" fmla="*/ 182 h 701"/>
                    <a:gd name="T92" fmla="*/ 533 w 702"/>
                    <a:gd name="T93" fmla="*/ 231 h 701"/>
                    <a:gd name="T94" fmla="*/ 565 w 702"/>
                    <a:gd name="T95" fmla="*/ 310 h 701"/>
                    <a:gd name="T96" fmla="*/ 564 w 702"/>
                    <a:gd name="T97" fmla="*/ 393 h 701"/>
                    <a:gd name="T98" fmla="*/ 533 w 702"/>
                    <a:gd name="T99" fmla="*/ 470 h 701"/>
                    <a:gd name="T100" fmla="*/ 489 w 702"/>
                    <a:gd name="T101" fmla="*/ 519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2" h="701">
                      <a:moveTo>
                        <a:pt x="130" y="78"/>
                      </a:moveTo>
                      <a:lnTo>
                        <a:pt x="130" y="78"/>
                      </a:lnTo>
                      <a:lnTo>
                        <a:pt x="115" y="90"/>
                      </a:lnTo>
                      <a:lnTo>
                        <a:pt x="102" y="102"/>
                      </a:lnTo>
                      <a:lnTo>
                        <a:pt x="90" y="115"/>
                      </a:lnTo>
                      <a:lnTo>
                        <a:pt x="79" y="128"/>
                      </a:lnTo>
                      <a:lnTo>
                        <a:pt x="69" y="142"/>
                      </a:lnTo>
                      <a:lnTo>
                        <a:pt x="59" y="157"/>
                      </a:lnTo>
                      <a:lnTo>
                        <a:pt x="49" y="171"/>
                      </a:lnTo>
                      <a:lnTo>
                        <a:pt x="41" y="186"/>
                      </a:lnTo>
                      <a:lnTo>
                        <a:pt x="34" y="201"/>
                      </a:lnTo>
                      <a:lnTo>
                        <a:pt x="27" y="217"/>
                      </a:lnTo>
                      <a:lnTo>
                        <a:pt x="21" y="233"/>
                      </a:lnTo>
                      <a:lnTo>
                        <a:pt x="15" y="249"/>
                      </a:lnTo>
                      <a:lnTo>
                        <a:pt x="11" y="264"/>
                      </a:lnTo>
                      <a:lnTo>
                        <a:pt x="8" y="282"/>
                      </a:lnTo>
                      <a:lnTo>
                        <a:pt x="4" y="298"/>
                      </a:lnTo>
                      <a:lnTo>
                        <a:pt x="2" y="315"/>
                      </a:lnTo>
                      <a:lnTo>
                        <a:pt x="1" y="332"/>
                      </a:lnTo>
                      <a:lnTo>
                        <a:pt x="0" y="348"/>
                      </a:lnTo>
                      <a:lnTo>
                        <a:pt x="1" y="365"/>
                      </a:lnTo>
                      <a:lnTo>
                        <a:pt x="2" y="382"/>
                      </a:lnTo>
                      <a:lnTo>
                        <a:pt x="3" y="398"/>
                      </a:lnTo>
                      <a:lnTo>
                        <a:pt x="6" y="416"/>
                      </a:lnTo>
                      <a:lnTo>
                        <a:pt x="10" y="432"/>
                      </a:lnTo>
                      <a:lnTo>
                        <a:pt x="14" y="449"/>
                      </a:lnTo>
                      <a:lnTo>
                        <a:pt x="20" y="465"/>
                      </a:lnTo>
                      <a:lnTo>
                        <a:pt x="25" y="481"/>
                      </a:lnTo>
                      <a:lnTo>
                        <a:pt x="33" y="496"/>
                      </a:lnTo>
                      <a:lnTo>
                        <a:pt x="40" y="513"/>
                      </a:lnTo>
                      <a:lnTo>
                        <a:pt x="49" y="528"/>
                      </a:lnTo>
                      <a:lnTo>
                        <a:pt x="58" y="543"/>
                      </a:lnTo>
                      <a:lnTo>
                        <a:pt x="69" y="557"/>
                      </a:lnTo>
                      <a:lnTo>
                        <a:pt x="79" y="572"/>
                      </a:lnTo>
                      <a:lnTo>
                        <a:pt x="79" y="572"/>
                      </a:lnTo>
                      <a:lnTo>
                        <a:pt x="90" y="586"/>
                      </a:lnTo>
                      <a:lnTo>
                        <a:pt x="103" y="599"/>
                      </a:lnTo>
                      <a:lnTo>
                        <a:pt x="115" y="611"/>
                      </a:lnTo>
                      <a:lnTo>
                        <a:pt x="130" y="622"/>
                      </a:lnTo>
                      <a:lnTo>
                        <a:pt x="143" y="633"/>
                      </a:lnTo>
                      <a:lnTo>
                        <a:pt x="157" y="642"/>
                      </a:lnTo>
                      <a:lnTo>
                        <a:pt x="172" y="652"/>
                      </a:lnTo>
                      <a:lnTo>
                        <a:pt x="186" y="660"/>
                      </a:lnTo>
                      <a:lnTo>
                        <a:pt x="201" y="667"/>
                      </a:lnTo>
                      <a:lnTo>
                        <a:pt x="218" y="675"/>
                      </a:lnTo>
                      <a:lnTo>
                        <a:pt x="233" y="681"/>
                      </a:lnTo>
                      <a:lnTo>
                        <a:pt x="249" y="686"/>
                      </a:lnTo>
                      <a:lnTo>
                        <a:pt x="266" y="690"/>
                      </a:lnTo>
                      <a:lnTo>
                        <a:pt x="282" y="694"/>
                      </a:lnTo>
                      <a:lnTo>
                        <a:pt x="298" y="697"/>
                      </a:lnTo>
                      <a:lnTo>
                        <a:pt x="315" y="699"/>
                      </a:lnTo>
                      <a:lnTo>
                        <a:pt x="332" y="700"/>
                      </a:lnTo>
                      <a:lnTo>
                        <a:pt x="349" y="701"/>
                      </a:lnTo>
                      <a:lnTo>
                        <a:pt x="366" y="700"/>
                      </a:lnTo>
                      <a:lnTo>
                        <a:pt x="382" y="699"/>
                      </a:lnTo>
                      <a:lnTo>
                        <a:pt x="400" y="698"/>
                      </a:lnTo>
                      <a:lnTo>
                        <a:pt x="416" y="695"/>
                      </a:lnTo>
                      <a:lnTo>
                        <a:pt x="432" y="691"/>
                      </a:lnTo>
                      <a:lnTo>
                        <a:pt x="449" y="687"/>
                      </a:lnTo>
                      <a:lnTo>
                        <a:pt x="465" y="682"/>
                      </a:lnTo>
                      <a:lnTo>
                        <a:pt x="481" y="676"/>
                      </a:lnTo>
                      <a:lnTo>
                        <a:pt x="498" y="669"/>
                      </a:lnTo>
                      <a:lnTo>
                        <a:pt x="513" y="661"/>
                      </a:lnTo>
                      <a:lnTo>
                        <a:pt x="528" y="652"/>
                      </a:lnTo>
                      <a:lnTo>
                        <a:pt x="544" y="644"/>
                      </a:lnTo>
                      <a:lnTo>
                        <a:pt x="558" y="634"/>
                      </a:lnTo>
                      <a:lnTo>
                        <a:pt x="573" y="622"/>
                      </a:lnTo>
                      <a:lnTo>
                        <a:pt x="573" y="622"/>
                      </a:lnTo>
                      <a:lnTo>
                        <a:pt x="586" y="611"/>
                      </a:lnTo>
                      <a:lnTo>
                        <a:pt x="599" y="598"/>
                      </a:lnTo>
                      <a:lnTo>
                        <a:pt x="611" y="586"/>
                      </a:lnTo>
                      <a:lnTo>
                        <a:pt x="623" y="572"/>
                      </a:lnTo>
                      <a:lnTo>
                        <a:pt x="634" y="559"/>
                      </a:lnTo>
                      <a:lnTo>
                        <a:pt x="644" y="544"/>
                      </a:lnTo>
                      <a:lnTo>
                        <a:pt x="653" y="529"/>
                      </a:lnTo>
                      <a:lnTo>
                        <a:pt x="661" y="515"/>
                      </a:lnTo>
                      <a:lnTo>
                        <a:pt x="669" y="500"/>
                      </a:lnTo>
                      <a:lnTo>
                        <a:pt x="675" y="483"/>
                      </a:lnTo>
                      <a:lnTo>
                        <a:pt x="682" y="468"/>
                      </a:lnTo>
                      <a:lnTo>
                        <a:pt x="686" y="452"/>
                      </a:lnTo>
                      <a:lnTo>
                        <a:pt x="692" y="435"/>
                      </a:lnTo>
                      <a:lnTo>
                        <a:pt x="695" y="419"/>
                      </a:lnTo>
                      <a:lnTo>
                        <a:pt x="698" y="403"/>
                      </a:lnTo>
                      <a:lnTo>
                        <a:pt x="700" y="386"/>
                      </a:lnTo>
                      <a:lnTo>
                        <a:pt x="702" y="369"/>
                      </a:lnTo>
                      <a:lnTo>
                        <a:pt x="702" y="353"/>
                      </a:lnTo>
                      <a:lnTo>
                        <a:pt x="702" y="335"/>
                      </a:lnTo>
                      <a:lnTo>
                        <a:pt x="700" y="319"/>
                      </a:lnTo>
                      <a:lnTo>
                        <a:pt x="698" y="301"/>
                      </a:lnTo>
                      <a:lnTo>
                        <a:pt x="696" y="285"/>
                      </a:lnTo>
                      <a:lnTo>
                        <a:pt x="692" y="269"/>
                      </a:lnTo>
                      <a:lnTo>
                        <a:pt x="687" y="252"/>
                      </a:lnTo>
                      <a:lnTo>
                        <a:pt x="683" y="236"/>
                      </a:lnTo>
                      <a:lnTo>
                        <a:pt x="676" y="220"/>
                      </a:lnTo>
                      <a:lnTo>
                        <a:pt x="670" y="203"/>
                      </a:lnTo>
                      <a:lnTo>
                        <a:pt x="662" y="188"/>
                      </a:lnTo>
                      <a:lnTo>
                        <a:pt x="654" y="173"/>
                      </a:lnTo>
                      <a:lnTo>
                        <a:pt x="644" y="158"/>
                      </a:lnTo>
                      <a:lnTo>
                        <a:pt x="634" y="144"/>
                      </a:lnTo>
                      <a:lnTo>
                        <a:pt x="623" y="129"/>
                      </a:lnTo>
                      <a:lnTo>
                        <a:pt x="623" y="129"/>
                      </a:lnTo>
                      <a:lnTo>
                        <a:pt x="611" y="115"/>
                      </a:lnTo>
                      <a:lnTo>
                        <a:pt x="599" y="102"/>
                      </a:lnTo>
                      <a:lnTo>
                        <a:pt x="586" y="90"/>
                      </a:lnTo>
                      <a:lnTo>
                        <a:pt x="573" y="79"/>
                      </a:lnTo>
                      <a:lnTo>
                        <a:pt x="559" y="68"/>
                      </a:lnTo>
                      <a:lnTo>
                        <a:pt x="545" y="59"/>
                      </a:lnTo>
                      <a:lnTo>
                        <a:pt x="531" y="49"/>
                      </a:lnTo>
                      <a:lnTo>
                        <a:pt x="515" y="41"/>
                      </a:lnTo>
                      <a:lnTo>
                        <a:pt x="500" y="33"/>
                      </a:lnTo>
                      <a:lnTo>
                        <a:pt x="485" y="26"/>
                      </a:lnTo>
                      <a:lnTo>
                        <a:pt x="468" y="20"/>
                      </a:lnTo>
                      <a:lnTo>
                        <a:pt x="453" y="15"/>
                      </a:lnTo>
                      <a:lnTo>
                        <a:pt x="437" y="11"/>
                      </a:lnTo>
                      <a:lnTo>
                        <a:pt x="420" y="6"/>
                      </a:lnTo>
                      <a:lnTo>
                        <a:pt x="403" y="4"/>
                      </a:lnTo>
                      <a:lnTo>
                        <a:pt x="387" y="2"/>
                      </a:lnTo>
                      <a:lnTo>
                        <a:pt x="370" y="1"/>
                      </a:lnTo>
                      <a:lnTo>
                        <a:pt x="353" y="0"/>
                      </a:lnTo>
                      <a:lnTo>
                        <a:pt x="337" y="0"/>
                      </a:lnTo>
                      <a:lnTo>
                        <a:pt x="319" y="1"/>
                      </a:lnTo>
                      <a:lnTo>
                        <a:pt x="303" y="3"/>
                      </a:lnTo>
                      <a:lnTo>
                        <a:pt x="285" y="6"/>
                      </a:lnTo>
                      <a:lnTo>
                        <a:pt x="269" y="10"/>
                      </a:lnTo>
                      <a:lnTo>
                        <a:pt x="253" y="14"/>
                      </a:lnTo>
                      <a:lnTo>
                        <a:pt x="236" y="19"/>
                      </a:lnTo>
                      <a:lnTo>
                        <a:pt x="220" y="25"/>
                      </a:lnTo>
                      <a:lnTo>
                        <a:pt x="205" y="31"/>
                      </a:lnTo>
                      <a:lnTo>
                        <a:pt x="188" y="39"/>
                      </a:lnTo>
                      <a:lnTo>
                        <a:pt x="173" y="48"/>
                      </a:lnTo>
                      <a:lnTo>
                        <a:pt x="159" y="57"/>
                      </a:lnTo>
                      <a:lnTo>
                        <a:pt x="144" y="67"/>
                      </a:lnTo>
                      <a:lnTo>
                        <a:pt x="130" y="78"/>
                      </a:lnTo>
                      <a:lnTo>
                        <a:pt x="130" y="78"/>
                      </a:lnTo>
                      <a:close/>
                      <a:moveTo>
                        <a:pt x="489" y="519"/>
                      </a:moveTo>
                      <a:lnTo>
                        <a:pt x="489" y="519"/>
                      </a:lnTo>
                      <a:lnTo>
                        <a:pt x="471" y="532"/>
                      </a:lnTo>
                      <a:lnTo>
                        <a:pt x="452" y="543"/>
                      </a:lnTo>
                      <a:lnTo>
                        <a:pt x="432" y="552"/>
                      </a:lnTo>
                      <a:lnTo>
                        <a:pt x="412" y="560"/>
                      </a:lnTo>
                      <a:lnTo>
                        <a:pt x="391" y="564"/>
                      </a:lnTo>
                      <a:lnTo>
                        <a:pt x="370" y="567"/>
                      </a:lnTo>
                      <a:lnTo>
                        <a:pt x="350" y="568"/>
                      </a:lnTo>
                      <a:lnTo>
                        <a:pt x="329" y="567"/>
                      </a:lnTo>
                      <a:lnTo>
                        <a:pt x="308" y="564"/>
                      </a:lnTo>
                      <a:lnTo>
                        <a:pt x="288" y="559"/>
                      </a:lnTo>
                      <a:lnTo>
                        <a:pt x="268" y="552"/>
                      </a:lnTo>
                      <a:lnTo>
                        <a:pt x="249" y="543"/>
                      </a:lnTo>
                      <a:lnTo>
                        <a:pt x="231" y="532"/>
                      </a:lnTo>
                      <a:lnTo>
                        <a:pt x="213" y="519"/>
                      </a:lnTo>
                      <a:lnTo>
                        <a:pt x="197" y="504"/>
                      </a:lnTo>
                      <a:lnTo>
                        <a:pt x="182" y="488"/>
                      </a:lnTo>
                      <a:lnTo>
                        <a:pt x="182" y="488"/>
                      </a:lnTo>
                      <a:lnTo>
                        <a:pt x="169" y="470"/>
                      </a:lnTo>
                      <a:lnTo>
                        <a:pt x="158" y="451"/>
                      </a:lnTo>
                      <a:lnTo>
                        <a:pt x="149" y="431"/>
                      </a:lnTo>
                      <a:lnTo>
                        <a:pt x="142" y="411"/>
                      </a:lnTo>
                      <a:lnTo>
                        <a:pt x="137" y="391"/>
                      </a:lnTo>
                      <a:lnTo>
                        <a:pt x="134" y="370"/>
                      </a:lnTo>
                      <a:lnTo>
                        <a:pt x="133" y="349"/>
                      </a:lnTo>
                      <a:lnTo>
                        <a:pt x="134" y="329"/>
                      </a:lnTo>
                      <a:lnTo>
                        <a:pt x="137" y="308"/>
                      </a:lnTo>
                      <a:lnTo>
                        <a:pt x="143" y="287"/>
                      </a:lnTo>
                      <a:lnTo>
                        <a:pt x="149" y="268"/>
                      </a:lnTo>
                      <a:lnTo>
                        <a:pt x="159" y="248"/>
                      </a:lnTo>
                      <a:lnTo>
                        <a:pt x="170" y="230"/>
                      </a:lnTo>
                      <a:lnTo>
                        <a:pt x="182" y="212"/>
                      </a:lnTo>
                      <a:lnTo>
                        <a:pt x="197" y="197"/>
                      </a:lnTo>
                      <a:lnTo>
                        <a:pt x="213" y="182"/>
                      </a:lnTo>
                      <a:lnTo>
                        <a:pt x="213" y="182"/>
                      </a:lnTo>
                      <a:lnTo>
                        <a:pt x="231" y="169"/>
                      </a:lnTo>
                      <a:lnTo>
                        <a:pt x="250" y="158"/>
                      </a:lnTo>
                      <a:lnTo>
                        <a:pt x="270" y="148"/>
                      </a:lnTo>
                      <a:lnTo>
                        <a:pt x="290" y="141"/>
                      </a:lnTo>
                      <a:lnTo>
                        <a:pt x="310" y="136"/>
                      </a:lnTo>
                      <a:lnTo>
                        <a:pt x="331" y="134"/>
                      </a:lnTo>
                      <a:lnTo>
                        <a:pt x="352" y="133"/>
                      </a:lnTo>
                      <a:lnTo>
                        <a:pt x="374" y="134"/>
                      </a:lnTo>
                      <a:lnTo>
                        <a:pt x="394" y="137"/>
                      </a:lnTo>
                      <a:lnTo>
                        <a:pt x="414" y="141"/>
                      </a:lnTo>
                      <a:lnTo>
                        <a:pt x="434" y="149"/>
                      </a:lnTo>
                      <a:lnTo>
                        <a:pt x="453" y="158"/>
                      </a:lnTo>
                      <a:lnTo>
                        <a:pt x="472" y="169"/>
                      </a:lnTo>
                      <a:lnTo>
                        <a:pt x="489" y="182"/>
                      </a:lnTo>
                      <a:lnTo>
                        <a:pt x="505" y="196"/>
                      </a:lnTo>
                      <a:lnTo>
                        <a:pt x="520" y="213"/>
                      </a:lnTo>
                      <a:lnTo>
                        <a:pt x="520" y="213"/>
                      </a:lnTo>
                      <a:lnTo>
                        <a:pt x="533" y="231"/>
                      </a:lnTo>
                      <a:lnTo>
                        <a:pt x="545" y="249"/>
                      </a:lnTo>
                      <a:lnTo>
                        <a:pt x="553" y="269"/>
                      </a:lnTo>
                      <a:lnTo>
                        <a:pt x="560" y="289"/>
                      </a:lnTo>
                      <a:lnTo>
                        <a:pt x="565" y="310"/>
                      </a:lnTo>
                      <a:lnTo>
                        <a:pt x="568" y="331"/>
                      </a:lnTo>
                      <a:lnTo>
                        <a:pt x="569" y="352"/>
                      </a:lnTo>
                      <a:lnTo>
                        <a:pt x="568" y="372"/>
                      </a:lnTo>
                      <a:lnTo>
                        <a:pt x="564" y="393"/>
                      </a:lnTo>
                      <a:lnTo>
                        <a:pt x="560" y="414"/>
                      </a:lnTo>
                      <a:lnTo>
                        <a:pt x="552" y="433"/>
                      </a:lnTo>
                      <a:lnTo>
                        <a:pt x="544" y="453"/>
                      </a:lnTo>
                      <a:lnTo>
                        <a:pt x="533" y="470"/>
                      </a:lnTo>
                      <a:lnTo>
                        <a:pt x="520" y="488"/>
                      </a:lnTo>
                      <a:lnTo>
                        <a:pt x="505" y="504"/>
                      </a:lnTo>
                      <a:lnTo>
                        <a:pt x="489" y="519"/>
                      </a:lnTo>
                      <a:lnTo>
                        <a:pt x="489" y="5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8" name="Freeform 257"/>
                <p:cNvSpPr>
                  <a:spLocks noEditPoints="1"/>
                </p:cNvSpPr>
                <p:nvPr/>
              </p:nvSpPr>
              <p:spPr bwMode="auto">
                <a:xfrm>
                  <a:off x="8113713" y="4602163"/>
                  <a:ext cx="339725" cy="339725"/>
                </a:xfrm>
                <a:custGeom>
                  <a:avLst/>
                  <a:gdLst>
                    <a:gd name="T0" fmla="*/ 616 w 857"/>
                    <a:gd name="T1" fmla="*/ 152 h 856"/>
                    <a:gd name="T2" fmla="*/ 622 w 857"/>
                    <a:gd name="T3" fmla="*/ 60 h 856"/>
                    <a:gd name="T4" fmla="*/ 574 w 857"/>
                    <a:gd name="T5" fmla="*/ 31 h 856"/>
                    <a:gd name="T6" fmla="*/ 509 w 857"/>
                    <a:gd name="T7" fmla="*/ 97 h 856"/>
                    <a:gd name="T8" fmla="*/ 470 w 857"/>
                    <a:gd name="T9" fmla="*/ 34 h 856"/>
                    <a:gd name="T10" fmla="*/ 419 w 857"/>
                    <a:gd name="T11" fmla="*/ 0 h 856"/>
                    <a:gd name="T12" fmla="*/ 384 w 857"/>
                    <a:gd name="T13" fmla="*/ 76 h 856"/>
                    <a:gd name="T14" fmla="*/ 325 w 857"/>
                    <a:gd name="T15" fmla="*/ 66 h 856"/>
                    <a:gd name="T16" fmla="*/ 269 w 857"/>
                    <a:gd name="T17" fmla="*/ 30 h 856"/>
                    <a:gd name="T18" fmla="*/ 251 w 857"/>
                    <a:gd name="T19" fmla="*/ 98 h 856"/>
                    <a:gd name="T20" fmla="*/ 219 w 857"/>
                    <a:gd name="T21" fmla="*/ 147 h 856"/>
                    <a:gd name="T22" fmla="*/ 136 w 857"/>
                    <a:gd name="T23" fmla="*/ 115 h 856"/>
                    <a:gd name="T24" fmla="*/ 126 w 857"/>
                    <a:gd name="T25" fmla="*/ 172 h 856"/>
                    <a:gd name="T26" fmla="*/ 102 w 857"/>
                    <a:gd name="T27" fmla="*/ 237 h 856"/>
                    <a:gd name="T28" fmla="*/ 38 w 857"/>
                    <a:gd name="T29" fmla="*/ 252 h 856"/>
                    <a:gd name="T30" fmla="*/ 85 w 857"/>
                    <a:gd name="T31" fmla="*/ 324 h 856"/>
                    <a:gd name="T32" fmla="*/ 68 w 857"/>
                    <a:gd name="T33" fmla="*/ 374 h 856"/>
                    <a:gd name="T34" fmla="*/ 0 w 857"/>
                    <a:gd name="T35" fmla="*/ 407 h 856"/>
                    <a:gd name="T36" fmla="*/ 34 w 857"/>
                    <a:gd name="T37" fmla="*/ 454 h 856"/>
                    <a:gd name="T38" fmla="*/ 90 w 857"/>
                    <a:gd name="T39" fmla="*/ 503 h 856"/>
                    <a:gd name="T40" fmla="*/ 24 w 857"/>
                    <a:gd name="T41" fmla="*/ 563 h 856"/>
                    <a:gd name="T42" fmla="*/ 63 w 857"/>
                    <a:gd name="T43" fmla="*/ 606 h 856"/>
                    <a:gd name="T44" fmla="*/ 148 w 857"/>
                    <a:gd name="T45" fmla="*/ 611 h 856"/>
                    <a:gd name="T46" fmla="*/ 109 w 857"/>
                    <a:gd name="T47" fmla="*/ 696 h 856"/>
                    <a:gd name="T48" fmla="*/ 144 w 857"/>
                    <a:gd name="T49" fmla="*/ 739 h 856"/>
                    <a:gd name="T50" fmla="*/ 236 w 857"/>
                    <a:gd name="T51" fmla="*/ 700 h 856"/>
                    <a:gd name="T52" fmla="*/ 241 w 857"/>
                    <a:gd name="T53" fmla="*/ 776 h 856"/>
                    <a:gd name="T54" fmla="*/ 276 w 857"/>
                    <a:gd name="T55" fmla="*/ 826 h 856"/>
                    <a:gd name="T56" fmla="*/ 344 w 857"/>
                    <a:gd name="T57" fmla="*/ 760 h 856"/>
                    <a:gd name="T58" fmla="*/ 388 w 857"/>
                    <a:gd name="T59" fmla="*/ 810 h 856"/>
                    <a:gd name="T60" fmla="*/ 426 w 857"/>
                    <a:gd name="T61" fmla="*/ 856 h 856"/>
                    <a:gd name="T62" fmla="*/ 472 w 857"/>
                    <a:gd name="T63" fmla="*/ 782 h 856"/>
                    <a:gd name="T64" fmla="*/ 525 w 857"/>
                    <a:gd name="T65" fmla="*/ 779 h 856"/>
                    <a:gd name="T66" fmla="*/ 582 w 857"/>
                    <a:gd name="T67" fmla="*/ 828 h 856"/>
                    <a:gd name="T68" fmla="*/ 611 w 857"/>
                    <a:gd name="T69" fmla="*/ 777 h 856"/>
                    <a:gd name="T70" fmla="*/ 634 w 857"/>
                    <a:gd name="T71" fmla="*/ 707 h 856"/>
                    <a:gd name="T72" fmla="*/ 715 w 857"/>
                    <a:gd name="T73" fmla="*/ 741 h 856"/>
                    <a:gd name="T74" fmla="*/ 739 w 857"/>
                    <a:gd name="T75" fmla="*/ 689 h 856"/>
                    <a:gd name="T76" fmla="*/ 718 w 857"/>
                    <a:gd name="T77" fmla="*/ 616 h 856"/>
                    <a:gd name="T78" fmla="*/ 812 w 857"/>
                    <a:gd name="T79" fmla="*/ 616 h 856"/>
                    <a:gd name="T80" fmla="*/ 801 w 857"/>
                    <a:gd name="T81" fmla="*/ 560 h 856"/>
                    <a:gd name="T82" fmla="*/ 759 w 857"/>
                    <a:gd name="T83" fmla="*/ 496 h 856"/>
                    <a:gd name="T84" fmla="*/ 851 w 857"/>
                    <a:gd name="T85" fmla="*/ 463 h 856"/>
                    <a:gd name="T86" fmla="*/ 835 w 857"/>
                    <a:gd name="T87" fmla="*/ 408 h 856"/>
                    <a:gd name="T88" fmla="*/ 757 w 857"/>
                    <a:gd name="T89" fmla="*/ 368 h 856"/>
                    <a:gd name="T90" fmla="*/ 826 w 857"/>
                    <a:gd name="T91" fmla="*/ 308 h 856"/>
                    <a:gd name="T92" fmla="*/ 813 w 857"/>
                    <a:gd name="T93" fmla="*/ 253 h 856"/>
                    <a:gd name="T94" fmla="*/ 721 w 857"/>
                    <a:gd name="T95" fmla="*/ 253 h 856"/>
                    <a:gd name="T96" fmla="*/ 737 w 857"/>
                    <a:gd name="T97" fmla="*/ 182 h 856"/>
                    <a:gd name="T98" fmla="*/ 727 w 857"/>
                    <a:gd name="T99" fmla="*/ 122 h 856"/>
                    <a:gd name="T100" fmla="*/ 595 w 857"/>
                    <a:gd name="T101" fmla="*/ 634 h 856"/>
                    <a:gd name="T102" fmla="*/ 403 w 857"/>
                    <a:gd name="T103" fmla="*/ 691 h 856"/>
                    <a:gd name="T104" fmla="*/ 240 w 857"/>
                    <a:gd name="T105" fmla="*/ 614 h 856"/>
                    <a:gd name="T106" fmla="*/ 168 w 857"/>
                    <a:gd name="T107" fmla="*/ 478 h 856"/>
                    <a:gd name="T108" fmla="*/ 215 w 857"/>
                    <a:gd name="T109" fmla="*/ 270 h 856"/>
                    <a:gd name="T110" fmla="*/ 306 w 857"/>
                    <a:gd name="T111" fmla="*/ 192 h 856"/>
                    <a:gd name="T112" fmla="*/ 552 w 857"/>
                    <a:gd name="T113" fmla="*/ 192 h 856"/>
                    <a:gd name="T114" fmla="*/ 642 w 857"/>
                    <a:gd name="T115" fmla="*/ 271 h 856"/>
                    <a:gd name="T116" fmla="*/ 688 w 857"/>
                    <a:gd name="T117" fmla="*/ 479 h 856"/>
                    <a:gd name="T118" fmla="*/ 615 w 857"/>
                    <a:gd name="T119" fmla="*/ 615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7" h="856">
                      <a:moveTo>
                        <a:pt x="689" y="129"/>
                      </a:moveTo>
                      <a:lnTo>
                        <a:pt x="689" y="129"/>
                      </a:lnTo>
                      <a:lnTo>
                        <a:pt x="679" y="136"/>
                      </a:lnTo>
                      <a:lnTo>
                        <a:pt x="669" y="141"/>
                      </a:lnTo>
                      <a:lnTo>
                        <a:pt x="659" y="146"/>
                      </a:lnTo>
                      <a:lnTo>
                        <a:pt x="649" y="150"/>
                      </a:lnTo>
                      <a:lnTo>
                        <a:pt x="639" y="152"/>
                      </a:lnTo>
                      <a:lnTo>
                        <a:pt x="630" y="154"/>
                      </a:lnTo>
                      <a:lnTo>
                        <a:pt x="623" y="154"/>
                      </a:lnTo>
                      <a:lnTo>
                        <a:pt x="616" y="152"/>
                      </a:lnTo>
                      <a:lnTo>
                        <a:pt x="616" y="152"/>
                      </a:lnTo>
                      <a:lnTo>
                        <a:pt x="614" y="146"/>
                      </a:lnTo>
                      <a:lnTo>
                        <a:pt x="613" y="138"/>
                      </a:lnTo>
                      <a:lnTo>
                        <a:pt x="612" y="130"/>
                      </a:lnTo>
                      <a:lnTo>
                        <a:pt x="612" y="121"/>
                      </a:lnTo>
                      <a:lnTo>
                        <a:pt x="614" y="101"/>
                      </a:lnTo>
                      <a:lnTo>
                        <a:pt x="618" y="81"/>
                      </a:lnTo>
                      <a:lnTo>
                        <a:pt x="618" y="81"/>
                      </a:lnTo>
                      <a:lnTo>
                        <a:pt x="622" y="69"/>
                      </a:lnTo>
                      <a:lnTo>
                        <a:pt x="622" y="60"/>
                      </a:lnTo>
                      <a:lnTo>
                        <a:pt x="620" y="53"/>
                      </a:lnTo>
                      <a:lnTo>
                        <a:pt x="618" y="48"/>
                      </a:lnTo>
                      <a:lnTo>
                        <a:pt x="615" y="43"/>
                      </a:lnTo>
                      <a:lnTo>
                        <a:pt x="610" y="40"/>
                      </a:lnTo>
                      <a:lnTo>
                        <a:pt x="600" y="36"/>
                      </a:lnTo>
                      <a:lnTo>
                        <a:pt x="600" y="36"/>
                      </a:lnTo>
                      <a:lnTo>
                        <a:pt x="590" y="31"/>
                      </a:lnTo>
                      <a:lnTo>
                        <a:pt x="586" y="30"/>
                      </a:lnTo>
                      <a:lnTo>
                        <a:pt x="580" y="30"/>
                      </a:lnTo>
                      <a:lnTo>
                        <a:pt x="574" y="31"/>
                      </a:lnTo>
                      <a:lnTo>
                        <a:pt x="568" y="36"/>
                      </a:lnTo>
                      <a:lnTo>
                        <a:pt x="561" y="42"/>
                      </a:lnTo>
                      <a:lnTo>
                        <a:pt x="554" y="52"/>
                      </a:lnTo>
                      <a:lnTo>
                        <a:pt x="554" y="52"/>
                      </a:lnTo>
                      <a:lnTo>
                        <a:pt x="547" y="61"/>
                      </a:lnTo>
                      <a:lnTo>
                        <a:pt x="540" y="70"/>
                      </a:lnTo>
                      <a:lnTo>
                        <a:pt x="532" y="78"/>
                      </a:lnTo>
                      <a:lnTo>
                        <a:pt x="525" y="86"/>
                      </a:lnTo>
                      <a:lnTo>
                        <a:pt x="517" y="92"/>
                      </a:lnTo>
                      <a:lnTo>
                        <a:pt x="509" y="97"/>
                      </a:lnTo>
                      <a:lnTo>
                        <a:pt x="502" y="100"/>
                      </a:lnTo>
                      <a:lnTo>
                        <a:pt x="495" y="101"/>
                      </a:lnTo>
                      <a:lnTo>
                        <a:pt x="495" y="101"/>
                      </a:lnTo>
                      <a:lnTo>
                        <a:pt x="491" y="95"/>
                      </a:lnTo>
                      <a:lnTo>
                        <a:pt x="486" y="90"/>
                      </a:lnTo>
                      <a:lnTo>
                        <a:pt x="483" y="82"/>
                      </a:lnTo>
                      <a:lnTo>
                        <a:pt x="480" y="74"/>
                      </a:lnTo>
                      <a:lnTo>
                        <a:pt x="473" y="54"/>
                      </a:lnTo>
                      <a:lnTo>
                        <a:pt x="470" y="34"/>
                      </a:lnTo>
                      <a:lnTo>
                        <a:pt x="470" y="34"/>
                      </a:lnTo>
                      <a:lnTo>
                        <a:pt x="468" y="22"/>
                      </a:lnTo>
                      <a:lnTo>
                        <a:pt x="465" y="14"/>
                      </a:lnTo>
                      <a:lnTo>
                        <a:pt x="461" y="7"/>
                      </a:lnTo>
                      <a:lnTo>
                        <a:pt x="456" y="3"/>
                      </a:lnTo>
                      <a:lnTo>
                        <a:pt x="452" y="1"/>
                      </a:lnTo>
                      <a:lnTo>
                        <a:pt x="446" y="0"/>
                      </a:lnTo>
                      <a:lnTo>
                        <a:pt x="435" y="0"/>
                      </a:lnTo>
                      <a:lnTo>
                        <a:pt x="435" y="0"/>
                      </a:lnTo>
                      <a:lnTo>
                        <a:pt x="424" y="0"/>
                      </a:lnTo>
                      <a:lnTo>
                        <a:pt x="419" y="0"/>
                      </a:lnTo>
                      <a:lnTo>
                        <a:pt x="415" y="2"/>
                      </a:lnTo>
                      <a:lnTo>
                        <a:pt x="409" y="6"/>
                      </a:lnTo>
                      <a:lnTo>
                        <a:pt x="405" y="12"/>
                      </a:lnTo>
                      <a:lnTo>
                        <a:pt x="401" y="20"/>
                      </a:lnTo>
                      <a:lnTo>
                        <a:pt x="399" y="32"/>
                      </a:lnTo>
                      <a:lnTo>
                        <a:pt x="399" y="32"/>
                      </a:lnTo>
                      <a:lnTo>
                        <a:pt x="396" y="43"/>
                      </a:lnTo>
                      <a:lnTo>
                        <a:pt x="393" y="55"/>
                      </a:lnTo>
                      <a:lnTo>
                        <a:pt x="389" y="66"/>
                      </a:lnTo>
                      <a:lnTo>
                        <a:pt x="384" y="76"/>
                      </a:lnTo>
                      <a:lnTo>
                        <a:pt x="380" y="85"/>
                      </a:lnTo>
                      <a:lnTo>
                        <a:pt x="374" y="92"/>
                      </a:lnTo>
                      <a:lnTo>
                        <a:pt x="369" y="98"/>
                      </a:lnTo>
                      <a:lnTo>
                        <a:pt x="363" y="100"/>
                      </a:lnTo>
                      <a:lnTo>
                        <a:pt x="363" y="100"/>
                      </a:lnTo>
                      <a:lnTo>
                        <a:pt x="357" y="98"/>
                      </a:lnTo>
                      <a:lnTo>
                        <a:pt x="351" y="93"/>
                      </a:lnTo>
                      <a:lnTo>
                        <a:pt x="345" y="88"/>
                      </a:lnTo>
                      <a:lnTo>
                        <a:pt x="338" y="81"/>
                      </a:lnTo>
                      <a:lnTo>
                        <a:pt x="325" y="66"/>
                      </a:lnTo>
                      <a:lnTo>
                        <a:pt x="314" y="50"/>
                      </a:lnTo>
                      <a:lnTo>
                        <a:pt x="314" y="50"/>
                      </a:lnTo>
                      <a:lnTo>
                        <a:pt x="308" y="39"/>
                      </a:lnTo>
                      <a:lnTo>
                        <a:pt x="302" y="31"/>
                      </a:lnTo>
                      <a:lnTo>
                        <a:pt x="296" y="28"/>
                      </a:lnTo>
                      <a:lnTo>
                        <a:pt x="290" y="26"/>
                      </a:lnTo>
                      <a:lnTo>
                        <a:pt x="285" y="26"/>
                      </a:lnTo>
                      <a:lnTo>
                        <a:pt x="279" y="26"/>
                      </a:lnTo>
                      <a:lnTo>
                        <a:pt x="269" y="30"/>
                      </a:lnTo>
                      <a:lnTo>
                        <a:pt x="269" y="30"/>
                      </a:lnTo>
                      <a:lnTo>
                        <a:pt x="259" y="34"/>
                      </a:lnTo>
                      <a:lnTo>
                        <a:pt x="254" y="37"/>
                      </a:lnTo>
                      <a:lnTo>
                        <a:pt x="251" y="41"/>
                      </a:lnTo>
                      <a:lnTo>
                        <a:pt x="248" y="46"/>
                      </a:lnTo>
                      <a:lnTo>
                        <a:pt x="246" y="53"/>
                      </a:lnTo>
                      <a:lnTo>
                        <a:pt x="247" y="63"/>
                      </a:lnTo>
                      <a:lnTo>
                        <a:pt x="249" y="75"/>
                      </a:lnTo>
                      <a:lnTo>
                        <a:pt x="249" y="75"/>
                      </a:lnTo>
                      <a:lnTo>
                        <a:pt x="250" y="86"/>
                      </a:lnTo>
                      <a:lnTo>
                        <a:pt x="251" y="98"/>
                      </a:lnTo>
                      <a:lnTo>
                        <a:pt x="252" y="109"/>
                      </a:lnTo>
                      <a:lnTo>
                        <a:pt x="252" y="119"/>
                      </a:lnTo>
                      <a:lnTo>
                        <a:pt x="251" y="129"/>
                      </a:lnTo>
                      <a:lnTo>
                        <a:pt x="249" y="139"/>
                      </a:lnTo>
                      <a:lnTo>
                        <a:pt x="246" y="146"/>
                      </a:lnTo>
                      <a:lnTo>
                        <a:pt x="242" y="151"/>
                      </a:lnTo>
                      <a:lnTo>
                        <a:pt x="242" y="151"/>
                      </a:lnTo>
                      <a:lnTo>
                        <a:pt x="236" y="150"/>
                      </a:lnTo>
                      <a:lnTo>
                        <a:pt x="228" y="149"/>
                      </a:lnTo>
                      <a:lnTo>
                        <a:pt x="219" y="147"/>
                      </a:lnTo>
                      <a:lnTo>
                        <a:pt x="212" y="142"/>
                      </a:lnTo>
                      <a:lnTo>
                        <a:pt x="193" y="134"/>
                      </a:lnTo>
                      <a:lnTo>
                        <a:pt x="177" y="123"/>
                      </a:lnTo>
                      <a:lnTo>
                        <a:pt x="177" y="123"/>
                      </a:lnTo>
                      <a:lnTo>
                        <a:pt x="167" y="115"/>
                      </a:lnTo>
                      <a:lnTo>
                        <a:pt x="158" y="112"/>
                      </a:lnTo>
                      <a:lnTo>
                        <a:pt x="152" y="110"/>
                      </a:lnTo>
                      <a:lnTo>
                        <a:pt x="145" y="110"/>
                      </a:lnTo>
                      <a:lnTo>
                        <a:pt x="140" y="112"/>
                      </a:lnTo>
                      <a:lnTo>
                        <a:pt x="136" y="115"/>
                      </a:lnTo>
                      <a:lnTo>
                        <a:pt x="128" y="123"/>
                      </a:lnTo>
                      <a:lnTo>
                        <a:pt x="128" y="123"/>
                      </a:lnTo>
                      <a:lnTo>
                        <a:pt x="120" y="130"/>
                      </a:lnTo>
                      <a:lnTo>
                        <a:pt x="117" y="135"/>
                      </a:lnTo>
                      <a:lnTo>
                        <a:pt x="115" y="139"/>
                      </a:lnTo>
                      <a:lnTo>
                        <a:pt x="114" y="146"/>
                      </a:lnTo>
                      <a:lnTo>
                        <a:pt x="116" y="153"/>
                      </a:lnTo>
                      <a:lnTo>
                        <a:pt x="119" y="161"/>
                      </a:lnTo>
                      <a:lnTo>
                        <a:pt x="126" y="172"/>
                      </a:lnTo>
                      <a:lnTo>
                        <a:pt x="126" y="172"/>
                      </a:lnTo>
                      <a:lnTo>
                        <a:pt x="136" y="188"/>
                      </a:lnTo>
                      <a:lnTo>
                        <a:pt x="144" y="204"/>
                      </a:lnTo>
                      <a:lnTo>
                        <a:pt x="150" y="221"/>
                      </a:lnTo>
                      <a:lnTo>
                        <a:pt x="151" y="228"/>
                      </a:lnTo>
                      <a:lnTo>
                        <a:pt x="151" y="235"/>
                      </a:lnTo>
                      <a:lnTo>
                        <a:pt x="151" y="235"/>
                      </a:lnTo>
                      <a:lnTo>
                        <a:pt x="145" y="237"/>
                      </a:lnTo>
                      <a:lnTo>
                        <a:pt x="138" y="238"/>
                      </a:lnTo>
                      <a:lnTo>
                        <a:pt x="120" y="239"/>
                      </a:lnTo>
                      <a:lnTo>
                        <a:pt x="102" y="237"/>
                      </a:lnTo>
                      <a:lnTo>
                        <a:pt x="82" y="234"/>
                      </a:lnTo>
                      <a:lnTo>
                        <a:pt x="82" y="234"/>
                      </a:lnTo>
                      <a:lnTo>
                        <a:pt x="70" y="232"/>
                      </a:lnTo>
                      <a:lnTo>
                        <a:pt x="62" y="231"/>
                      </a:lnTo>
                      <a:lnTo>
                        <a:pt x="54" y="232"/>
                      </a:lnTo>
                      <a:lnTo>
                        <a:pt x="48" y="235"/>
                      </a:lnTo>
                      <a:lnTo>
                        <a:pt x="45" y="238"/>
                      </a:lnTo>
                      <a:lnTo>
                        <a:pt x="42" y="243"/>
                      </a:lnTo>
                      <a:lnTo>
                        <a:pt x="38" y="252"/>
                      </a:lnTo>
                      <a:lnTo>
                        <a:pt x="38" y="252"/>
                      </a:lnTo>
                      <a:lnTo>
                        <a:pt x="33" y="262"/>
                      </a:lnTo>
                      <a:lnTo>
                        <a:pt x="32" y="268"/>
                      </a:lnTo>
                      <a:lnTo>
                        <a:pt x="32" y="274"/>
                      </a:lnTo>
                      <a:lnTo>
                        <a:pt x="34" y="280"/>
                      </a:lnTo>
                      <a:lnTo>
                        <a:pt x="38" y="286"/>
                      </a:lnTo>
                      <a:lnTo>
                        <a:pt x="45" y="293"/>
                      </a:lnTo>
                      <a:lnTo>
                        <a:pt x="55" y="299"/>
                      </a:lnTo>
                      <a:lnTo>
                        <a:pt x="55" y="299"/>
                      </a:lnTo>
                      <a:lnTo>
                        <a:pt x="71" y="310"/>
                      </a:lnTo>
                      <a:lnTo>
                        <a:pt x="85" y="324"/>
                      </a:lnTo>
                      <a:lnTo>
                        <a:pt x="92" y="331"/>
                      </a:lnTo>
                      <a:lnTo>
                        <a:pt x="97" y="337"/>
                      </a:lnTo>
                      <a:lnTo>
                        <a:pt x="101" y="344"/>
                      </a:lnTo>
                      <a:lnTo>
                        <a:pt x="104" y="349"/>
                      </a:lnTo>
                      <a:lnTo>
                        <a:pt x="104" y="349"/>
                      </a:lnTo>
                      <a:lnTo>
                        <a:pt x="101" y="355"/>
                      </a:lnTo>
                      <a:lnTo>
                        <a:pt x="95" y="360"/>
                      </a:lnTo>
                      <a:lnTo>
                        <a:pt x="88" y="366"/>
                      </a:lnTo>
                      <a:lnTo>
                        <a:pt x="78" y="370"/>
                      </a:lnTo>
                      <a:lnTo>
                        <a:pt x="68" y="374"/>
                      </a:lnTo>
                      <a:lnTo>
                        <a:pt x="57" y="378"/>
                      </a:lnTo>
                      <a:lnTo>
                        <a:pt x="46" y="381"/>
                      </a:lnTo>
                      <a:lnTo>
                        <a:pt x="34" y="383"/>
                      </a:lnTo>
                      <a:lnTo>
                        <a:pt x="34" y="383"/>
                      </a:lnTo>
                      <a:lnTo>
                        <a:pt x="22" y="385"/>
                      </a:lnTo>
                      <a:lnTo>
                        <a:pt x="14" y="387"/>
                      </a:lnTo>
                      <a:lnTo>
                        <a:pt x="8" y="392"/>
                      </a:lnTo>
                      <a:lnTo>
                        <a:pt x="4" y="396"/>
                      </a:lnTo>
                      <a:lnTo>
                        <a:pt x="2" y="402"/>
                      </a:lnTo>
                      <a:lnTo>
                        <a:pt x="0" y="407"/>
                      </a:lnTo>
                      <a:lnTo>
                        <a:pt x="0" y="418"/>
                      </a:lnTo>
                      <a:lnTo>
                        <a:pt x="0" y="418"/>
                      </a:lnTo>
                      <a:lnTo>
                        <a:pt x="0" y="428"/>
                      </a:lnTo>
                      <a:lnTo>
                        <a:pt x="2" y="433"/>
                      </a:lnTo>
                      <a:lnTo>
                        <a:pt x="4" y="439"/>
                      </a:lnTo>
                      <a:lnTo>
                        <a:pt x="7" y="443"/>
                      </a:lnTo>
                      <a:lnTo>
                        <a:pt x="14" y="447"/>
                      </a:lnTo>
                      <a:lnTo>
                        <a:pt x="22" y="451"/>
                      </a:lnTo>
                      <a:lnTo>
                        <a:pt x="34" y="454"/>
                      </a:lnTo>
                      <a:lnTo>
                        <a:pt x="34" y="454"/>
                      </a:lnTo>
                      <a:lnTo>
                        <a:pt x="54" y="458"/>
                      </a:lnTo>
                      <a:lnTo>
                        <a:pt x="72" y="465"/>
                      </a:lnTo>
                      <a:lnTo>
                        <a:pt x="81" y="468"/>
                      </a:lnTo>
                      <a:lnTo>
                        <a:pt x="89" y="472"/>
                      </a:lnTo>
                      <a:lnTo>
                        <a:pt x="94" y="477"/>
                      </a:lnTo>
                      <a:lnTo>
                        <a:pt x="100" y="482"/>
                      </a:lnTo>
                      <a:lnTo>
                        <a:pt x="100" y="482"/>
                      </a:lnTo>
                      <a:lnTo>
                        <a:pt x="99" y="488"/>
                      </a:lnTo>
                      <a:lnTo>
                        <a:pt x="94" y="495"/>
                      </a:lnTo>
                      <a:lnTo>
                        <a:pt x="90" y="503"/>
                      </a:lnTo>
                      <a:lnTo>
                        <a:pt x="83" y="511"/>
                      </a:lnTo>
                      <a:lnTo>
                        <a:pt x="76" y="518"/>
                      </a:lnTo>
                      <a:lnTo>
                        <a:pt x="67" y="525"/>
                      </a:lnTo>
                      <a:lnTo>
                        <a:pt x="57" y="532"/>
                      </a:lnTo>
                      <a:lnTo>
                        <a:pt x="48" y="538"/>
                      </a:lnTo>
                      <a:lnTo>
                        <a:pt x="48" y="538"/>
                      </a:lnTo>
                      <a:lnTo>
                        <a:pt x="38" y="545"/>
                      </a:lnTo>
                      <a:lnTo>
                        <a:pt x="31" y="551"/>
                      </a:lnTo>
                      <a:lnTo>
                        <a:pt x="27" y="557"/>
                      </a:lnTo>
                      <a:lnTo>
                        <a:pt x="24" y="563"/>
                      </a:lnTo>
                      <a:lnTo>
                        <a:pt x="24" y="568"/>
                      </a:lnTo>
                      <a:lnTo>
                        <a:pt x="26" y="574"/>
                      </a:lnTo>
                      <a:lnTo>
                        <a:pt x="30" y="584"/>
                      </a:lnTo>
                      <a:lnTo>
                        <a:pt x="30" y="584"/>
                      </a:lnTo>
                      <a:lnTo>
                        <a:pt x="34" y="593"/>
                      </a:lnTo>
                      <a:lnTo>
                        <a:pt x="36" y="599"/>
                      </a:lnTo>
                      <a:lnTo>
                        <a:pt x="41" y="602"/>
                      </a:lnTo>
                      <a:lnTo>
                        <a:pt x="46" y="605"/>
                      </a:lnTo>
                      <a:lnTo>
                        <a:pt x="54" y="606"/>
                      </a:lnTo>
                      <a:lnTo>
                        <a:pt x="63" y="606"/>
                      </a:lnTo>
                      <a:lnTo>
                        <a:pt x="75" y="604"/>
                      </a:lnTo>
                      <a:lnTo>
                        <a:pt x="75" y="604"/>
                      </a:lnTo>
                      <a:lnTo>
                        <a:pt x="94" y="601"/>
                      </a:lnTo>
                      <a:lnTo>
                        <a:pt x="115" y="599"/>
                      </a:lnTo>
                      <a:lnTo>
                        <a:pt x="124" y="600"/>
                      </a:lnTo>
                      <a:lnTo>
                        <a:pt x="132" y="601"/>
                      </a:lnTo>
                      <a:lnTo>
                        <a:pt x="140" y="602"/>
                      </a:lnTo>
                      <a:lnTo>
                        <a:pt x="145" y="604"/>
                      </a:lnTo>
                      <a:lnTo>
                        <a:pt x="145" y="604"/>
                      </a:lnTo>
                      <a:lnTo>
                        <a:pt x="148" y="611"/>
                      </a:lnTo>
                      <a:lnTo>
                        <a:pt x="146" y="618"/>
                      </a:lnTo>
                      <a:lnTo>
                        <a:pt x="145" y="627"/>
                      </a:lnTo>
                      <a:lnTo>
                        <a:pt x="142" y="637"/>
                      </a:lnTo>
                      <a:lnTo>
                        <a:pt x="138" y="647"/>
                      </a:lnTo>
                      <a:lnTo>
                        <a:pt x="132" y="658"/>
                      </a:lnTo>
                      <a:lnTo>
                        <a:pt x="127" y="667"/>
                      </a:lnTo>
                      <a:lnTo>
                        <a:pt x="120" y="676"/>
                      </a:lnTo>
                      <a:lnTo>
                        <a:pt x="120" y="676"/>
                      </a:lnTo>
                      <a:lnTo>
                        <a:pt x="114" y="687"/>
                      </a:lnTo>
                      <a:lnTo>
                        <a:pt x="109" y="696"/>
                      </a:lnTo>
                      <a:lnTo>
                        <a:pt x="108" y="702"/>
                      </a:lnTo>
                      <a:lnTo>
                        <a:pt x="108" y="709"/>
                      </a:lnTo>
                      <a:lnTo>
                        <a:pt x="111" y="713"/>
                      </a:lnTo>
                      <a:lnTo>
                        <a:pt x="114" y="719"/>
                      </a:lnTo>
                      <a:lnTo>
                        <a:pt x="121" y="726"/>
                      </a:lnTo>
                      <a:lnTo>
                        <a:pt x="121" y="726"/>
                      </a:lnTo>
                      <a:lnTo>
                        <a:pt x="129" y="733"/>
                      </a:lnTo>
                      <a:lnTo>
                        <a:pt x="133" y="736"/>
                      </a:lnTo>
                      <a:lnTo>
                        <a:pt x="139" y="738"/>
                      </a:lnTo>
                      <a:lnTo>
                        <a:pt x="144" y="739"/>
                      </a:lnTo>
                      <a:lnTo>
                        <a:pt x="152" y="737"/>
                      </a:lnTo>
                      <a:lnTo>
                        <a:pt x="161" y="734"/>
                      </a:lnTo>
                      <a:lnTo>
                        <a:pt x="170" y="726"/>
                      </a:lnTo>
                      <a:lnTo>
                        <a:pt x="170" y="726"/>
                      </a:lnTo>
                      <a:lnTo>
                        <a:pt x="188" y="716"/>
                      </a:lnTo>
                      <a:lnTo>
                        <a:pt x="205" y="708"/>
                      </a:lnTo>
                      <a:lnTo>
                        <a:pt x="214" y="704"/>
                      </a:lnTo>
                      <a:lnTo>
                        <a:pt x="222" y="701"/>
                      </a:lnTo>
                      <a:lnTo>
                        <a:pt x="229" y="700"/>
                      </a:lnTo>
                      <a:lnTo>
                        <a:pt x="236" y="700"/>
                      </a:lnTo>
                      <a:lnTo>
                        <a:pt x="236" y="700"/>
                      </a:lnTo>
                      <a:lnTo>
                        <a:pt x="240" y="706"/>
                      </a:lnTo>
                      <a:lnTo>
                        <a:pt x="242" y="712"/>
                      </a:lnTo>
                      <a:lnTo>
                        <a:pt x="245" y="721"/>
                      </a:lnTo>
                      <a:lnTo>
                        <a:pt x="246" y="732"/>
                      </a:lnTo>
                      <a:lnTo>
                        <a:pt x="246" y="743"/>
                      </a:lnTo>
                      <a:lnTo>
                        <a:pt x="245" y="753"/>
                      </a:lnTo>
                      <a:lnTo>
                        <a:pt x="243" y="765"/>
                      </a:lnTo>
                      <a:lnTo>
                        <a:pt x="241" y="776"/>
                      </a:lnTo>
                      <a:lnTo>
                        <a:pt x="241" y="776"/>
                      </a:lnTo>
                      <a:lnTo>
                        <a:pt x="238" y="788"/>
                      </a:lnTo>
                      <a:lnTo>
                        <a:pt x="238" y="798"/>
                      </a:lnTo>
                      <a:lnTo>
                        <a:pt x="239" y="805"/>
                      </a:lnTo>
                      <a:lnTo>
                        <a:pt x="242" y="810"/>
                      </a:lnTo>
                      <a:lnTo>
                        <a:pt x="246" y="814"/>
                      </a:lnTo>
                      <a:lnTo>
                        <a:pt x="251" y="817"/>
                      </a:lnTo>
                      <a:lnTo>
                        <a:pt x="261" y="821"/>
                      </a:lnTo>
                      <a:lnTo>
                        <a:pt x="261" y="821"/>
                      </a:lnTo>
                      <a:lnTo>
                        <a:pt x="271" y="825"/>
                      </a:lnTo>
                      <a:lnTo>
                        <a:pt x="276" y="826"/>
                      </a:lnTo>
                      <a:lnTo>
                        <a:pt x="282" y="826"/>
                      </a:lnTo>
                      <a:lnTo>
                        <a:pt x="287" y="824"/>
                      </a:lnTo>
                      <a:lnTo>
                        <a:pt x="294" y="820"/>
                      </a:lnTo>
                      <a:lnTo>
                        <a:pt x="300" y="813"/>
                      </a:lnTo>
                      <a:lnTo>
                        <a:pt x="307" y="802"/>
                      </a:lnTo>
                      <a:lnTo>
                        <a:pt x="307" y="802"/>
                      </a:lnTo>
                      <a:lnTo>
                        <a:pt x="318" y="787"/>
                      </a:lnTo>
                      <a:lnTo>
                        <a:pt x="331" y="772"/>
                      </a:lnTo>
                      <a:lnTo>
                        <a:pt x="337" y="765"/>
                      </a:lnTo>
                      <a:lnTo>
                        <a:pt x="344" y="760"/>
                      </a:lnTo>
                      <a:lnTo>
                        <a:pt x="350" y="756"/>
                      </a:lnTo>
                      <a:lnTo>
                        <a:pt x="357" y="753"/>
                      </a:lnTo>
                      <a:lnTo>
                        <a:pt x="357" y="753"/>
                      </a:lnTo>
                      <a:lnTo>
                        <a:pt x="362" y="757"/>
                      </a:lnTo>
                      <a:lnTo>
                        <a:pt x="367" y="762"/>
                      </a:lnTo>
                      <a:lnTo>
                        <a:pt x="372" y="769"/>
                      </a:lnTo>
                      <a:lnTo>
                        <a:pt x="376" y="779"/>
                      </a:lnTo>
                      <a:lnTo>
                        <a:pt x="381" y="788"/>
                      </a:lnTo>
                      <a:lnTo>
                        <a:pt x="385" y="799"/>
                      </a:lnTo>
                      <a:lnTo>
                        <a:pt x="388" y="810"/>
                      </a:lnTo>
                      <a:lnTo>
                        <a:pt x="391" y="821"/>
                      </a:lnTo>
                      <a:lnTo>
                        <a:pt x="391" y="821"/>
                      </a:lnTo>
                      <a:lnTo>
                        <a:pt x="393" y="833"/>
                      </a:lnTo>
                      <a:lnTo>
                        <a:pt x="396" y="843"/>
                      </a:lnTo>
                      <a:lnTo>
                        <a:pt x="400" y="848"/>
                      </a:lnTo>
                      <a:lnTo>
                        <a:pt x="405" y="853"/>
                      </a:lnTo>
                      <a:lnTo>
                        <a:pt x="410" y="855"/>
                      </a:lnTo>
                      <a:lnTo>
                        <a:pt x="416" y="856"/>
                      </a:lnTo>
                      <a:lnTo>
                        <a:pt x="426" y="856"/>
                      </a:lnTo>
                      <a:lnTo>
                        <a:pt x="426" y="856"/>
                      </a:lnTo>
                      <a:lnTo>
                        <a:pt x="436" y="855"/>
                      </a:lnTo>
                      <a:lnTo>
                        <a:pt x="442" y="854"/>
                      </a:lnTo>
                      <a:lnTo>
                        <a:pt x="447" y="851"/>
                      </a:lnTo>
                      <a:lnTo>
                        <a:pt x="452" y="848"/>
                      </a:lnTo>
                      <a:lnTo>
                        <a:pt x="456" y="842"/>
                      </a:lnTo>
                      <a:lnTo>
                        <a:pt x="459" y="833"/>
                      </a:lnTo>
                      <a:lnTo>
                        <a:pt x="461" y="821"/>
                      </a:lnTo>
                      <a:lnTo>
                        <a:pt x="461" y="821"/>
                      </a:lnTo>
                      <a:lnTo>
                        <a:pt x="466" y="801"/>
                      </a:lnTo>
                      <a:lnTo>
                        <a:pt x="472" y="782"/>
                      </a:lnTo>
                      <a:lnTo>
                        <a:pt x="476" y="774"/>
                      </a:lnTo>
                      <a:lnTo>
                        <a:pt x="480" y="767"/>
                      </a:lnTo>
                      <a:lnTo>
                        <a:pt x="484" y="760"/>
                      </a:lnTo>
                      <a:lnTo>
                        <a:pt x="489" y="756"/>
                      </a:lnTo>
                      <a:lnTo>
                        <a:pt x="489" y="756"/>
                      </a:lnTo>
                      <a:lnTo>
                        <a:pt x="495" y="757"/>
                      </a:lnTo>
                      <a:lnTo>
                        <a:pt x="502" y="760"/>
                      </a:lnTo>
                      <a:lnTo>
                        <a:pt x="509" y="764"/>
                      </a:lnTo>
                      <a:lnTo>
                        <a:pt x="517" y="771"/>
                      </a:lnTo>
                      <a:lnTo>
                        <a:pt x="525" y="779"/>
                      </a:lnTo>
                      <a:lnTo>
                        <a:pt x="532" y="787"/>
                      </a:lnTo>
                      <a:lnTo>
                        <a:pt x="540" y="796"/>
                      </a:lnTo>
                      <a:lnTo>
                        <a:pt x="545" y="806"/>
                      </a:lnTo>
                      <a:lnTo>
                        <a:pt x="545" y="806"/>
                      </a:lnTo>
                      <a:lnTo>
                        <a:pt x="553" y="816"/>
                      </a:lnTo>
                      <a:lnTo>
                        <a:pt x="559" y="822"/>
                      </a:lnTo>
                      <a:lnTo>
                        <a:pt x="565" y="826"/>
                      </a:lnTo>
                      <a:lnTo>
                        <a:pt x="571" y="829"/>
                      </a:lnTo>
                      <a:lnTo>
                        <a:pt x="577" y="829"/>
                      </a:lnTo>
                      <a:lnTo>
                        <a:pt x="582" y="828"/>
                      </a:lnTo>
                      <a:lnTo>
                        <a:pt x="592" y="823"/>
                      </a:lnTo>
                      <a:lnTo>
                        <a:pt x="592" y="823"/>
                      </a:lnTo>
                      <a:lnTo>
                        <a:pt x="602" y="819"/>
                      </a:lnTo>
                      <a:lnTo>
                        <a:pt x="606" y="816"/>
                      </a:lnTo>
                      <a:lnTo>
                        <a:pt x="610" y="811"/>
                      </a:lnTo>
                      <a:lnTo>
                        <a:pt x="613" y="806"/>
                      </a:lnTo>
                      <a:lnTo>
                        <a:pt x="614" y="799"/>
                      </a:lnTo>
                      <a:lnTo>
                        <a:pt x="614" y="789"/>
                      </a:lnTo>
                      <a:lnTo>
                        <a:pt x="611" y="777"/>
                      </a:lnTo>
                      <a:lnTo>
                        <a:pt x="611" y="777"/>
                      </a:lnTo>
                      <a:lnTo>
                        <a:pt x="607" y="758"/>
                      </a:lnTo>
                      <a:lnTo>
                        <a:pt x="605" y="738"/>
                      </a:lnTo>
                      <a:lnTo>
                        <a:pt x="606" y="728"/>
                      </a:lnTo>
                      <a:lnTo>
                        <a:pt x="606" y="721"/>
                      </a:lnTo>
                      <a:lnTo>
                        <a:pt x="608" y="713"/>
                      </a:lnTo>
                      <a:lnTo>
                        <a:pt x="611" y="707"/>
                      </a:lnTo>
                      <a:lnTo>
                        <a:pt x="611" y="707"/>
                      </a:lnTo>
                      <a:lnTo>
                        <a:pt x="616" y="706"/>
                      </a:lnTo>
                      <a:lnTo>
                        <a:pt x="624" y="706"/>
                      </a:lnTo>
                      <a:lnTo>
                        <a:pt x="634" y="707"/>
                      </a:lnTo>
                      <a:lnTo>
                        <a:pt x="642" y="710"/>
                      </a:lnTo>
                      <a:lnTo>
                        <a:pt x="653" y="714"/>
                      </a:lnTo>
                      <a:lnTo>
                        <a:pt x="663" y="719"/>
                      </a:lnTo>
                      <a:lnTo>
                        <a:pt x="674" y="724"/>
                      </a:lnTo>
                      <a:lnTo>
                        <a:pt x="683" y="731"/>
                      </a:lnTo>
                      <a:lnTo>
                        <a:pt x="683" y="731"/>
                      </a:lnTo>
                      <a:lnTo>
                        <a:pt x="693" y="737"/>
                      </a:lnTo>
                      <a:lnTo>
                        <a:pt x="702" y="741"/>
                      </a:lnTo>
                      <a:lnTo>
                        <a:pt x="709" y="743"/>
                      </a:lnTo>
                      <a:lnTo>
                        <a:pt x="715" y="741"/>
                      </a:lnTo>
                      <a:lnTo>
                        <a:pt x="720" y="739"/>
                      </a:lnTo>
                      <a:lnTo>
                        <a:pt x="724" y="737"/>
                      </a:lnTo>
                      <a:lnTo>
                        <a:pt x="732" y="729"/>
                      </a:lnTo>
                      <a:lnTo>
                        <a:pt x="732" y="729"/>
                      </a:lnTo>
                      <a:lnTo>
                        <a:pt x="739" y="721"/>
                      </a:lnTo>
                      <a:lnTo>
                        <a:pt x="742" y="716"/>
                      </a:lnTo>
                      <a:lnTo>
                        <a:pt x="745" y="711"/>
                      </a:lnTo>
                      <a:lnTo>
                        <a:pt x="745" y="706"/>
                      </a:lnTo>
                      <a:lnTo>
                        <a:pt x="744" y="698"/>
                      </a:lnTo>
                      <a:lnTo>
                        <a:pt x="739" y="689"/>
                      </a:lnTo>
                      <a:lnTo>
                        <a:pt x="732" y="679"/>
                      </a:lnTo>
                      <a:lnTo>
                        <a:pt x="732" y="679"/>
                      </a:lnTo>
                      <a:lnTo>
                        <a:pt x="722" y="664"/>
                      </a:lnTo>
                      <a:lnTo>
                        <a:pt x="713" y="648"/>
                      </a:lnTo>
                      <a:lnTo>
                        <a:pt x="708" y="633"/>
                      </a:lnTo>
                      <a:lnTo>
                        <a:pt x="705" y="625"/>
                      </a:lnTo>
                      <a:lnTo>
                        <a:pt x="704" y="618"/>
                      </a:lnTo>
                      <a:lnTo>
                        <a:pt x="704" y="618"/>
                      </a:lnTo>
                      <a:lnTo>
                        <a:pt x="711" y="617"/>
                      </a:lnTo>
                      <a:lnTo>
                        <a:pt x="718" y="616"/>
                      </a:lnTo>
                      <a:lnTo>
                        <a:pt x="735" y="617"/>
                      </a:lnTo>
                      <a:lnTo>
                        <a:pt x="753" y="619"/>
                      </a:lnTo>
                      <a:lnTo>
                        <a:pt x="771" y="624"/>
                      </a:lnTo>
                      <a:lnTo>
                        <a:pt x="771" y="624"/>
                      </a:lnTo>
                      <a:lnTo>
                        <a:pt x="783" y="627"/>
                      </a:lnTo>
                      <a:lnTo>
                        <a:pt x="793" y="627"/>
                      </a:lnTo>
                      <a:lnTo>
                        <a:pt x="799" y="626"/>
                      </a:lnTo>
                      <a:lnTo>
                        <a:pt x="805" y="624"/>
                      </a:lnTo>
                      <a:lnTo>
                        <a:pt x="809" y="621"/>
                      </a:lnTo>
                      <a:lnTo>
                        <a:pt x="812" y="616"/>
                      </a:lnTo>
                      <a:lnTo>
                        <a:pt x="818" y="606"/>
                      </a:lnTo>
                      <a:lnTo>
                        <a:pt x="818" y="606"/>
                      </a:lnTo>
                      <a:lnTo>
                        <a:pt x="822" y="597"/>
                      </a:lnTo>
                      <a:lnTo>
                        <a:pt x="823" y="591"/>
                      </a:lnTo>
                      <a:lnTo>
                        <a:pt x="823" y="586"/>
                      </a:lnTo>
                      <a:lnTo>
                        <a:pt x="822" y="580"/>
                      </a:lnTo>
                      <a:lnTo>
                        <a:pt x="818" y="574"/>
                      </a:lnTo>
                      <a:lnTo>
                        <a:pt x="811" y="567"/>
                      </a:lnTo>
                      <a:lnTo>
                        <a:pt x="801" y="560"/>
                      </a:lnTo>
                      <a:lnTo>
                        <a:pt x="801" y="560"/>
                      </a:lnTo>
                      <a:lnTo>
                        <a:pt x="793" y="553"/>
                      </a:lnTo>
                      <a:lnTo>
                        <a:pt x="784" y="545"/>
                      </a:lnTo>
                      <a:lnTo>
                        <a:pt x="775" y="538"/>
                      </a:lnTo>
                      <a:lnTo>
                        <a:pt x="769" y="529"/>
                      </a:lnTo>
                      <a:lnTo>
                        <a:pt x="762" y="521"/>
                      </a:lnTo>
                      <a:lnTo>
                        <a:pt x="758" y="514"/>
                      </a:lnTo>
                      <a:lnTo>
                        <a:pt x="754" y="507"/>
                      </a:lnTo>
                      <a:lnTo>
                        <a:pt x="753" y="501"/>
                      </a:lnTo>
                      <a:lnTo>
                        <a:pt x="753" y="501"/>
                      </a:lnTo>
                      <a:lnTo>
                        <a:pt x="759" y="496"/>
                      </a:lnTo>
                      <a:lnTo>
                        <a:pt x="765" y="492"/>
                      </a:lnTo>
                      <a:lnTo>
                        <a:pt x="773" y="489"/>
                      </a:lnTo>
                      <a:lnTo>
                        <a:pt x="782" y="484"/>
                      </a:lnTo>
                      <a:lnTo>
                        <a:pt x="800" y="479"/>
                      </a:lnTo>
                      <a:lnTo>
                        <a:pt x="820" y="476"/>
                      </a:lnTo>
                      <a:lnTo>
                        <a:pt x="820" y="476"/>
                      </a:lnTo>
                      <a:lnTo>
                        <a:pt x="832" y="475"/>
                      </a:lnTo>
                      <a:lnTo>
                        <a:pt x="842" y="471"/>
                      </a:lnTo>
                      <a:lnTo>
                        <a:pt x="847" y="468"/>
                      </a:lnTo>
                      <a:lnTo>
                        <a:pt x="851" y="463"/>
                      </a:lnTo>
                      <a:lnTo>
                        <a:pt x="855" y="458"/>
                      </a:lnTo>
                      <a:lnTo>
                        <a:pt x="856" y="453"/>
                      </a:lnTo>
                      <a:lnTo>
                        <a:pt x="856" y="442"/>
                      </a:lnTo>
                      <a:lnTo>
                        <a:pt x="856" y="442"/>
                      </a:lnTo>
                      <a:lnTo>
                        <a:pt x="857" y="431"/>
                      </a:lnTo>
                      <a:lnTo>
                        <a:pt x="856" y="426"/>
                      </a:lnTo>
                      <a:lnTo>
                        <a:pt x="854" y="421"/>
                      </a:lnTo>
                      <a:lnTo>
                        <a:pt x="850" y="416"/>
                      </a:lnTo>
                      <a:lnTo>
                        <a:pt x="844" y="411"/>
                      </a:lnTo>
                      <a:lnTo>
                        <a:pt x="835" y="408"/>
                      </a:lnTo>
                      <a:lnTo>
                        <a:pt x="823" y="405"/>
                      </a:lnTo>
                      <a:lnTo>
                        <a:pt x="823" y="405"/>
                      </a:lnTo>
                      <a:lnTo>
                        <a:pt x="812" y="403"/>
                      </a:lnTo>
                      <a:lnTo>
                        <a:pt x="801" y="398"/>
                      </a:lnTo>
                      <a:lnTo>
                        <a:pt x="790" y="395"/>
                      </a:lnTo>
                      <a:lnTo>
                        <a:pt x="781" y="390"/>
                      </a:lnTo>
                      <a:lnTo>
                        <a:pt x="772" y="385"/>
                      </a:lnTo>
                      <a:lnTo>
                        <a:pt x="765" y="380"/>
                      </a:lnTo>
                      <a:lnTo>
                        <a:pt x="760" y="374"/>
                      </a:lnTo>
                      <a:lnTo>
                        <a:pt x="757" y="368"/>
                      </a:lnTo>
                      <a:lnTo>
                        <a:pt x="757" y="368"/>
                      </a:lnTo>
                      <a:lnTo>
                        <a:pt x="760" y="362"/>
                      </a:lnTo>
                      <a:lnTo>
                        <a:pt x="764" y="356"/>
                      </a:lnTo>
                      <a:lnTo>
                        <a:pt x="770" y="349"/>
                      </a:lnTo>
                      <a:lnTo>
                        <a:pt x="776" y="344"/>
                      </a:lnTo>
                      <a:lnTo>
                        <a:pt x="791" y="331"/>
                      </a:lnTo>
                      <a:lnTo>
                        <a:pt x="809" y="321"/>
                      </a:lnTo>
                      <a:lnTo>
                        <a:pt x="809" y="321"/>
                      </a:lnTo>
                      <a:lnTo>
                        <a:pt x="819" y="314"/>
                      </a:lnTo>
                      <a:lnTo>
                        <a:pt x="826" y="308"/>
                      </a:lnTo>
                      <a:lnTo>
                        <a:pt x="831" y="302"/>
                      </a:lnTo>
                      <a:lnTo>
                        <a:pt x="833" y="296"/>
                      </a:lnTo>
                      <a:lnTo>
                        <a:pt x="833" y="290"/>
                      </a:lnTo>
                      <a:lnTo>
                        <a:pt x="832" y="285"/>
                      </a:lnTo>
                      <a:lnTo>
                        <a:pt x="829" y="275"/>
                      </a:lnTo>
                      <a:lnTo>
                        <a:pt x="829" y="275"/>
                      </a:lnTo>
                      <a:lnTo>
                        <a:pt x="824" y="265"/>
                      </a:lnTo>
                      <a:lnTo>
                        <a:pt x="822" y="261"/>
                      </a:lnTo>
                      <a:lnTo>
                        <a:pt x="818" y="257"/>
                      </a:lnTo>
                      <a:lnTo>
                        <a:pt x="813" y="253"/>
                      </a:lnTo>
                      <a:lnTo>
                        <a:pt x="806" y="252"/>
                      </a:lnTo>
                      <a:lnTo>
                        <a:pt x="796" y="252"/>
                      </a:lnTo>
                      <a:lnTo>
                        <a:pt x="784" y="253"/>
                      </a:lnTo>
                      <a:lnTo>
                        <a:pt x="784" y="253"/>
                      </a:lnTo>
                      <a:lnTo>
                        <a:pt x="773" y="256"/>
                      </a:lnTo>
                      <a:lnTo>
                        <a:pt x="761" y="257"/>
                      </a:lnTo>
                      <a:lnTo>
                        <a:pt x="750" y="257"/>
                      </a:lnTo>
                      <a:lnTo>
                        <a:pt x="739" y="257"/>
                      </a:lnTo>
                      <a:lnTo>
                        <a:pt x="729" y="256"/>
                      </a:lnTo>
                      <a:lnTo>
                        <a:pt x="721" y="253"/>
                      </a:lnTo>
                      <a:lnTo>
                        <a:pt x="713" y="250"/>
                      </a:lnTo>
                      <a:lnTo>
                        <a:pt x="708" y="246"/>
                      </a:lnTo>
                      <a:lnTo>
                        <a:pt x="708" y="246"/>
                      </a:lnTo>
                      <a:lnTo>
                        <a:pt x="709" y="239"/>
                      </a:lnTo>
                      <a:lnTo>
                        <a:pt x="710" y="233"/>
                      </a:lnTo>
                      <a:lnTo>
                        <a:pt x="713" y="224"/>
                      </a:lnTo>
                      <a:lnTo>
                        <a:pt x="716" y="215"/>
                      </a:lnTo>
                      <a:lnTo>
                        <a:pt x="726" y="198"/>
                      </a:lnTo>
                      <a:lnTo>
                        <a:pt x="737" y="182"/>
                      </a:lnTo>
                      <a:lnTo>
                        <a:pt x="737" y="182"/>
                      </a:lnTo>
                      <a:lnTo>
                        <a:pt x="745" y="172"/>
                      </a:lnTo>
                      <a:lnTo>
                        <a:pt x="749" y="163"/>
                      </a:lnTo>
                      <a:lnTo>
                        <a:pt x="751" y="156"/>
                      </a:lnTo>
                      <a:lnTo>
                        <a:pt x="750" y="150"/>
                      </a:lnTo>
                      <a:lnTo>
                        <a:pt x="749" y="144"/>
                      </a:lnTo>
                      <a:lnTo>
                        <a:pt x="746" y="140"/>
                      </a:lnTo>
                      <a:lnTo>
                        <a:pt x="738" y="133"/>
                      </a:lnTo>
                      <a:lnTo>
                        <a:pt x="738" y="133"/>
                      </a:lnTo>
                      <a:lnTo>
                        <a:pt x="732" y="125"/>
                      </a:lnTo>
                      <a:lnTo>
                        <a:pt x="727" y="122"/>
                      </a:lnTo>
                      <a:lnTo>
                        <a:pt x="722" y="119"/>
                      </a:lnTo>
                      <a:lnTo>
                        <a:pt x="715" y="118"/>
                      </a:lnTo>
                      <a:lnTo>
                        <a:pt x="709" y="119"/>
                      </a:lnTo>
                      <a:lnTo>
                        <a:pt x="700" y="124"/>
                      </a:lnTo>
                      <a:lnTo>
                        <a:pt x="689" y="129"/>
                      </a:lnTo>
                      <a:lnTo>
                        <a:pt x="689" y="129"/>
                      </a:lnTo>
                      <a:close/>
                      <a:moveTo>
                        <a:pt x="615" y="615"/>
                      </a:moveTo>
                      <a:lnTo>
                        <a:pt x="615" y="615"/>
                      </a:lnTo>
                      <a:lnTo>
                        <a:pt x="605" y="625"/>
                      </a:lnTo>
                      <a:lnTo>
                        <a:pt x="595" y="634"/>
                      </a:lnTo>
                      <a:lnTo>
                        <a:pt x="584" y="641"/>
                      </a:lnTo>
                      <a:lnTo>
                        <a:pt x="574" y="649"/>
                      </a:lnTo>
                      <a:lnTo>
                        <a:pt x="563" y="655"/>
                      </a:lnTo>
                      <a:lnTo>
                        <a:pt x="551" y="662"/>
                      </a:lnTo>
                      <a:lnTo>
                        <a:pt x="528" y="673"/>
                      </a:lnTo>
                      <a:lnTo>
                        <a:pt x="503" y="682"/>
                      </a:lnTo>
                      <a:lnTo>
                        <a:pt x="479" y="688"/>
                      </a:lnTo>
                      <a:lnTo>
                        <a:pt x="453" y="691"/>
                      </a:lnTo>
                      <a:lnTo>
                        <a:pt x="428" y="692"/>
                      </a:lnTo>
                      <a:lnTo>
                        <a:pt x="403" y="691"/>
                      </a:lnTo>
                      <a:lnTo>
                        <a:pt x="377" y="687"/>
                      </a:lnTo>
                      <a:lnTo>
                        <a:pt x="352" y="682"/>
                      </a:lnTo>
                      <a:lnTo>
                        <a:pt x="328" y="673"/>
                      </a:lnTo>
                      <a:lnTo>
                        <a:pt x="304" y="662"/>
                      </a:lnTo>
                      <a:lnTo>
                        <a:pt x="294" y="655"/>
                      </a:lnTo>
                      <a:lnTo>
                        <a:pt x="282" y="649"/>
                      </a:lnTo>
                      <a:lnTo>
                        <a:pt x="271" y="641"/>
                      </a:lnTo>
                      <a:lnTo>
                        <a:pt x="261" y="633"/>
                      </a:lnTo>
                      <a:lnTo>
                        <a:pt x="250" y="624"/>
                      </a:lnTo>
                      <a:lnTo>
                        <a:pt x="240" y="614"/>
                      </a:lnTo>
                      <a:lnTo>
                        <a:pt x="240" y="614"/>
                      </a:lnTo>
                      <a:lnTo>
                        <a:pt x="231" y="604"/>
                      </a:lnTo>
                      <a:lnTo>
                        <a:pt x="223" y="594"/>
                      </a:lnTo>
                      <a:lnTo>
                        <a:pt x="214" y="584"/>
                      </a:lnTo>
                      <a:lnTo>
                        <a:pt x="206" y="573"/>
                      </a:lnTo>
                      <a:lnTo>
                        <a:pt x="200" y="562"/>
                      </a:lnTo>
                      <a:lnTo>
                        <a:pt x="193" y="550"/>
                      </a:lnTo>
                      <a:lnTo>
                        <a:pt x="182" y="527"/>
                      </a:lnTo>
                      <a:lnTo>
                        <a:pt x="174" y="502"/>
                      </a:lnTo>
                      <a:lnTo>
                        <a:pt x="168" y="478"/>
                      </a:lnTo>
                      <a:lnTo>
                        <a:pt x="164" y="452"/>
                      </a:lnTo>
                      <a:lnTo>
                        <a:pt x="163" y="427"/>
                      </a:lnTo>
                      <a:lnTo>
                        <a:pt x="164" y="402"/>
                      </a:lnTo>
                      <a:lnTo>
                        <a:pt x="168" y="377"/>
                      </a:lnTo>
                      <a:lnTo>
                        <a:pt x="174" y="351"/>
                      </a:lnTo>
                      <a:lnTo>
                        <a:pt x="182" y="328"/>
                      </a:lnTo>
                      <a:lnTo>
                        <a:pt x="193" y="304"/>
                      </a:lnTo>
                      <a:lnTo>
                        <a:pt x="200" y="293"/>
                      </a:lnTo>
                      <a:lnTo>
                        <a:pt x="207" y="281"/>
                      </a:lnTo>
                      <a:lnTo>
                        <a:pt x="215" y="270"/>
                      </a:lnTo>
                      <a:lnTo>
                        <a:pt x="223" y="260"/>
                      </a:lnTo>
                      <a:lnTo>
                        <a:pt x="231" y="249"/>
                      </a:lnTo>
                      <a:lnTo>
                        <a:pt x="241" y="239"/>
                      </a:lnTo>
                      <a:lnTo>
                        <a:pt x="241" y="239"/>
                      </a:lnTo>
                      <a:lnTo>
                        <a:pt x="251" y="231"/>
                      </a:lnTo>
                      <a:lnTo>
                        <a:pt x="261" y="222"/>
                      </a:lnTo>
                      <a:lnTo>
                        <a:pt x="272" y="213"/>
                      </a:lnTo>
                      <a:lnTo>
                        <a:pt x="283" y="206"/>
                      </a:lnTo>
                      <a:lnTo>
                        <a:pt x="294" y="199"/>
                      </a:lnTo>
                      <a:lnTo>
                        <a:pt x="306" y="192"/>
                      </a:lnTo>
                      <a:lnTo>
                        <a:pt x="328" y="182"/>
                      </a:lnTo>
                      <a:lnTo>
                        <a:pt x="353" y="173"/>
                      </a:lnTo>
                      <a:lnTo>
                        <a:pt x="379" y="167"/>
                      </a:lnTo>
                      <a:lnTo>
                        <a:pt x="404" y="163"/>
                      </a:lnTo>
                      <a:lnTo>
                        <a:pt x="429" y="162"/>
                      </a:lnTo>
                      <a:lnTo>
                        <a:pt x="454" y="163"/>
                      </a:lnTo>
                      <a:lnTo>
                        <a:pt x="480" y="167"/>
                      </a:lnTo>
                      <a:lnTo>
                        <a:pt x="504" y="173"/>
                      </a:lnTo>
                      <a:lnTo>
                        <a:pt x="529" y="182"/>
                      </a:lnTo>
                      <a:lnTo>
                        <a:pt x="552" y="192"/>
                      </a:lnTo>
                      <a:lnTo>
                        <a:pt x="564" y="199"/>
                      </a:lnTo>
                      <a:lnTo>
                        <a:pt x="575" y="207"/>
                      </a:lnTo>
                      <a:lnTo>
                        <a:pt x="586" y="214"/>
                      </a:lnTo>
                      <a:lnTo>
                        <a:pt x="596" y="222"/>
                      </a:lnTo>
                      <a:lnTo>
                        <a:pt x="606" y="231"/>
                      </a:lnTo>
                      <a:lnTo>
                        <a:pt x="616" y="240"/>
                      </a:lnTo>
                      <a:lnTo>
                        <a:pt x="616" y="240"/>
                      </a:lnTo>
                      <a:lnTo>
                        <a:pt x="626" y="250"/>
                      </a:lnTo>
                      <a:lnTo>
                        <a:pt x="635" y="260"/>
                      </a:lnTo>
                      <a:lnTo>
                        <a:pt x="642" y="271"/>
                      </a:lnTo>
                      <a:lnTo>
                        <a:pt x="650" y="282"/>
                      </a:lnTo>
                      <a:lnTo>
                        <a:pt x="657" y="293"/>
                      </a:lnTo>
                      <a:lnTo>
                        <a:pt x="663" y="305"/>
                      </a:lnTo>
                      <a:lnTo>
                        <a:pt x="674" y="328"/>
                      </a:lnTo>
                      <a:lnTo>
                        <a:pt x="683" y="353"/>
                      </a:lnTo>
                      <a:lnTo>
                        <a:pt x="689" y="378"/>
                      </a:lnTo>
                      <a:lnTo>
                        <a:pt x="692" y="403"/>
                      </a:lnTo>
                      <a:lnTo>
                        <a:pt x="693" y="428"/>
                      </a:lnTo>
                      <a:lnTo>
                        <a:pt x="692" y="453"/>
                      </a:lnTo>
                      <a:lnTo>
                        <a:pt x="688" y="479"/>
                      </a:lnTo>
                      <a:lnTo>
                        <a:pt x="683" y="503"/>
                      </a:lnTo>
                      <a:lnTo>
                        <a:pt x="674" y="528"/>
                      </a:lnTo>
                      <a:lnTo>
                        <a:pt x="663" y="551"/>
                      </a:lnTo>
                      <a:lnTo>
                        <a:pt x="656" y="563"/>
                      </a:lnTo>
                      <a:lnTo>
                        <a:pt x="650" y="574"/>
                      </a:lnTo>
                      <a:lnTo>
                        <a:pt x="642" y="585"/>
                      </a:lnTo>
                      <a:lnTo>
                        <a:pt x="634" y="595"/>
                      </a:lnTo>
                      <a:lnTo>
                        <a:pt x="625" y="605"/>
                      </a:lnTo>
                      <a:lnTo>
                        <a:pt x="615" y="615"/>
                      </a:lnTo>
                      <a:lnTo>
                        <a:pt x="615" y="6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59" name="Freeform 258"/>
                <p:cNvSpPr>
                  <a:spLocks/>
                </p:cNvSpPr>
                <p:nvPr/>
              </p:nvSpPr>
              <p:spPr bwMode="auto">
                <a:xfrm>
                  <a:off x="7835900" y="3459163"/>
                  <a:ext cx="50800" cy="44450"/>
                </a:xfrm>
                <a:custGeom>
                  <a:avLst/>
                  <a:gdLst>
                    <a:gd name="T0" fmla="*/ 0 w 128"/>
                    <a:gd name="T1" fmla="*/ 23 h 112"/>
                    <a:gd name="T2" fmla="*/ 119 w 128"/>
                    <a:gd name="T3" fmla="*/ 112 h 112"/>
                    <a:gd name="T4" fmla="*/ 119 w 128"/>
                    <a:gd name="T5" fmla="*/ 112 h 112"/>
                    <a:gd name="T6" fmla="*/ 124 w 128"/>
                    <a:gd name="T7" fmla="*/ 100 h 112"/>
                    <a:gd name="T8" fmla="*/ 127 w 128"/>
                    <a:gd name="T9" fmla="*/ 86 h 112"/>
                    <a:gd name="T10" fmla="*/ 128 w 128"/>
                    <a:gd name="T11" fmla="*/ 73 h 112"/>
                    <a:gd name="T12" fmla="*/ 127 w 128"/>
                    <a:gd name="T13" fmla="*/ 61 h 112"/>
                    <a:gd name="T14" fmla="*/ 124 w 128"/>
                    <a:gd name="T15" fmla="*/ 48 h 112"/>
                    <a:gd name="T16" fmla="*/ 119 w 128"/>
                    <a:gd name="T17" fmla="*/ 37 h 112"/>
                    <a:gd name="T18" fmla="*/ 111 w 128"/>
                    <a:gd name="T19" fmla="*/ 27 h 112"/>
                    <a:gd name="T20" fmla="*/ 101 w 128"/>
                    <a:gd name="T21" fmla="*/ 17 h 112"/>
                    <a:gd name="T22" fmla="*/ 101 w 128"/>
                    <a:gd name="T23" fmla="*/ 17 h 112"/>
                    <a:gd name="T24" fmla="*/ 96 w 128"/>
                    <a:gd name="T25" fmla="*/ 12 h 112"/>
                    <a:gd name="T26" fmla="*/ 89 w 128"/>
                    <a:gd name="T27" fmla="*/ 9 h 112"/>
                    <a:gd name="T28" fmla="*/ 83 w 128"/>
                    <a:gd name="T29" fmla="*/ 6 h 112"/>
                    <a:gd name="T30" fmla="*/ 76 w 128"/>
                    <a:gd name="T31" fmla="*/ 4 h 112"/>
                    <a:gd name="T32" fmla="*/ 63 w 128"/>
                    <a:gd name="T33" fmla="*/ 0 h 112"/>
                    <a:gd name="T34" fmla="*/ 49 w 128"/>
                    <a:gd name="T35" fmla="*/ 0 h 112"/>
                    <a:gd name="T36" fmla="*/ 36 w 128"/>
                    <a:gd name="T37" fmla="*/ 3 h 112"/>
                    <a:gd name="T38" fmla="*/ 23 w 128"/>
                    <a:gd name="T39" fmla="*/ 7 h 112"/>
                    <a:gd name="T40" fmla="*/ 16 w 128"/>
                    <a:gd name="T41" fmla="*/ 10 h 112"/>
                    <a:gd name="T42" fmla="*/ 11 w 128"/>
                    <a:gd name="T43" fmla="*/ 15 h 112"/>
                    <a:gd name="T44" fmla="*/ 5 w 128"/>
                    <a:gd name="T45" fmla="*/ 19 h 112"/>
                    <a:gd name="T46" fmla="*/ 0 w 128"/>
                    <a:gd name="T47" fmla="*/ 23 h 112"/>
                    <a:gd name="T48" fmla="*/ 0 w 128"/>
                    <a:gd name="T49" fmla="*/ 2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0" y="23"/>
                      </a:moveTo>
                      <a:lnTo>
                        <a:pt x="119" y="112"/>
                      </a:lnTo>
                      <a:lnTo>
                        <a:pt x="119" y="112"/>
                      </a:lnTo>
                      <a:lnTo>
                        <a:pt x="124" y="100"/>
                      </a:lnTo>
                      <a:lnTo>
                        <a:pt x="127" y="86"/>
                      </a:lnTo>
                      <a:lnTo>
                        <a:pt x="128" y="73"/>
                      </a:lnTo>
                      <a:lnTo>
                        <a:pt x="127" y="61"/>
                      </a:lnTo>
                      <a:lnTo>
                        <a:pt x="124" y="48"/>
                      </a:lnTo>
                      <a:lnTo>
                        <a:pt x="119" y="37"/>
                      </a:lnTo>
                      <a:lnTo>
                        <a:pt x="111" y="27"/>
                      </a:lnTo>
                      <a:lnTo>
                        <a:pt x="101" y="17"/>
                      </a:lnTo>
                      <a:lnTo>
                        <a:pt x="101" y="17"/>
                      </a:lnTo>
                      <a:lnTo>
                        <a:pt x="96" y="12"/>
                      </a:lnTo>
                      <a:lnTo>
                        <a:pt x="89" y="9"/>
                      </a:lnTo>
                      <a:lnTo>
                        <a:pt x="83" y="6"/>
                      </a:lnTo>
                      <a:lnTo>
                        <a:pt x="76" y="4"/>
                      </a:lnTo>
                      <a:lnTo>
                        <a:pt x="63" y="0"/>
                      </a:lnTo>
                      <a:lnTo>
                        <a:pt x="49" y="0"/>
                      </a:lnTo>
                      <a:lnTo>
                        <a:pt x="36" y="3"/>
                      </a:lnTo>
                      <a:lnTo>
                        <a:pt x="23" y="7"/>
                      </a:lnTo>
                      <a:lnTo>
                        <a:pt x="16" y="10"/>
                      </a:lnTo>
                      <a:lnTo>
                        <a:pt x="11" y="15"/>
                      </a:lnTo>
                      <a:lnTo>
                        <a:pt x="5" y="19"/>
                      </a:lnTo>
                      <a:lnTo>
                        <a:pt x="0" y="23"/>
                      </a:ln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60" name="Freeform 259"/>
                <p:cNvSpPr>
                  <a:spLocks/>
                </p:cNvSpPr>
                <p:nvPr/>
              </p:nvSpPr>
              <p:spPr bwMode="auto">
                <a:xfrm>
                  <a:off x="7827963" y="3473450"/>
                  <a:ext cx="50800" cy="44450"/>
                </a:xfrm>
                <a:custGeom>
                  <a:avLst/>
                  <a:gdLst>
                    <a:gd name="T0" fmla="*/ 26 w 128"/>
                    <a:gd name="T1" fmla="*/ 94 h 112"/>
                    <a:gd name="T2" fmla="*/ 26 w 128"/>
                    <a:gd name="T3" fmla="*/ 94 h 112"/>
                    <a:gd name="T4" fmla="*/ 33 w 128"/>
                    <a:gd name="T5" fmla="*/ 99 h 112"/>
                    <a:gd name="T6" fmla="*/ 38 w 128"/>
                    <a:gd name="T7" fmla="*/ 103 h 112"/>
                    <a:gd name="T8" fmla="*/ 45 w 128"/>
                    <a:gd name="T9" fmla="*/ 106 h 112"/>
                    <a:gd name="T10" fmla="*/ 51 w 128"/>
                    <a:gd name="T11" fmla="*/ 108 h 112"/>
                    <a:gd name="T12" fmla="*/ 66 w 128"/>
                    <a:gd name="T13" fmla="*/ 110 h 112"/>
                    <a:gd name="T14" fmla="*/ 79 w 128"/>
                    <a:gd name="T15" fmla="*/ 112 h 112"/>
                    <a:gd name="T16" fmla="*/ 93 w 128"/>
                    <a:gd name="T17" fmla="*/ 109 h 112"/>
                    <a:gd name="T18" fmla="*/ 106 w 128"/>
                    <a:gd name="T19" fmla="*/ 104 h 112"/>
                    <a:gd name="T20" fmla="*/ 111 w 128"/>
                    <a:gd name="T21" fmla="*/ 101 h 112"/>
                    <a:gd name="T22" fmla="*/ 118 w 128"/>
                    <a:gd name="T23" fmla="*/ 97 h 112"/>
                    <a:gd name="T24" fmla="*/ 123 w 128"/>
                    <a:gd name="T25" fmla="*/ 93 h 112"/>
                    <a:gd name="T26" fmla="*/ 128 w 128"/>
                    <a:gd name="T27" fmla="*/ 88 h 112"/>
                    <a:gd name="T28" fmla="*/ 10 w 128"/>
                    <a:gd name="T29" fmla="*/ 0 h 112"/>
                    <a:gd name="T30" fmla="*/ 10 w 128"/>
                    <a:gd name="T31" fmla="*/ 0 h 112"/>
                    <a:gd name="T32" fmla="*/ 5 w 128"/>
                    <a:gd name="T33" fmla="*/ 12 h 112"/>
                    <a:gd name="T34" fmla="*/ 1 w 128"/>
                    <a:gd name="T35" fmla="*/ 24 h 112"/>
                    <a:gd name="T36" fmla="*/ 0 w 128"/>
                    <a:gd name="T37" fmla="*/ 37 h 112"/>
                    <a:gd name="T38" fmla="*/ 1 w 128"/>
                    <a:gd name="T39" fmla="*/ 51 h 112"/>
                    <a:gd name="T40" fmla="*/ 5 w 128"/>
                    <a:gd name="T41" fmla="*/ 63 h 112"/>
                    <a:gd name="T42" fmla="*/ 10 w 128"/>
                    <a:gd name="T43" fmla="*/ 75 h 112"/>
                    <a:gd name="T44" fmla="*/ 18 w 128"/>
                    <a:gd name="T45" fmla="*/ 85 h 112"/>
                    <a:gd name="T46" fmla="*/ 26 w 128"/>
                    <a:gd name="T47" fmla="*/ 94 h 112"/>
                    <a:gd name="T48" fmla="*/ 26 w 128"/>
                    <a:gd name="T49" fmla="*/ 9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26" y="94"/>
                      </a:moveTo>
                      <a:lnTo>
                        <a:pt x="26" y="94"/>
                      </a:lnTo>
                      <a:lnTo>
                        <a:pt x="33" y="99"/>
                      </a:lnTo>
                      <a:lnTo>
                        <a:pt x="38" y="103"/>
                      </a:lnTo>
                      <a:lnTo>
                        <a:pt x="45" y="106"/>
                      </a:lnTo>
                      <a:lnTo>
                        <a:pt x="51" y="108"/>
                      </a:lnTo>
                      <a:lnTo>
                        <a:pt x="66" y="110"/>
                      </a:lnTo>
                      <a:lnTo>
                        <a:pt x="79" y="112"/>
                      </a:lnTo>
                      <a:lnTo>
                        <a:pt x="93" y="109"/>
                      </a:lnTo>
                      <a:lnTo>
                        <a:pt x="106" y="104"/>
                      </a:lnTo>
                      <a:lnTo>
                        <a:pt x="111" y="101"/>
                      </a:lnTo>
                      <a:lnTo>
                        <a:pt x="118" y="97"/>
                      </a:lnTo>
                      <a:lnTo>
                        <a:pt x="123" y="93"/>
                      </a:lnTo>
                      <a:lnTo>
                        <a:pt x="128" y="88"/>
                      </a:lnTo>
                      <a:lnTo>
                        <a:pt x="10" y="0"/>
                      </a:lnTo>
                      <a:lnTo>
                        <a:pt x="10" y="0"/>
                      </a:lnTo>
                      <a:lnTo>
                        <a:pt x="5" y="12"/>
                      </a:lnTo>
                      <a:lnTo>
                        <a:pt x="1" y="24"/>
                      </a:lnTo>
                      <a:lnTo>
                        <a:pt x="0" y="37"/>
                      </a:lnTo>
                      <a:lnTo>
                        <a:pt x="1" y="51"/>
                      </a:lnTo>
                      <a:lnTo>
                        <a:pt x="5" y="63"/>
                      </a:lnTo>
                      <a:lnTo>
                        <a:pt x="10" y="75"/>
                      </a:lnTo>
                      <a:lnTo>
                        <a:pt x="18" y="85"/>
                      </a:lnTo>
                      <a:lnTo>
                        <a:pt x="26" y="94"/>
                      </a:lnTo>
                      <a:lnTo>
                        <a:pt x="26"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61" name="Freeform 260"/>
                <p:cNvSpPr>
                  <a:spLocks/>
                </p:cNvSpPr>
                <p:nvPr/>
              </p:nvSpPr>
              <p:spPr bwMode="auto">
                <a:xfrm>
                  <a:off x="8018463" y="3922713"/>
                  <a:ext cx="50800" cy="44450"/>
                </a:xfrm>
                <a:custGeom>
                  <a:avLst/>
                  <a:gdLst>
                    <a:gd name="T0" fmla="*/ 0 w 128"/>
                    <a:gd name="T1" fmla="*/ 24 h 111"/>
                    <a:gd name="T2" fmla="*/ 118 w 128"/>
                    <a:gd name="T3" fmla="*/ 111 h 111"/>
                    <a:gd name="T4" fmla="*/ 118 w 128"/>
                    <a:gd name="T5" fmla="*/ 111 h 111"/>
                    <a:gd name="T6" fmla="*/ 124 w 128"/>
                    <a:gd name="T7" fmla="*/ 99 h 111"/>
                    <a:gd name="T8" fmla="*/ 127 w 128"/>
                    <a:gd name="T9" fmla="*/ 87 h 111"/>
                    <a:gd name="T10" fmla="*/ 128 w 128"/>
                    <a:gd name="T11" fmla="*/ 74 h 111"/>
                    <a:gd name="T12" fmla="*/ 127 w 128"/>
                    <a:gd name="T13" fmla="*/ 61 h 111"/>
                    <a:gd name="T14" fmla="*/ 124 w 128"/>
                    <a:gd name="T15" fmla="*/ 49 h 111"/>
                    <a:gd name="T16" fmla="*/ 118 w 128"/>
                    <a:gd name="T17" fmla="*/ 37 h 111"/>
                    <a:gd name="T18" fmla="*/ 111 w 128"/>
                    <a:gd name="T19" fmla="*/ 26 h 111"/>
                    <a:gd name="T20" fmla="*/ 101 w 128"/>
                    <a:gd name="T21" fmla="*/ 18 h 111"/>
                    <a:gd name="T22" fmla="*/ 101 w 128"/>
                    <a:gd name="T23" fmla="*/ 18 h 111"/>
                    <a:gd name="T24" fmla="*/ 94 w 128"/>
                    <a:gd name="T25" fmla="*/ 13 h 111"/>
                    <a:gd name="T26" fmla="*/ 89 w 128"/>
                    <a:gd name="T27" fmla="*/ 9 h 111"/>
                    <a:gd name="T28" fmla="*/ 82 w 128"/>
                    <a:gd name="T29" fmla="*/ 6 h 111"/>
                    <a:gd name="T30" fmla="*/ 76 w 128"/>
                    <a:gd name="T31" fmla="*/ 4 h 111"/>
                    <a:gd name="T32" fmla="*/ 62 w 128"/>
                    <a:gd name="T33" fmla="*/ 1 h 111"/>
                    <a:gd name="T34" fmla="*/ 49 w 128"/>
                    <a:gd name="T35" fmla="*/ 0 h 111"/>
                    <a:gd name="T36" fmla="*/ 34 w 128"/>
                    <a:gd name="T37" fmla="*/ 2 h 111"/>
                    <a:gd name="T38" fmla="*/ 22 w 128"/>
                    <a:gd name="T39" fmla="*/ 8 h 111"/>
                    <a:gd name="T40" fmla="*/ 16 w 128"/>
                    <a:gd name="T41" fmla="*/ 11 h 111"/>
                    <a:gd name="T42" fmla="*/ 11 w 128"/>
                    <a:gd name="T43" fmla="*/ 14 h 111"/>
                    <a:gd name="T44" fmla="*/ 4 w 128"/>
                    <a:gd name="T45" fmla="*/ 19 h 111"/>
                    <a:gd name="T46" fmla="*/ 0 w 128"/>
                    <a:gd name="T47" fmla="*/ 24 h 111"/>
                    <a:gd name="T48" fmla="*/ 0 w 128"/>
                    <a:gd name="T49" fmla="*/ 2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1">
                      <a:moveTo>
                        <a:pt x="0" y="24"/>
                      </a:moveTo>
                      <a:lnTo>
                        <a:pt x="118" y="111"/>
                      </a:lnTo>
                      <a:lnTo>
                        <a:pt x="118" y="111"/>
                      </a:lnTo>
                      <a:lnTo>
                        <a:pt x="124" y="99"/>
                      </a:lnTo>
                      <a:lnTo>
                        <a:pt x="127" y="87"/>
                      </a:lnTo>
                      <a:lnTo>
                        <a:pt x="128" y="74"/>
                      </a:lnTo>
                      <a:lnTo>
                        <a:pt x="127" y="61"/>
                      </a:lnTo>
                      <a:lnTo>
                        <a:pt x="124" y="49"/>
                      </a:lnTo>
                      <a:lnTo>
                        <a:pt x="118" y="37"/>
                      </a:lnTo>
                      <a:lnTo>
                        <a:pt x="111" y="26"/>
                      </a:lnTo>
                      <a:lnTo>
                        <a:pt x="101" y="18"/>
                      </a:lnTo>
                      <a:lnTo>
                        <a:pt x="101" y="18"/>
                      </a:lnTo>
                      <a:lnTo>
                        <a:pt x="94" y="13"/>
                      </a:lnTo>
                      <a:lnTo>
                        <a:pt x="89" y="9"/>
                      </a:lnTo>
                      <a:lnTo>
                        <a:pt x="82" y="6"/>
                      </a:lnTo>
                      <a:lnTo>
                        <a:pt x="76" y="4"/>
                      </a:lnTo>
                      <a:lnTo>
                        <a:pt x="62" y="1"/>
                      </a:lnTo>
                      <a:lnTo>
                        <a:pt x="49" y="0"/>
                      </a:lnTo>
                      <a:lnTo>
                        <a:pt x="34" y="2"/>
                      </a:lnTo>
                      <a:lnTo>
                        <a:pt x="22" y="8"/>
                      </a:lnTo>
                      <a:lnTo>
                        <a:pt x="16" y="11"/>
                      </a:lnTo>
                      <a:lnTo>
                        <a:pt x="11" y="14"/>
                      </a:lnTo>
                      <a:lnTo>
                        <a:pt x="4" y="19"/>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62" name="Freeform 63"/>
                <p:cNvSpPr>
                  <a:spLocks/>
                </p:cNvSpPr>
                <p:nvPr/>
              </p:nvSpPr>
              <p:spPr bwMode="auto">
                <a:xfrm>
                  <a:off x="8008938" y="3937000"/>
                  <a:ext cx="52387" cy="44450"/>
                </a:xfrm>
                <a:custGeom>
                  <a:avLst/>
                  <a:gdLst>
                    <a:gd name="T0" fmla="*/ 27 w 128"/>
                    <a:gd name="T1" fmla="*/ 95 h 111"/>
                    <a:gd name="T2" fmla="*/ 27 w 128"/>
                    <a:gd name="T3" fmla="*/ 95 h 111"/>
                    <a:gd name="T4" fmla="*/ 34 w 128"/>
                    <a:gd name="T5" fmla="*/ 99 h 111"/>
                    <a:gd name="T6" fmla="*/ 39 w 128"/>
                    <a:gd name="T7" fmla="*/ 103 h 111"/>
                    <a:gd name="T8" fmla="*/ 46 w 128"/>
                    <a:gd name="T9" fmla="*/ 106 h 111"/>
                    <a:gd name="T10" fmla="*/ 52 w 128"/>
                    <a:gd name="T11" fmla="*/ 108 h 111"/>
                    <a:gd name="T12" fmla="*/ 66 w 128"/>
                    <a:gd name="T13" fmla="*/ 111 h 111"/>
                    <a:gd name="T14" fmla="*/ 79 w 128"/>
                    <a:gd name="T15" fmla="*/ 111 h 111"/>
                    <a:gd name="T16" fmla="*/ 94 w 128"/>
                    <a:gd name="T17" fmla="*/ 109 h 111"/>
                    <a:gd name="T18" fmla="*/ 106 w 128"/>
                    <a:gd name="T19" fmla="*/ 105 h 111"/>
                    <a:gd name="T20" fmla="*/ 112 w 128"/>
                    <a:gd name="T21" fmla="*/ 102 h 111"/>
                    <a:gd name="T22" fmla="*/ 118 w 128"/>
                    <a:gd name="T23" fmla="*/ 97 h 111"/>
                    <a:gd name="T24" fmla="*/ 124 w 128"/>
                    <a:gd name="T25" fmla="*/ 93 h 111"/>
                    <a:gd name="T26" fmla="*/ 128 w 128"/>
                    <a:gd name="T27" fmla="*/ 89 h 111"/>
                    <a:gd name="T28" fmla="*/ 10 w 128"/>
                    <a:gd name="T29" fmla="*/ 0 h 111"/>
                    <a:gd name="T30" fmla="*/ 10 w 128"/>
                    <a:gd name="T31" fmla="*/ 0 h 111"/>
                    <a:gd name="T32" fmla="*/ 4 w 128"/>
                    <a:gd name="T33" fmla="*/ 12 h 111"/>
                    <a:gd name="T34" fmla="*/ 1 w 128"/>
                    <a:gd name="T35" fmla="*/ 25 h 111"/>
                    <a:gd name="T36" fmla="*/ 0 w 128"/>
                    <a:gd name="T37" fmla="*/ 37 h 111"/>
                    <a:gd name="T38" fmla="*/ 1 w 128"/>
                    <a:gd name="T39" fmla="*/ 50 h 111"/>
                    <a:gd name="T40" fmla="*/ 4 w 128"/>
                    <a:gd name="T41" fmla="*/ 64 h 111"/>
                    <a:gd name="T42" fmla="*/ 10 w 128"/>
                    <a:gd name="T43" fmla="*/ 74 h 111"/>
                    <a:gd name="T44" fmla="*/ 17 w 128"/>
                    <a:gd name="T45" fmla="*/ 85 h 111"/>
                    <a:gd name="T46" fmla="*/ 27 w 128"/>
                    <a:gd name="T47" fmla="*/ 95 h 111"/>
                    <a:gd name="T48" fmla="*/ 27 w 128"/>
                    <a:gd name="T49" fmla="*/ 9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1">
                      <a:moveTo>
                        <a:pt x="27" y="95"/>
                      </a:moveTo>
                      <a:lnTo>
                        <a:pt x="27" y="95"/>
                      </a:lnTo>
                      <a:lnTo>
                        <a:pt x="34" y="99"/>
                      </a:lnTo>
                      <a:lnTo>
                        <a:pt x="39" y="103"/>
                      </a:lnTo>
                      <a:lnTo>
                        <a:pt x="46" y="106"/>
                      </a:lnTo>
                      <a:lnTo>
                        <a:pt x="52" y="108"/>
                      </a:lnTo>
                      <a:lnTo>
                        <a:pt x="66" y="111"/>
                      </a:lnTo>
                      <a:lnTo>
                        <a:pt x="79" y="111"/>
                      </a:lnTo>
                      <a:lnTo>
                        <a:pt x="94" y="109"/>
                      </a:lnTo>
                      <a:lnTo>
                        <a:pt x="106" y="105"/>
                      </a:lnTo>
                      <a:lnTo>
                        <a:pt x="112" y="102"/>
                      </a:lnTo>
                      <a:lnTo>
                        <a:pt x="118" y="97"/>
                      </a:lnTo>
                      <a:lnTo>
                        <a:pt x="124" y="93"/>
                      </a:lnTo>
                      <a:lnTo>
                        <a:pt x="128" y="89"/>
                      </a:lnTo>
                      <a:lnTo>
                        <a:pt x="10" y="0"/>
                      </a:lnTo>
                      <a:lnTo>
                        <a:pt x="10" y="0"/>
                      </a:lnTo>
                      <a:lnTo>
                        <a:pt x="4" y="12"/>
                      </a:lnTo>
                      <a:lnTo>
                        <a:pt x="1" y="25"/>
                      </a:lnTo>
                      <a:lnTo>
                        <a:pt x="0" y="37"/>
                      </a:lnTo>
                      <a:lnTo>
                        <a:pt x="1" y="50"/>
                      </a:lnTo>
                      <a:lnTo>
                        <a:pt x="4" y="64"/>
                      </a:lnTo>
                      <a:lnTo>
                        <a:pt x="10" y="74"/>
                      </a:lnTo>
                      <a:lnTo>
                        <a:pt x="17" y="85"/>
                      </a:lnTo>
                      <a:lnTo>
                        <a:pt x="27" y="95"/>
                      </a:lnTo>
                      <a:lnTo>
                        <a:pt x="27"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63" name="Freeform 64"/>
                <p:cNvSpPr>
                  <a:spLocks/>
                </p:cNvSpPr>
                <p:nvPr/>
              </p:nvSpPr>
              <p:spPr bwMode="auto">
                <a:xfrm>
                  <a:off x="7059613" y="4654550"/>
                  <a:ext cx="50800" cy="42862"/>
                </a:xfrm>
                <a:custGeom>
                  <a:avLst/>
                  <a:gdLst>
                    <a:gd name="T0" fmla="*/ 0 w 129"/>
                    <a:gd name="T1" fmla="*/ 24 h 112"/>
                    <a:gd name="T2" fmla="*/ 119 w 129"/>
                    <a:gd name="T3" fmla="*/ 112 h 112"/>
                    <a:gd name="T4" fmla="*/ 119 w 129"/>
                    <a:gd name="T5" fmla="*/ 112 h 112"/>
                    <a:gd name="T6" fmla="*/ 124 w 129"/>
                    <a:gd name="T7" fmla="*/ 100 h 112"/>
                    <a:gd name="T8" fmla="*/ 128 w 129"/>
                    <a:gd name="T9" fmla="*/ 88 h 112"/>
                    <a:gd name="T10" fmla="*/ 129 w 129"/>
                    <a:gd name="T11" fmla="*/ 75 h 112"/>
                    <a:gd name="T12" fmla="*/ 128 w 129"/>
                    <a:gd name="T13" fmla="*/ 61 h 112"/>
                    <a:gd name="T14" fmla="*/ 124 w 129"/>
                    <a:gd name="T15" fmla="*/ 49 h 112"/>
                    <a:gd name="T16" fmla="*/ 119 w 129"/>
                    <a:gd name="T17" fmla="*/ 37 h 112"/>
                    <a:gd name="T18" fmla="*/ 111 w 129"/>
                    <a:gd name="T19" fmla="*/ 27 h 112"/>
                    <a:gd name="T20" fmla="*/ 102 w 129"/>
                    <a:gd name="T21" fmla="*/ 17 h 112"/>
                    <a:gd name="T22" fmla="*/ 102 w 129"/>
                    <a:gd name="T23" fmla="*/ 17 h 112"/>
                    <a:gd name="T24" fmla="*/ 96 w 129"/>
                    <a:gd name="T25" fmla="*/ 12 h 112"/>
                    <a:gd name="T26" fmla="*/ 90 w 129"/>
                    <a:gd name="T27" fmla="*/ 9 h 112"/>
                    <a:gd name="T28" fmla="*/ 83 w 129"/>
                    <a:gd name="T29" fmla="*/ 6 h 112"/>
                    <a:gd name="T30" fmla="*/ 76 w 129"/>
                    <a:gd name="T31" fmla="*/ 4 h 112"/>
                    <a:gd name="T32" fmla="*/ 63 w 129"/>
                    <a:gd name="T33" fmla="*/ 0 h 112"/>
                    <a:gd name="T34" fmla="*/ 49 w 129"/>
                    <a:gd name="T35" fmla="*/ 0 h 112"/>
                    <a:gd name="T36" fmla="*/ 36 w 129"/>
                    <a:gd name="T37" fmla="*/ 3 h 112"/>
                    <a:gd name="T38" fmla="*/ 23 w 129"/>
                    <a:gd name="T39" fmla="*/ 7 h 112"/>
                    <a:gd name="T40" fmla="*/ 17 w 129"/>
                    <a:gd name="T41" fmla="*/ 10 h 112"/>
                    <a:gd name="T42" fmla="*/ 11 w 129"/>
                    <a:gd name="T43" fmla="*/ 15 h 112"/>
                    <a:gd name="T44" fmla="*/ 6 w 129"/>
                    <a:gd name="T45" fmla="*/ 19 h 112"/>
                    <a:gd name="T46" fmla="*/ 0 w 129"/>
                    <a:gd name="T47" fmla="*/ 24 h 112"/>
                    <a:gd name="T48" fmla="*/ 0 w 129"/>
                    <a:gd name="T49" fmla="*/ 2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112">
                      <a:moveTo>
                        <a:pt x="0" y="24"/>
                      </a:moveTo>
                      <a:lnTo>
                        <a:pt x="119" y="112"/>
                      </a:lnTo>
                      <a:lnTo>
                        <a:pt x="119" y="112"/>
                      </a:lnTo>
                      <a:lnTo>
                        <a:pt x="124" y="100"/>
                      </a:lnTo>
                      <a:lnTo>
                        <a:pt x="128" y="88"/>
                      </a:lnTo>
                      <a:lnTo>
                        <a:pt x="129" y="75"/>
                      </a:lnTo>
                      <a:lnTo>
                        <a:pt x="128" y="61"/>
                      </a:lnTo>
                      <a:lnTo>
                        <a:pt x="124" y="49"/>
                      </a:lnTo>
                      <a:lnTo>
                        <a:pt x="119" y="37"/>
                      </a:lnTo>
                      <a:lnTo>
                        <a:pt x="111" y="27"/>
                      </a:lnTo>
                      <a:lnTo>
                        <a:pt x="102" y="17"/>
                      </a:lnTo>
                      <a:lnTo>
                        <a:pt x="102" y="17"/>
                      </a:lnTo>
                      <a:lnTo>
                        <a:pt x="96" y="12"/>
                      </a:lnTo>
                      <a:lnTo>
                        <a:pt x="90" y="9"/>
                      </a:lnTo>
                      <a:lnTo>
                        <a:pt x="83" y="6"/>
                      </a:lnTo>
                      <a:lnTo>
                        <a:pt x="76" y="4"/>
                      </a:lnTo>
                      <a:lnTo>
                        <a:pt x="63" y="0"/>
                      </a:lnTo>
                      <a:lnTo>
                        <a:pt x="49" y="0"/>
                      </a:lnTo>
                      <a:lnTo>
                        <a:pt x="36" y="3"/>
                      </a:lnTo>
                      <a:lnTo>
                        <a:pt x="23" y="7"/>
                      </a:lnTo>
                      <a:lnTo>
                        <a:pt x="17" y="10"/>
                      </a:lnTo>
                      <a:lnTo>
                        <a:pt x="11" y="15"/>
                      </a:lnTo>
                      <a:lnTo>
                        <a:pt x="6" y="19"/>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64" name="Freeform 65"/>
                <p:cNvSpPr>
                  <a:spLocks/>
                </p:cNvSpPr>
                <p:nvPr/>
              </p:nvSpPr>
              <p:spPr bwMode="auto">
                <a:xfrm>
                  <a:off x="7051675" y="4668838"/>
                  <a:ext cx="50800" cy="44450"/>
                </a:xfrm>
                <a:custGeom>
                  <a:avLst/>
                  <a:gdLst>
                    <a:gd name="T0" fmla="*/ 27 w 128"/>
                    <a:gd name="T1" fmla="*/ 95 h 112"/>
                    <a:gd name="T2" fmla="*/ 27 w 128"/>
                    <a:gd name="T3" fmla="*/ 95 h 112"/>
                    <a:gd name="T4" fmla="*/ 32 w 128"/>
                    <a:gd name="T5" fmla="*/ 100 h 112"/>
                    <a:gd name="T6" fmla="*/ 39 w 128"/>
                    <a:gd name="T7" fmla="*/ 103 h 112"/>
                    <a:gd name="T8" fmla="*/ 45 w 128"/>
                    <a:gd name="T9" fmla="*/ 106 h 112"/>
                    <a:gd name="T10" fmla="*/ 52 w 128"/>
                    <a:gd name="T11" fmla="*/ 108 h 112"/>
                    <a:gd name="T12" fmla="*/ 65 w 128"/>
                    <a:gd name="T13" fmla="*/ 112 h 112"/>
                    <a:gd name="T14" fmla="*/ 79 w 128"/>
                    <a:gd name="T15" fmla="*/ 112 h 112"/>
                    <a:gd name="T16" fmla="*/ 92 w 128"/>
                    <a:gd name="T17" fmla="*/ 109 h 112"/>
                    <a:gd name="T18" fmla="*/ 105 w 128"/>
                    <a:gd name="T19" fmla="*/ 105 h 112"/>
                    <a:gd name="T20" fmla="*/ 112 w 128"/>
                    <a:gd name="T21" fmla="*/ 102 h 112"/>
                    <a:gd name="T22" fmla="*/ 117 w 128"/>
                    <a:gd name="T23" fmla="*/ 97 h 112"/>
                    <a:gd name="T24" fmla="*/ 123 w 128"/>
                    <a:gd name="T25" fmla="*/ 93 h 112"/>
                    <a:gd name="T26" fmla="*/ 128 w 128"/>
                    <a:gd name="T27" fmla="*/ 88 h 112"/>
                    <a:gd name="T28" fmla="*/ 9 w 128"/>
                    <a:gd name="T29" fmla="*/ 0 h 112"/>
                    <a:gd name="T30" fmla="*/ 9 w 128"/>
                    <a:gd name="T31" fmla="*/ 0 h 112"/>
                    <a:gd name="T32" fmla="*/ 4 w 128"/>
                    <a:gd name="T33" fmla="*/ 12 h 112"/>
                    <a:gd name="T34" fmla="*/ 1 w 128"/>
                    <a:gd name="T35" fmla="*/ 26 h 112"/>
                    <a:gd name="T36" fmla="*/ 0 w 128"/>
                    <a:gd name="T37" fmla="*/ 38 h 112"/>
                    <a:gd name="T38" fmla="*/ 1 w 128"/>
                    <a:gd name="T39" fmla="*/ 51 h 112"/>
                    <a:gd name="T40" fmla="*/ 4 w 128"/>
                    <a:gd name="T41" fmla="*/ 63 h 112"/>
                    <a:gd name="T42" fmla="*/ 9 w 128"/>
                    <a:gd name="T43" fmla="*/ 75 h 112"/>
                    <a:gd name="T44" fmla="*/ 17 w 128"/>
                    <a:gd name="T45" fmla="*/ 85 h 112"/>
                    <a:gd name="T46" fmla="*/ 27 w 128"/>
                    <a:gd name="T47" fmla="*/ 95 h 112"/>
                    <a:gd name="T48" fmla="*/ 27 w 128"/>
                    <a:gd name="T49" fmla="*/ 9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27" y="95"/>
                      </a:moveTo>
                      <a:lnTo>
                        <a:pt x="27" y="95"/>
                      </a:lnTo>
                      <a:lnTo>
                        <a:pt x="32" y="100"/>
                      </a:lnTo>
                      <a:lnTo>
                        <a:pt x="39" y="103"/>
                      </a:lnTo>
                      <a:lnTo>
                        <a:pt x="45" y="106"/>
                      </a:lnTo>
                      <a:lnTo>
                        <a:pt x="52" y="108"/>
                      </a:lnTo>
                      <a:lnTo>
                        <a:pt x="65" y="112"/>
                      </a:lnTo>
                      <a:lnTo>
                        <a:pt x="79" y="112"/>
                      </a:lnTo>
                      <a:lnTo>
                        <a:pt x="92" y="109"/>
                      </a:lnTo>
                      <a:lnTo>
                        <a:pt x="105" y="105"/>
                      </a:lnTo>
                      <a:lnTo>
                        <a:pt x="112" y="102"/>
                      </a:lnTo>
                      <a:lnTo>
                        <a:pt x="117" y="97"/>
                      </a:lnTo>
                      <a:lnTo>
                        <a:pt x="123" y="93"/>
                      </a:lnTo>
                      <a:lnTo>
                        <a:pt x="128" y="88"/>
                      </a:lnTo>
                      <a:lnTo>
                        <a:pt x="9" y="0"/>
                      </a:lnTo>
                      <a:lnTo>
                        <a:pt x="9" y="0"/>
                      </a:lnTo>
                      <a:lnTo>
                        <a:pt x="4" y="12"/>
                      </a:lnTo>
                      <a:lnTo>
                        <a:pt x="1" y="26"/>
                      </a:lnTo>
                      <a:lnTo>
                        <a:pt x="0" y="38"/>
                      </a:lnTo>
                      <a:lnTo>
                        <a:pt x="1" y="51"/>
                      </a:lnTo>
                      <a:lnTo>
                        <a:pt x="4" y="63"/>
                      </a:lnTo>
                      <a:lnTo>
                        <a:pt x="9" y="75"/>
                      </a:lnTo>
                      <a:lnTo>
                        <a:pt x="17" y="85"/>
                      </a:lnTo>
                      <a:lnTo>
                        <a:pt x="27" y="95"/>
                      </a:lnTo>
                      <a:lnTo>
                        <a:pt x="27"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grpSp>
        </p:grpSp>
        <p:sp>
          <p:nvSpPr>
            <p:cNvPr id="157" name="Freeform 156"/>
            <p:cNvSpPr>
              <a:spLocks noEditPoints="1"/>
            </p:cNvSpPr>
            <p:nvPr/>
          </p:nvSpPr>
          <p:spPr bwMode="auto">
            <a:xfrm>
              <a:off x="8237192" y="2727718"/>
              <a:ext cx="253978" cy="251188"/>
            </a:xfrm>
            <a:custGeom>
              <a:avLst/>
              <a:gdLst>
                <a:gd name="T0" fmla="*/ 329 w 363"/>
                <a:gd name="T1" fmla="*/ 162 h 363"/>
                <a:gd name="T2" fmla="*/ 325 w 363"/>
                <a:gd name="T3" fmla="*/ 143 h 363"/>
                <a:gd name="T4" fmla="*/ 329 w 363"/>
                <a:gd name="T5" fmla="*/ 74 h 363"/>
                <a:gd name="T6" fmla="*/ 287 w 363"/>
                <a:gd name="T7" fmla="*/ 76 h 363"/>
                <a:gd name="T8" fmla="*/ 256 w 363"/>
                <a:gd name="T9" fmla="*/ 14 h 363"/>
                <a:gd name="T10" fmla="*/ 230 w 363"/>
                <a:gd name="T11" fmla="*/ 41 h 363"/>
                <a:gd name="T12" fmla="*/ 201 w 363"/>
                <a:gd name="T13" fmla="*/ 34 h 363"/>
                <a:gd name="T14" fmla="*/ 163 w 363"/>
                <a:gd name="T15" fmla="*/ 34 h 363"/>
                <a:gd name="T16" fmla="*/ 143 w 363"/>
                <a:gd name="T17" fmla="*/ 38 h 363"/>
                <a:gd name="T18" fmla="*/ 107 w 363"/>
                <a:gd name="T19" fmla="*/ 14 h 363"/>
                <a:gd name="T20" fmla="*/ 92 w 363"/>
                <a:gd name="T21" fmla="*/ 63 h 363"/>
                <a:gd name="T22" fmla="*/ 64 w 363"/>
                <a:gd name="T23" fmla="*/ 91 h 363"/>
                <a:gd name="T24" fmla="*/ 45 w 363"/>
                <a:gd name="T25" fmla="*/ 124 h 363"/>
                <a:gd name="T26" fmla="*/ 36 w 363"/>
                <a:gd name="T27" fmla="*/ 152 h 363"/>
                <a:gd name="T28" fmla="*/ 0 w 363"/>
                <a:gd name="T29" fmla="*/ 200 h 363"/>
                <a:gd name="T30" fmla="*/ 36 w 363"/>
                <a:gd name="T31" fmla="*/ 210 h 363"/>
                <a:gd name="T32" fmla="*/ 15 w 363"/>
                <a:gd name="T33" fmla="*/ 256 h 363"/>
                <a:gd name="T34" fmla="*/ 64 w 363"/>
                <a:gd name="T35" fmla="*/ 271 h 363"/>
                <a:gd name="T36" fmla="*/ 84 w 363"/>
                <a:gd name="T37" fmla="*/ 293 h 363"/>
                <a:gd name="T38" fmla="*/ 107 w 363"/>
                <a:gd name="T39" fmla="*/ 348 h 363"/>
                <a:gd name="T40" fmla="*/ 133 w 363"/>
                <a:gd name="T41" fmla="*/ 321 h 363"/>
                <a:gd name="T42" fmla="*/ 163 w 363"/>
                <a:gd name="T43" fmla="*/ 329 h 363"/>
                <a:gd name="T44" fmla="*/ 201 w 363"/>
                <a:gd name="T45" fmla="*/ 329 h 363"/>
                <a:gd name="T46" fmla="*/ 221 w 363"/>
                <a:gd name="T47" fmla="*/ 324 h 363"/>
                <a:gd name="T48" fmla="*/ 256 w 363"/>
                <a:gd name="T49" fmla="*/ 348 h 363"/>
                <a:gd name="T50" fmla="*/ 272 w 363"/>
                <a:gd name="T51" fmla="*/ 299 h 363"/>
                <a:gd name="T52" fmla="*/ 300 w 363"/>
                <a:gd name="T53" fmla="*/ 271 h 363"/>
                <a:gd name="T54" fmla="*/ 319 w 363"/>
                <a:gd name="T55" fmla="*/ 238 h 363"/>
                <a:gd name="T56" fmla="*/ 325 w 363"/>
                <a:gd name="T57" fmla="*/ 220 h 363"/>
                <a:gd name="T58" fmla="*/ 363 w 363"/>
                <a:gd name="T59" fmla="*/ 200 h 363"/>
                <a:gd name="T60" fmla="*/ 171 w 363"/>
                <a:gd name="T61" fmla="*/ 231 h 363"/>
                <a:gd name="T62" fmla="*/ 146 w 363"/>
                <a:gd name="T63" fmla="*/ 217 h 363"/>
                <a:gd name="T64" fmla="*/ 132 w 363"/>
                <a:gd name="T65" fmla="*/ 192 h 363"/>
                <a:gd name="T66" fmla="*/ 132 w 363"/>
                <a:gd name="T67" fmla="*/ 171 h 363"/>
                <a:gd name="T68" fmla="*/ 146 w 363"/>
                <a:gd name="T69" fmla="*/ 146 h 363"/>
                <a:gd name="T70" fmla="*/ 171 w 363"/>
                <a:gd name="T71" fmla="*/ 132 h 363"/>
                <a:gd name="T72" fmla="*/ 192 w 363"/>
                <a:gd name="T73" fmla="*/ 132 h 363"/>
                <a:gd name="T74" fmla="*/ 217 w 363"/>
                <a:gd name="T75" fmla="*/ 146 h 363"/>
                <a:gd name="T76" fmla="*/ 231 w 363"/>
                <a:gd name="T77" fmla="*/ 171 h 363"/>
                <a:gd name="T78" fmla="*/ 231 w 363"/>
                <a:gd name="T79" fmla="*/ 192 h 363"/>
                <a:gd name="T80" fmla="*/ 217 w 363"/>
                <a:gd name="T81" fmla="*/ 217 h 363"/>
                <a:gd name="T82" fmla="*/ 192 w 363"/>
                <a:gd name="T83" fmla="*/ 23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3" h="363">
                  <a:moveTo>
                    <a:pt x="363" y="200"/>
                  </a:moveTo>
                  <a:lnTo>
                    <a:pt x="363" y="162"/>
                  </a:lnTo>
                  <a:lnTo>
                    <a:pt x="329" y="162"/>
                  </a:lnTo>
                  <a:lnTo>
                    <a:pt x="329" y="162"/>
                  </a:lnTo>
                  <a:lnTo>
                    <a:pt x="327" y="152"/>
                  </a:lnTo>
                  <a:lnTo>
                    <a:pt x="325" y="143"/>
                  </a:lnTo>
                  <a:lnTo>
                    <a:pt x="319" y="124"/>
                  </a:lnTo>
                  <a:lnTo>
                    <a:pt x="349" y="107"/>
                  </a:lnTo>
                  <a:lnTo>
                    <a:pt x="329" y="74"/>
                  </a:lnTo>
                  <a:lnTo>
                    <a:pt x="300" y="91"/>
                  </a:lnTo>
                  <a:lnTo>
                    <a:pt x="300" y="91"/>
                  </a:lnTo>
                  <a:lnTo>
                    <a:pt x="287" y="76"/>
                  </a:lnTo>
                  <a:lnTo>
                    <a:pt x="272" y="63"/>
                  </a:lnTo>
                  <a:lnTo>
                    <a:pt x="289" y="34"/>
                  </a:lnTo>
                  <a:lnTo>
                    <a:pt x="256" y="14"/>
                  </a:lnTo>
                  <a:lnTo>
                    <a:pt x="239" y="45"/>
                  </a:lnTo>
                  <a:lnTo>
                    <a:pt x="239" y="45"/>
                  </a:lnTo>
                  <a:lnTo>
                    <a:pt x="230" y="41"/>
                  </a:lnTo>
                  <a:lnTo>
                    <a:pt x="221" y="38"/>
                  </a:lnTo>
                  <a:lnTo>
                    <a:pt x="211" y="36"/>
                  </a:lnTo>
                  <a:lnTo>
                    <a:pt x="201" y="34"/>
                  </a:lnTo>
                  <a:lnTo>
                    <a:pt x="201" y="0"/>
                  </a:lnTo>
                  <a:lnTo>
                    <a:pt x="163" y="0"/>
                  </a:lnTo>
                  <a:lnTo>
                    <a:pt x="163" y="34"/>
                  </a:lnTo>
                  <a:lnTo>
                    <a:pt x="163" y="34"/>
                  </a:lnTo>
                  <a:lnTo>
                    <a:pt x="153" y="36"/>
                  </a:lnTo>
                  <a:lnTo>
                    <a:pt x="143" y="38"/>
                  </a:lnTo>
                  <a:lnTo>
                    <a:pt x="133" y="41"/>
                  </a:lnTo>
                  <a:lnTo>
                    <a:pt x="125" y="45"/>
                  </a:lnTo>
                  <a:lnTo>
                    <a:pt x="107" y="14"/>
                  </a:lnTo>
                  <a:lnTo>
                    <a:pt x="75" y="34"/>
                  </a:lnTo>
                  <a:lnTo>
                    <a:pt x="92" y="63"/>
                  </a:lnTo>
                  <a:lnTo>
                    <a:pt x="92" y="63"/>
                  </a:lnTo>
                  <a:lnTo>
                    <a:pt x="84" y="70"/>
                  </a:lnTo>
                  <a:lnTo>
                    <a:pt x="77" y="76"/>
                  </a:lnTo>
                  <a:lnTo>
                    <a:pt x="64" y="91"/>
                  </a:lnTo>
                  <a:lnTo>
                    <a:pt x="34" y="74"/>
                  </a:lnTo>
                  <a:lnTo>
                    <a:pt x="15" y="107"/>
                  </a:lnTo>
                  <a:lnTo>
                    <a:pt x="45" y="124"/>
                  </a:lnTo>
                  <a:lnTo>
                    <a:pt x="45" y="124"/>
                  </a:lnTo>
                  <a:lnTo>
                    <a:pt x="39" y="143"/>
                  </a:lnTo>
                  <a:lnTo>
                    <a:pt x="36" y="152"/>
                  </a:lnTo>
                  <a:lnTo>
                    <a:pt x="34" y="162"/>
                  </a:lnTo>
                  <a:lnTo>
                    <a:pt x="0" y="162"/>
                  </a:lnTo>
                  <a:lnTo>
                    <a:pt x="0" y="200"/>
                  </a:lnTo>
                  <a:lnTo>
                    <a:pt x="34" y="200"/>
                  </a:lnTo>
                  <a:lnTo>
                    <a:pt x="34" y="200"/>
                  </a:lnTo>
                  <a:lnTo>
                    <a:pt x="36" y="210"/>
                  </a:lnTo>
                  <a:lnTo>
                    <a:pt x="39" y="220"/>
                  </a:lnTo>
                  <a:lnTo>
                    <a:pt x="45" y="238"/>
                  </a:lnTo>
                  <a:lnTo>
                    <a:pt x="15" y="256"/>
                  </a:lnTo>
                  <a:lnTo>
                    <a:pt x="34" y="289"/>
                  </a:lnTo>
                  <a:lnTo>
                    <a:pt x="64" y="271"/>
                  </a:lnTo>
                  <a:lnTo>
                    <a:pt x="64" y="271"/>
                  </a:lnTo>
                  <a:lnTo>
                    <a:pt x="70" y="279"/>
                  </a:lnTo>
                  <a:lnTo>
                    <a:pt x="77" y="286"/>
                  </a:lnTo>
                  <a:lnTo>
                    <a:pt x="84" y="293"/>
                  </a:lnTo>
                  <a:lnTo>
                    <a:pt x="92" y="299"/>
                  </a:lnTo>
                  <a:lnTo>
                    <a:pt x="75" y="329"/>
                  </a:lnTo>
                  <a:lnTo>
                    <a:pt x="107" y="348"/>
                  </a:lnTo>
                  <a:lnTo>
                    <a:pt x="125" y="318"/>
                  </a:lnTo>
                  <a:lnTo>
                    <a:pt x="125" y="318"/>
                  </a:lnTo>
                  <a:lnTo>
                    <a:pt x="133" y="321"/>
                  </a:lnTo>
                  <a:lnTo>
                    <a:pt x="143" y="324"/>
                  </a:lnTo>
                  <a:lnTo>
                    <a:pt x="153" y="327"/>
                  </a:lnTo>
                  <a:lnTo>
                    <a:pt x="163" y="329"/>
                  </a:lnTo>
                  <a:lnTo>
                    <a:pt x="163" y="363"/>
                  </a:lnTo>
                  <a:lnTo>
                    <a:pt x="201" y="363"/>
                  </a:lnTo>
                  <a:lnTo>
                    <a:pt x="201" y="329"/>
                  </a:lnTo>
                  <a:lnTo>
                    <a:pt x="201" y="329"/>
                  </a:lnTo>
                  <a:lnTo>
                    <a:pt x="211" y="327"/>
                  </a:lnTo>
                  <a:lnTo>
                    <a:pt x="221" y="324"/>
                  </a:lnTo>
                  <a:lnTo>
                    <a:pt x="230" y="321"/>
                  </a:lnTo>
                  <a:lnTo>
                    <a:pt x="239" y="318"/>
                  </a:lnTo>
                  <a:lnTo>
                    <a:pt x="256" y="348"/>
                  </a:lnTo>
                  <a:lnTo>
                    <a:pt x="289" y="329"/>
                  </a:lnTo>
                  <a:lnTo>
                    <a:pt x="272" y="299"/>
                  </a:lnTo>
                  <a:lnTo>
                    <a:pt x="272" y="299"/>
                  </a:lnTo>
                  <a:lnTo>
                    <a:pt x="279" y="293"/>
                  </a:lnTo>
                  <a:lnTo>
                    <a:pt x="287" y="286"/>
                  </a:lnTo>
                  <a:lnTo>
                    <a:pt x="300" y="271"/>
                  </a:lnTo>
                  <a:lnTo>
                    <a:pt x="329" y="289"/>
                  </a:lnTo>
                  <a:lnTo>
                    <a:pt x="349" y="256"/>
                  </a:lnTo>
                  <a:lnTo>
                    <a:pt x="319" y="238"/>
                  </a:lnTo>
                  <a:lnTo>
                    <a:pt x="319" y="238"/>
                  </a:lnTo>
                  <a:lnTo>
                    <a:pt x="322" y="230"/>
                  </a:lnTo>
                  <a:lnTo>
                    <a:pt x="325" y="220"/>
                  </a:lnTo>
                  <a:lnTo>
                    <a:pt x="327" y="210"/>
                  </a:lnTo>
                  <a:lnTo>
                    <a:pt x="329" y="200"/>
                  </a:lnTo>
                  <a:lnTo>
                    <a:pt x="363" y="200"/>
                  </a:lnTo>
                  <a:close/>
                  <a:moveTo>
                    <a:pt x="182" y="232"/>
                  </a:moveTo>
                  <a:lnTo>
                    <a:pt x="182" y="232"/>
                  </a:lnTo>
                  <a:lnTo>
                    <a:pt x="171" y="231"/>
                  </a:lnTo>
                  <a:lnTo>
                    <a:pt x="162" y="228"/>
                  </a:lnTo>
                  <a:lnTo>
                    <a:pt x="154" y="223"/>
                  </a:lnTo>
                  <a:lnTo>
                    <a:pt x="146" y="217"/>
                  </a:lnTo>
                  <a:lnTo>
                    <a:pt x="140" y="209"/>
                  </a:lnTo>
                  <a:lnTo>
                    <a:pt x="136" y="201"/>
                  </a:lnTo>
                  <a:lnTo>
                    <a:pt x="132" y="192"/>
                  </a:lnTo>
                  <a:lnTo>
                    <a:pt x="131" y="181"/>
                  </a:lnTo>
                  <a:lnTo>
                    <a:pt x="131" y="181"/>
                  </a:lnTo>
                  <a:lnTo>
                    <a:pt x="132" y="171"/>
                  </a:lnTo>
                  <a:lnTo>
                    <a:pt x="136" y="161"/>
                  </a:lnTo>
                  <a:lnTo>
                    <a:pt x="140" y="152"/>
                  </a:lnTo>
                  <a:lnTo>
                    <a:pt x="146" y="146"/>
                  </a:lnTo>
                  <a:lnTo>
                    <a:pt x="154" y="139"/>
                  </a:lnTo>
                  <a:lnTo>
                    <a:pt x="162" y="135"/>
                  </a:lnTo>
                  <a:lnTo>
                    <a:pt x="171" y="132"/>
                  </a:lnTo>
                  <a:lnTo>
                    <a:pt x="182" y="131"/>
                  </a:lnTo>
                  <a:lnTo>
                    <a:pt x="182" y="131"/>
                  </a:lnTo>
                  <a:lnTo>
                    <a:pt x="192" y="132"/>
                  </a:lnTo>
                  <a:lnTo>
                    <a:pt x="202" y="135"/>
                  </a:lnTo>
                  <a:lnTo>
                    <a:pt x="210" y="139"/>
                  </a:lnTo>
                  <a:lnTo>
                    <a:pt x="217" y="146"/>
                  </a:lnTo>
                  <a:lnTo>
                    <a:pt x="224" y="152"/>
                  </a:lnTo>
                  <a:lnTo>
                    <a:pt x="228" y="161"/>
                  </a:lnTo>
                  <a:lnTo>
                    <a:pt x="231" y="171"/>
                  </a:lnTo>
                  <a:lnTo>
                    <a:pt x="233" y="181"/>
                  </a:lnTo>
                  <a:lnTo>
                    <a:pt x="233" y="181"/>
                  </a:lnTo>
                  <a:lnTo>
                    <a:pt x="231" y="192"/>
                  </a:lnTo>
                  <a:lnTo>
                    <a:pt x="228" y="201"/>
                  </a:lnTo>
                  <a:lnTo>
                    <a:pt x="224" y="209"/>
                  </a:lnTo>
                  <a:lnTo>
                    <a:pt x="217" y="217"/>
                  </a:lnTo>
                  <a:lnTo>
                    <a:pt x="210" y="223"/>
                  </a:lnTo>
                  <a:lnTo>
                    <a:pt x="202" y="228"/>
                  </a:lnTo>
                  <a:lnTo>
                    <a:pt x="192" y="231"/>
                  </a:lnTo>
                  <a:lnTo>
                    <a:pt x="182" y="232"/>
                  </a:lnTo>
                  <a:lnTo>
                    <a:pt x="182" y="23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58" name="Freeform 157"/>
            <p:cNvSpPr>
              <a:spLocks noEditPoints="1"/>
            </p:cNvSpPr>
            <p:nvPr/>
          </p:nvSpPr>
          <p:spPr bwMode="auto">
            <a:xfrm>
              <a:off x="5047843" y="2339777"/>
              <a:ext cx="591696" cy="363878"/>
            </a:xfrm>
            <a:custGeom>
              <a:avLst/>
              <a:gdLst>
                <a:gd name="T0" fmla="*/ 1098 w 2618"/>
                <a:gd name="T1" fmla="*/ 14 h 1610"/>
                <a:gd name="T2" fmla="*/ 800 w 2618"/>
                <a:gd name="T3" fmla="*/ 90 h 1610"/>
                <a:gd name="T4" fmla="*/ 530 w 2618"/>
                <a:gd name="T5" fmla="*/ 222 h 1610"/>
                <a:gd name="T6" fmla="*/ 294 w 2618"/>
                <a:gd name="T7" fmla="*/ 406 h 1610"/>
                <a:gd name="T8" fmla="*/ 102 w 2618"/>
                <a:gd name="T9" fmla="*/ 634 h 1610"/>
                <a:gd name="T10" fmla="*/ 22 w 2618"/>
                <a:gd name="T11" fmla="*/ 850 h 1610"/>
                <a:gd name="T12" fmla="*/ 192 w 2618"/>
                <a:gd name="T13" fmla="*/ 1096 h 1610"/>
                <a:gd name="T14" fmla="*/ 408 w 2618"/>
                <a:gd name="T15" fmla="*/ 1302 h 1610"/>
                <a:gd name="T16" fmla="*/ 660 w 2618"/>
                <a:gd name="T17" fmla="*/ 1460 h 1610"/>
                <a:gd name="T18" fmla="*/ 946 w 2618"/>
                <a:gd name="T19" fmla="*/ 1566 h 1610"/>
                <a:gd name="T20" fmla="*/ 1254 w 2618"/>
                <a:gd name="T21" fmla="*/ 1610 h 1610"/>
                <a:gd name="T22" fmla="*/ 1520 w 2618"/>
                <a:gd name="T23" fmla="*/ 1596 h 1610"/>
                <a:gd name="T24" fmla="*/ 1818 w 2618"/>
                <a:gd name="T25" fmla="*/ 1520 h 1610"/>
                <a:gd name="T26" fmla="*/ 2088 w 2618"/>
                <a:gd name="T27" fmla="*/ 1388 h 1610"/>
                <a:gd name="T28" fmla="*/ 2322 w 2618"/>
                <a:gd name="T29" fmla="*/ 1204 h 1610"/>
                <a:gd name="T30" fmla="*/ 2516 w 2618"/>
                <a:gd name="T31" fmla="*/ 976 h 1610"/>
                <a:gd name="T32" fmla="*/ 2594 w 2618"/>
                <a:gd name="T33" fmla="*/ 760 h 1610"/>
                <a:gd name="T34" fmla="*/ 2424 w 2618"/>
                <a:gd name="T35" fmla="*/ 514 h 1610"/>
                <a:gd name="T36" fmla="*/ 2210 w 2618"/>
                <a:gd name="T37" fmla="*/ 308 h 1610"/>
                <a:gd name="T38" fmla="*/ 1956 w 2618"/>
                <a:gd name="T39" fmla="*/ 150 h 1610"/>
                <a:gd name="T40" fmla="*/ 1672 w 2618"/>
                <a:gd name="T41" fmla="*/ 44 h 1610"/>
                <a:gd name="T42" fmla="*/ 1362 w 2618"/>
                <a:gd name="T43" fmla="*/ 0 h 1610"/>
                <a:gd name="T44" fmla="*/ 1240 w 2618"/>
                <a:gd name="T45" fmla="*/ 1468 h 1610"/>
                <a:gd name="T46" fmla="*/ 1048 w 2618"/>
                <a:gd name="T47" fmla="*/ 1420 h 1610"/>
                <a:gd name="T48" fmla="*/ 884 w 2618"/>
                <a:gd name="T49" fmla="*/ 1320 h 1610"/>
                <a:gd name="T50" fmla="*/ 756 w 2618"/>
                <a:gd name="T51" fmla="*/ 1178 h 1610"/>
                <a:gd name="T52" fmla="*/ 672 w 2618"/>
                <a:gd name="T53" fmla="*/ 1004 h 1610"/>
                <a:gd name="T54" fmla="*/ 642 w 2618"/>
                <a:gd name="T55" fmla="*/ 804 h 1610"/>
                <a:gd name="T56" fmla="*/ 662 w 2618"/>
                <a:gd name="T57" fmla="*/ 638 h 1610"/>
                <a:gd name="T58" fmla="*/ 738 w 2618"/>
                <a:gd name="T59" fmla="*/ 458 h 1610"/>
                <a:gd name="T60" fmla="*/ 860 w 2618"/>
                <a:gd name="T61" fmla="*/ 312 h 1610"/>
                <a:gd name="T62" fmla="*/ 1020 w 2618"/>
                <a:gd name="T63" fmla="*/ 204 h 1610"/>
                <a:gd name="T64" fmla="*/ 1206 w 2618"/>
                <a:gd name="T65" fmla="*/ 146 h 1610"/>
                <a:gd name="T66" fmla="*/ 1376 w 2618"/>
                <a:gd name="T67" fmla="*/ 142 h 1610"/>
                <a:gd name="T68" fmla="*/ 1568 w 2618"/>
                <a:gd name="T69" fmla="*/ 190 h 1610"/>
                <a:gd name="T70" fmla="*/ 1732 w 2618"/>
                <a:gd name="T71" fmla="*/ 290 h 1610"/>
                <a:gd name="T72" fmla="*/ 1862 w 2618"/>
                <a:gd name="T73" fmla="*/ 432 h 1610"/>
                <a:gd name="T74" fmla="*/ 1946 w 2618"/>
                <a:gd name="T75" fmla="*/ 606 h 1610"/>
                <a:gd name="T76" fmla="*/ 1976 w 2618"/>
                <a:gd name="T77" fmla="*/ 804 h 1610"/>
                <a:gd name="T78" fmla="*/ 1954 w 2618"/>
                <a:gd name="T79" fmla="*/ 972 h 1610"/>
                <a:gd name="T80" fmla="*/ 1880 w 2618"/>
                <a:gd name="T81" fmla="*/ 1150 h 1610"/>
                <a:gd name="T82" fmla="*/ 1758 w 2618"/>
                <a:gd name="T83" fmla="*/ 1298 h 1610"/>
                <a:gd name="T84" fmla="*/ 1598 w 2618"/>
                <a:gd name="T85" fmla="*/ 1406 h 1610"/>
                <a:gd name="T86" fmla="*/ 1410 w 2618"/>
                <a:gd name="T87" fmla="*/ 1464 h 1610"/>
                <a:gd name="T88" fmla="*/ 1674 w 2618"/>
                <a:gd name="T89" fmla="*/ 804 h 1610"/>
                <a:gd name="T90" fmla="*/ 1612 w 2618"/>
                <a:gd name="T91" fmla="*/ 1010 h 1610"/>
                <a:gd name="T92" fmla="*/ 1450 w 2618"/>
                <a:gd name="T93" fmla="*/ 1142 h 1610"/>
                <a:gd name="T94" fmla="*/ 1272 w 2618"/>
                <a:gd name="T95" fmla="*/ 1168 h 1610"/>
                <a:gd name="T96" fmla="*/ 1076 w 2618"/>
                <a:gd name="T97" fmla="*/ 1086 h 1610"/>
                <a:gd name="T98" fmla="*/ 960 w 2618"/>
                <a:gd name="T99" fmla="*/ 914 h 1610"/>
                <a:gd name="T100" fmla="*/ 950 w 2618"/>
                <a:gd name="T101" fmla="*/ 732 h 1610"/>
                <a:gd name="T102" fmla="*/ 1050 w 2618"/>
                <a:gd name="T103" fmla="*/ 546 h 1610"/>
                <a:gd name="T104" fmla="*/ 1234 w 2618"/>
                <a:gd name="T105" fmla="*/ 448 h 1610"/>
                <a:gd name="T106" fmla="*/ 1416 w 2618"/>
                <a:gd name="T107" fmla="*/ 456 h 1610"/>
                <a:gd name="T108" fmla="*/ 1590 w 2618"/>
                <a:gd name="T109" fmla="*/ 572 h 1610"/>
                <a:gd name="T110" fmla="*/ 1672 w 2618"/>
                <a:gd name="T111" fmla="*/ 768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18" h="1610">
                  <a:moveTo>
                    <a:pt x="1308" y="0"/>
                  </a:moveTo>
                  <a:lnTo>
                    <a:pt x="1308" y="0"/>
                  </a:lnTo>
                  <a:lnTo>
                    <a:pt x="1254" y="0"/>
                  </a:lnTo>
                  <a:lnTo>
                    <a:pt x="1202" y="2"/>
                  </a:lnTo>
                  <a:lnTo>
                    <a:pt x="1150" y="8"/>
                  </a:lnTo>
                  <a:lnTo>
                    <a:pt x="1098" y="14"/>
                  </a:lnTo>
                  <a:lnTo>
                    <a:pt x="1046" y="22"/>
                  </a:lnTo>
                  <a:lnTo>
                    <a:pt x="996" y="32"/>
                  </a:lnTo>
                  <a:lnTo>
                    <a:pt x="946" y="44"/>
                  </a:lnTo>
                  <a:lnTo>
                    <a:pt x="896" y="58"/>
                  </a:lnTo>
                  <a:lnTo>
                    <a:pt x="848" y="72"/>
                  </a:lnTo>
                  <a:lnTo>
                    <a:pt x="800" y="90"/>
                  </a:lnTo>
                  <a:lnTo>
                    <a:pt x="752" y="108"/>
                  </a:lnTo>
                  <a:lnTo>
                    <a:pt x="706" y="128"/>
                  </a:lnTo>
                  <a:lnTo>
                    <a:pt x="660" y="150"/>
                  </a:lnTo>
                  <a:lnTo>
                    <a:pt x="616" y="172"/>
                  </a:lnTo>
                  <a:lnTo>
                    <a:pt x="572" y="196"/>
                  </a:lnTo>
                  <a:lnTo>
                    <a:pt x="530" y="222"/>
                  </a:lnTo>
                  <a:lnTo>
                    <a:pt x="488" y="250"/>
                  </a:lnTo>
                  <a:lnTo>
                    <a:pt x="446" y="278"/>
                  </a:lnTo>
                  <a:lnTo>
                    <a:pt x="408" y="308"/>
                  </a:lnTo>
                  <a:lnTo>
                    <a:pt x="368" y="340"/>
                  </a:lnTo>
                  <a:lnTo>
                    <a:pt x="330" y="372"/>
                  </a:lnTo>
                  <a:lnTo>
                    <a:pt x="294" y="406"/>
                  </a:lnTo>
                  <a:lnTo>
                    <a:pt x="260" y="442"/>
                  </a:lnTo>
                  <a:lnTo>
                    <a:pt x="224" y="478"/>
                  </a:lnTo>
                  <a:lnTo>
                    <a:pt x="192" y="514"/>
                  </a:lnTo>
                  <a:lnTo>
                    <a:pt x="160" y="554"/>
                  </a:lnTo>
                  <a:lnTo>
                    <a:pt x="130" y="592"/>
                  </a:lnTo>
                  <a:lnTo>
                    <a:pt x="102" y="634"/>
                  </a:lnTo>
                  <a:lnTo>
                    <a:pt x="74" y="674"/>
                  </a:lnTo>
                  <a:lnTo>
                    <a:pt x="48" y="718"/>
                  </a:lnTo>
                  <a:lnTo>
                    <a:pt x="22" y="760"/>
                  </a:lnTo>
                  <a:lnTo>
                    <a:pt x="0" y="804"/>
                  </a:lnTo>
                  <a:lnTo>
                    <a:pt x="0" y="804"/>
                  </a:lnTo>
                  <a:lnTo>
                    <a:pt x="22" y="850"/>
                  </a:lnTo>
                  <a:lnTo>
                    <a:pt x="48" y="892"/>
                  </a:lnTo>
                  <a:lnTo>
                    <a:pt x="74" y="936"/>
                  </a:lnTo>
                  <a:lnTo>
                    <a:pt x="102" y="976"/>
                  </a:lnTo>
                  <a:lnTo>
                    <a:pt x="130" y="1018"/>
                  </a:lnTo>
                  <a:lnTo>
                    <a:pt x="160" y="1056"/>
                  </a:lnTo>
                  <a:lnTo>
                    <a:pt x="192" y="1096"/>
                  </a:lnTo>
                  <a:lnTo>
                    <a:pt x="224" y="1132"/>
                  </a:lnTo>
                  <a:lnTo>
                    <a:pt x="260" y="1168"/>
                  </a:lnTo>
                  <a:lnTo>
                    <a:pt x="294" y="1204"/>
                  </a:lnTo>
                  <a:lnTo>
                    <a:pt x="330" y="1238"/>
                  </a:lnTo>
                  <a:lnTo>
                    <a:pt x="368" y="1270"/>
                  </a:lnTo>
                  <a:lnTo>
                    <a:pt x="408" y="1302"/>
                  </a:lnTo>
                  <a:lnTo>
                    <a:pt x="446" y="1332"/>
                  </a:lnTo>
                  <a:lnTo>
                    <a:pt x="488" y="1360"/>
                  </a:lnTo>
                  <a:lnTo>
                    <a:pt x="530" y="1388"/>
                  </a:lnTo>
                  <a:lnTo>
                    <a:pt x="572" y="1412"/>
                  </a:lnTo>
                  <a:lnTo>
                    <a:pt x="616" y="1438"/>
                  </a:lnTo>
                  <a:lnTo>
                    <a:pt x="660" y="1460"/>
                  </a:lnTo>
                  <a:lnTo>
                    <a:pt x="706" y="1482"/>
                  </a:lnTo>
                  <a:lnTo>
                    <a:pt x="752" y="1502"/>
                  </a:lnTo>
                  <a:lnTo>
                    <a:pt x="800" y="1520"/>
                  </a:lnTo>
                  <a:lnTo>
                    <a:pt x="848" y="1536"/>
                  </a:lnTo>
                  <a:lnTo>
                    <a:pt x="896" y="1552"/>
                  </a:lnTo>
                  <a:lnTo>
                    <a:pt x="946" y="1566"/>
                  </a:lnTo>
                  <a:lnTo>
                    <a:pt x="996" y="1578"/>
                  </a:lnTo>
                  <a:lnTo>
                    <a:pt x="1046" y="1588"/>
                  </a:lnTo>
                  <a:lnTo>
                    <a:pt x="1098" y="1596"/>
                  </a:lnTo>
                  <a:lnTo>
                    <a:pt x="1150" y="1602"/>
                  </a:lnTo>
                  <a:lnTo>
                    <a:pt x="1202" y="1606"/>
                  </a:lnTo>
                  <a:lnTo>
                    <a:pt x="1254" y="1610"/>
                  </a:lnTo>
                  <a:lnTo>
                    <a:pt x="1308" y="1610"/>
                  </a:lnTo>
                  <a:lnTo>
                    <a:pt x="1308" y="1610"/>
                  </a:lnTo>
                  <a:lnTo>
                    <a:pt x="1362" y="1610"/>
                  </a:lnTo>
                  <a:lnTo>
                    <a:pt x="1414" y="1606"/>
                  </a:lnTo>
                  <a:lnTo>
                    <a:pt x="1468" y="1602"/>
                  </a:lnTo>
                  <a:lnTo>
                    <a:pt x="1520" y="1596"/>
                  </a:lnTo>
                  <a:lnTo>
                    <a:pt x="1570" y="1588"/>
                  </a:lnTo>
                  <a:lnTo>
                    <a:pt x="1622" y="1578"/>
                  </a:lnTo>
                  <a:lnTo>
                    <a:pt x="1672" y="1566"/>
                  </a:lnTo>
                  <a:lnTo>
                    <a:pt x="1720" y="1552"/>
                  </a:lnTo>
                  <a:lnTo>
                    <a:pt x="1770" y="1536"/>
                  </a:lnTo>
                  <a:lnTo>
                    <a:pt x="1818" y="1520"/>
                  </a:lnTo>
                  <a:lnTo>
                    <a:pt x="1864" y="1502"/>
                  </a:lnTo>
                  <a:lnTo>
                    <a:pt x="1910" y="1482"/>
                  </a:lnTo>
                  <a:lnTo>
                    <a:pt x="1956" y="1460"/>
                  </a:lnTo>
                  <a:lnTo>
                    <a:pt x="2000" y="1438"/>
                  </a:lnTo>
                  <a:lnTo>
                    <a:pt x="2044" y="1412"/>
                  </a:lnTo>
                  <a:lnTo>
                    <a:pt x="2088" y="1388"/>
                  </a:lnTo>
                  <a:lnTo>
                    <a:pt x="2130" y="1360"/>
                  </a:lnTo>
                  <a:lnTo>
                    <a:pt x="2170" y="1332"/>
                  </a:lnTo>
                  <a:lnTo>
                    <a:pt x="2210" y="1302"/>
                  </a:lnTo>
                  <a:lnTo>
                    <a:pt x="2248" y="1270"/>
                  </a:lnTo>
                  <a:lnTo>
                    <a:pt x="2286" y="1238"/>
                  </a:lnTo>
                  <a:lnTo>
                    <a:pt x="2322" y="1204"/>
                  </a:lnTo>
                  <a:lnTo>
                    <a:pt x="2358" y="1168"/>
                  </a:lnTo>
                  <a:lnTo>
                    <a:pt x="2392" y="1132"/>
                  </a:lnTo>
                  <a:lnTo>
                    <a:pt x="2424" y="1096"/>
                  </a:lnTo>
                  <a:lnTo>
                    <a:pt x="2456" y="1056"/>
                  </a:lnTo>
                  <a:lnTo>
                    <a:pt x="2486" y="1018"/>
                  </a:lnTo>
                  <a:lnTo>
                    <a:pt x="2516" y="976"/>
                  </a:lnTo>
                  <a:lnTo>
                    <a:pt x="2544" y="936"/>
                  </a:lnTo>
                  <a:lnTo>
                    <a:pt x="2570" y="892"/>
                  </a:lnTo>
                  <a:lnTo>
                    <a:pt x="2594" y="850"/>
                  </a:lnTo>
                  <a:lnTo>
                    <a:pt x="2618" y="804"/>
                  </a:lnTo>
                  <a:lnTo>
                    <a:pt x="2618" y="804"/>
                  </a:lnTo>
                  <a:lnTo>
                    <a:pt x="2594" y="760"/>
                  </a:lnTo>
                  <a:lnTo>
                    <a:pt x="2570" y="718"/>
                  </a:lnTo>
                  <a:lnTo>
                    <a:pt x="2544" y="674"/>
                  </a:lnTo>
                  <a:lnTo>
                    <a:pt x="2516" y="634"/>
                  </a:lnTo>
                  <a:lnTo>
                    <a:pt x="2486" y="592"/>
                  </a:lnTo>
                  <a:lnTo>
                    <a:pt x="2456" y="554"/>
                  </a:lnTo>
                  <a:lnTo>
                    <a:pt x="2424" y="514"/>
                  </a:lnTo>
                  <a:lnTo>
                    <a:pt x="2392" y="478"/>
                  </a:lnTo>
                  <a:lnTo>
                    <a:pt x="2358" y="442"/>
                  </a:lnTo>
                  <a:lnTo>
                    <a:pt x="2322" y="406"/>
                  </a:lnTo>
                  <a:lnTo>
                    <a:pt x="2286" y="372"/>
                  </a:lnTo>
                  <a:lnTo>
                    <a:pt x="2248" y="340"/>
                  </a:lnTo>
                  <a:lnTo>
                    <a:pt x="2210" y="308"/>
                  </a:lnTo>
                  <a:lnTo>
                    <a:pt x="2170" y="278"/>
                  </a:lnTo>
                  <a:lnTo>
                    <a:pt x="2130" y="250"/>
                  </a:lnTo>
                  <a:lnTo>
                    <a:pt x="2088" y="222"/>
                  </a:lnTo>
                  <a:lnTo>
                    <a:pt x="2044" y="196"/>
                  </a:lnTo>
                  <a:lnTo>
                    <a:pt x="2000" y="172"/>
                  </a:lnTo>
                  <a:lnTo>
                    <a:pt x="1956" y="150"/>
                  </a:lnTo>
                  <a:lnTo>
                    <a:pt x="1910" y="128"/>
                  </a:lnTo>
                  <a:lnTo>
                    <a:pt x="1864" y="108"/>
                  </a:lnTo>
                  <a:lnTo>
                    <a:pt x="1818" y="90"/>
                  </a:lnTo>
                  <a:lnTo>
                    <a:pt x="1770" y="72"/>
                  </a:lnTo>
                  <a:lnTo>
                    <a:pt x="1720" y="58"/>
                  </a:lnTo>
                  <a:lnTo>
                    <a:pt x="1672" y="44"/>
                  </a:lnTo>
                  <a:lnTo>
                    <a:pt x="1622" y="32"/>
                  </a:lnTo>
                  <a:lnTo>
                    <a:pt x="1570" y="22"/>
                  </a:lnTo>
                  <a:lnTo>
                    <a:pt x="1520" y="14"/>
                  </a:lnTo>
                  <a:lnTo>
                    <a:pt x="1468" y="8"/>
                  </a:lnTo>
                  <a:lnTo>
                    <a:pt x="1414" y="2"/>
                  </a:lnTo>
                  <a:lnTo>
                    <a:pt x="1362" y="0"/>
                  </a:lnTo>
                  <a:lnTo>
                    <a:pt x="1308" y="0"/>
                  </a:lnTo>
                  <a:lnTo>
                    <a:pt x="1308" y="0"/>
                  </a:lnTo>
                  <a:close/>
                  <a:moveTo>
                    <a:pt x="1308" y="1472"/>
                  </a:moveTo>
                  <a:lnTo>
                    <a:pt x="1308" y="1472"/>
                  </a:lnTo>
                  <a:lnTo>
                    <a:pt x="1274" y="1472"/>
                  </a:lnTo>
                  <a:lnTo>
                    <a:pt x="1240" y="1468"/>
                  </a:lnTo>
                  <a:lnTo>
                    <a:pt x="1206" y="1464"/>
                  </a:lnTo>
                  <a:lnTo>
                    <a:pt x="1174" y="1458"/>
                  </a:lnTo>
                  <a:lnTo>
                    <a:pt x="1142" y="1452"/>
                  </a:lnTo>
                  <a:lnTo>
                    <a:pt x="1110" y="1442"/>
                  </a:lnTo>
                  <a:lnTo>
                    <a:pt x="1080" y="1432"/>
                  </a:lnTo>
                  <a:lnTo>
                    <a:pt x="1048" y="1420"/>
                  </a:lnTo>
                  <a:lnTo>
                    <a:pt x="1020" y="1406"/>
                  </a:lnTo>
                  <a:lnTo>
                    <a:pt x="990" y="1392"/>
                  </a:lnTo>
                  <a:lnTo>
                    <a:pt x="962" y="1376"/>
                  </a:lnTo>
                  <a:lnTo>
                    <a:pt x="936" y="1358"/>
                  </a:lnTo>
                  <a:lnTo>
                    <a:pt x="910" y="1340"/>
                  </a:lnTo>
                  <a:lnTo>
                    <a:pt x="884" y="1320"/>
                  </a:lnTo>
                  <a:lnTo>
                    <a:pt x="860" y="1298"/>
                  </a:lnTo>
                  <a:lnTo>
                    <a:pt x="836" y="1276"/>
                  </a:lnTo>
                  <a:lnTo>
                    <a:pt x="814" y="1254"/>
                  </a:lnTo>
                  <a:lnTo>
                    <a:pt x="794" y="1230"/>
                  </a:lnTo>
                  <a:lnTo>
                    <a:pt x="774" y="1204"/>
                  </a:lnTo>
                  <a:lnTo>
                    <a:pt x="756" y="1178"/>
                  </a:lnTo>
                  <a:lnTo>
                    <a:pt x="738" y="1150"/>
                  </a:lnTo>
                  <a:lnTo>
                    <a:pt x="722" y="1124"/>
                  </a:lnTo>
                  <a:lnTo>
                    <a:pt x="706" y="1094"/>
                  </a:lnTo>
                  <a:lnTo>
                    <a:pt x="694" y="1064"/>
                  </a:lnTo>
                  <a:lnTo>
                    <a:pt x="682" y="1034"/>
                  </a:lnTo>
                  <a:lnTo>
                    <a:pt x="672" y="1004"/>
                  </a:lnTo>
                  <a:lnTo>
                    <a:pt x="662" y="972"/>
                  </a:lnTo>
                  <a:lnTo>
                    <a:pt x="654" y="940"/>
                  </a:lnTo>
                  <a:lnTo>
                    <a:pt x="648" y="906"/>
                  </a:lnTo>
                  <a:lnTo>
                    <a:pt x="644" y="874"/>
                  </a:lnTo>
                  <a:lnTo>
                    <a:pt x="642" y="840"/>
                  </a:lnTo>
                  <a:lnTo>
                    <a:pt x="642" y="804"/>
                  </a:lnTo>
                  <a:lnTo>
                    <a:pt x="642" y="804"/>
                  </a:lnTo>
                  <a:lnTo>
                    <a:pt x="642" y="770"/>
                  </a:lnTo>
                  <a:lnTo>
                    <a:pt x="644" y="736"/>
                  </a:lnTo>
                  <a:lnTo>
                    <a:pt x="648" y="704"/>
                  </a:lnTo>
                  <a:lnTo>
                    <a:pt x="654" y="670"/>
                  </a:lnTo>
                  <a:lnTo>
                    <a:pt x="662" y="638"/>
                  </a:lnTo>
                  <a:lnTo>
                    <a:pt x="672" y="606"/>
                  </a:lnTo>
                  <a:lnTo>
                    <a:pt x="682" y="576"/>
                  </a:lnTo>
                  <a:lnTo>
                    <a:pt x="694" y="546"/>
                  </a:lnTo>
                  <a:lnTo>
                    <a:pt x="706" y="516"/>
                  </a:lnTo>
                  <a:lnTo>
                    <a:pt x="722" y="486"/>
                  </a:lnTo>
                  <a:lnTo>
                    <a:pt x="738" y="458"/>
                  </a:lnTo>
                  <a:lnTo>
                    <a:pt x="756" y="432"/>
                  </a:lnTo>
                  <a:lnTo>
                    <a:pt x="774" y="406"/>
                  </a:lnTo>
                  <a:lnTo>
                    <a:pt x="794" y="380"/>
                  </a:lnTo>
                  <a:lnTo>
                    <a:pt x="814" y="356"/>
                  </a:lnTo>
                  <a:lnTo>
                    <a:pt x="836" y="334"/>
                  </a:lnTo>
                  <a:lnTo>
                    <a:pt x="860" y="312"/>
                  </a:lnTo>
                  <a:lnTo>
                    <a:pt x="884" y="290"/>
                  </a:lnTo>
                  <a:lnTo>
                    <a:pt x="910" y="270"/>
                  </a:lnTo>
                  <a:lnTo>
                    <a:pt x="936" y="252"/>
                  </a:lnTo>
                  <a:lnTo>
                    <a:pt x="962" y="234"/>
                  </a:lnTo>
                  <a:lnTo>
                    <a:pt x="990" y="218"/>
                  </a:lnTo>
                  <a:lnTo>
                    <a:pt x="1020" y="204"/>
                  </a:lnTo>
                  <a:lnTo>
                    <a:pt x="1048" y="190"/>
                  </a:lnTo>
                  <a:lnTo>
                    <a:pt x="1080" y="178"/>
                  </a:lnTo>
                  <a:lnTo>
                    <a:pt x="1110" y="168"/>
                  </a:lnTo>
                  <a:lnTo>
                    <a:pt x="1142" y="158"/>
                  </a:lnTo>
                  <a:lnTo>
                    <a:pt x="1174" y="152"/>
                  </a:lnTo>
                  <a:lnTo>
                    <a:pt x="1206" y="146"/>
                  </a:lnTo>
                  <a:lnTo>
                    <a:pt x="1240" y="142"/>
                  </a:lnTo>
                  <a:lnTo>
                    <a:pt x="1274" y="138"/>
                  </a:lnTo>
                  <a:lnTo>
                    <a:pt x="1308" y="138"/>
                  </a:lnTo>
                  <a:lnTo>
                    <a:pt x="1308" y="138"/>
                  </a:lnTo>
                  <a:lnTo>
                    <a:pt x="1342" y="138"/>
                  </a:lnTo>
                  <a:lnTo>
                    <a:pt x="1376" y="142"/>
                  </a:lnTo>
                  <a:lnTo>
                    <a:pt x="1410" y="146"/>
                  </a:lnTo>
                  <a:lnTo>
                    <a:pt x="1442" y="152"/>
                  </a:lnTo>
                  <a:lnTo>
                    <a:pt x="1476" y="158"/>
                  </a:lnTo>
                  <a:lnTo>
                    <a:pt x="1506" y="168"/>
                  </a:lnTo>
                  <a:lnTo>
                    <a:pt x="1538" y="178"/>
                  </a:lnTo>
                  <a:lnTo>
                    <a:pt x="1568" y="190"/>
                  </a:lnTo>
                  <a:lnTo>
                    <a:pt x="1598" y="204"/>
                  </a:lnTo>
                  <a:lnTo>
                    <a:pt x="1626" y="218"/>
                  </a:lnTo>
                  <a:lnTo>
                    <a:pt x="1654" y="234"/>
                  </a:lnTo>
                  <a:lnTo>
                    <a:pt x="1682" y="252"/>
                  </a:lnTo>
                  <a:lnTo>
                    <a:pt x="1708" y="270"/>
                  </a:lnTo>
                  <a:lnTo>
                    <a:pt x="1732" y="290"/>
                  </a:lnTo>
                  <a:lnTo>
                    <a:pt x="1758" y="312"/>
                  </a:lnTo>
                  <a:lnTo>
                    <a:pt x="1780" y="334"/>
                  </a:lnTo>
                  <a:lnTo>
                    <a:pt x="1802" y="356"/>
                  </a:lnTo>
                  <a:lnTo>
                    <a:pt x="1824" y="380"/>
                  </a:lnTo>
                  <a:lnTo>
                    <a:pt x="1844" y="406"/>
                  </a:lnTo>
                  <a:lnTo>
                    <a:pt x="1862" y="432"/>
                  </a:lnTo>
                  <a:lnTo>
                    <a:pt x="1880" y="458"/>
                  </a:lnTo>
                  <a:lnTo>
                    <a:pt x="1896" y="486"/>
                  </a:lnTo>
                  <a:lnTo>
                    <a:pt x="1910" y="516"/>
                  </a:lnTo>
                  <a:lnTo>
                    <a:pt x="1924" y="546"/>
                  </a:lnTo>
                  <a:lnTo>
                    <a:pt x="1936" y="576"/>
                  </a:lnTo>
                  <a:lnTo>
                    <a:pt x="1946" y="606"/>
                  </a:lnTo>
                  <a:lnTo>
                    <a:pt x="1954" y="638"/>
                  </a:lnTo>
                  <a:lnTo>
                    <a:pt x="1962" y="670"/>
                  </a:lnTo>
                  <a:lnTo>
                    <a:pt x="1968" y="704"/>
                  </a:lnTo>
                  <a:lnTo>
                    <a:pt x="1972" y="736"/>
                  </a:lnTo>
                  <a:lnTo>
                    <a:pt x="1974" y="770"/>
                  </a:lnTo>
                  <a:lnTo>
                    <a:pt x="1976" y="804"/>
                  </a:lnTo>
                  <a:lnTo>
                    <a:pt x="1976" y="804"/>
                  </a:lnTo>
                  <a:lnTo>
                    <a:pt x="1974" y="840"/>
                  </a:lnTo>
                  <a:lnTo>
                    <a:pt x="1972" y="874"/>
                  </a:lnTo>
                  <a:lnTo>
                    <a:pt x="1968" y="906"/>
                  </a:lnTo>
                  <a:lnTo>
                    <a:pt x="1962" y="940"/>
                  </a:lnTo>
                  <a:lnTo>
                    <a:pt x="1954" y="972"/>
                  </a:lnTo>
                  <a:lnTo>
                    <a:pt x="1946" y="1004"/>
                  </a:lnTo>
                  <a:lnTo>
                    <a:pt x="1936" y="1034"/>
                  </a:lnTo>
                  <a:lnTo>
                    <a:pt x="1924" y="1064"/>
                  </a:lnTo>
                  <a:lnTo>
                    <a:pt x="1910" y="1094"/>
                  </a:lnTo>
                  <a:lnTo>
                    <a:pt x="1896" y="1124"/>
                  </a:lnTo>
                  <a:lnTo>
                    <a:pt x="1880" y="1150"/>
                  </a:lnTo>
                  <a:lnTo>
                    <a:pt x="1862" y="1178"/>
                  </a:lnTo>
                  <a:lnTo>
                    <a:pt x="1844" y="1204"/>
                  </a:lnTo>
                  <a:lnTo>
                    <a:pt x="1824" y="1230"/>
                  </a:lnTo>
                  <a:lnTo>
                    <a:pt x="1802" y="1254"/>
                  </a:lnTo>
                  <a:lnTo>
                    <a:pt x="1780" y="1276"/>
                  </a:lnTo>
                  <a:lnTo>
                    <a:pt x="1758" y="1298"/>
                  </a:lnTo>
                  <a:lnTo>
                    <a:pt x="1732" y="1320"/>
                  </a:lnTo>
                  <a:lnTo>
                    <a:pt x="1708" y="1340"/>
                  </a:lnTo>
                  <a:lnTo>
                    <a:pt x="1682" y="1358"/>
                  </a:lnTo>
                  <a:lnTo>
                    <a:pt x="1654" y="1376"/>
                  </a:lnTo>
                  <a:lnTo>
                    <a:pt x="1626" y="1392"/>
                  </a:lnTo>
                  <a:lnTo>
                    <a:pt x="1598" y="1406"/>
                  </a:lnTo>
                  <a:lnTo>
                    <a:pt x="1568" y="1420"/>
                  </a:lnTo>
                  <a:lnTo>
                    <a:pt x="1538" y="1432"/>
                  </a:lnTo>
                  <a:lnTo>
                    <a:pt x="1506" y="1442"/>
                  </a:lnTo>
                  <a:lnTo>
                    <a:pt x="1476" y="1452"/>
                  </a:lnTo>
                  <a:lnTo>
                    <a:pt x="1442" y="1458"/>
                  </a:lnTo>
                  <a:lnTo>
                    <a:pt x="1410" y="1464"/>
                  </a:lnTo>
                  <a:lnTo>
                    <a:pt x="1376" y="1468"/>
                  </a:lnTo>
                  <a:lnTo>
                    <a:pt x="1342" y="1472"/>
                  </a:lnTo>
                  <a:lnTo>
                    <a:pt x="1308" y="1472"/>
                  </a:lnTo>
                  <a:lnTo>
                    <a:pt x="1308" y="1472"/>
                  </a:lnTo>
                  <a:close/>
                  <a:moveTo>
                    <a:pt x="1674" y="804"/>
                  </a:moveTo>
                  <a:lnTo>
                    <a:pt x="1674" y="804"/>
                  </a:lnTo>
                  <a:lnTo>
                    <a:pt x="1672" y="842"/>
                  </a:lnTo>
                  <a:lnTo>
                    <a:pt x="1666" y="878"/>
                  </a:lnTo>
                  <a:lnTo>
                    <a:pt x="1658" y="914"/>
                  </a:lnTo>
                  <a:lnTo>
                    <a:pt x="1644" y="948"/>
                  </a:lnTo>
                  <a:lnTo>
                    <a:pt x="1630" y="978"/>
                  </a:lnTo>
                  <a:lnTo>
                    <a:pt x="1612" y="1010"/>
                  </a:lnTo>
                  <a:lnTo>
                    <a:pt x="1590" y="1038"/>
                  </a:lnTo>
                  <a:lnTo>
                    <a:pt x="1566" y="1064"/>
                  </a:lnTo>
                  <a:lnTo>
                    <a:pt x="1540" y="1086"/>
                  </a:lnTo>
                  <a:lnTo>
                    <a:pt x="1512" y="1108"/>
                  </a:lnTo>
                  <a:lnTo>
                    <a:pt x="1482" y="1126"/>
                  </a:lnTo>
                  <a:lnTo>
                    <a:pt x="1450" y="1142"/>
                  </a:lnTo>
                  <a:lnTo>
                    <a:pt x="1416" y="1154"/>
                  </a:lnTo>
                  <a:lnTo>
                    <a:pt x="1382" y="1162"/>
                  </a:lnTo>
                  <a:lnTo>
                    <a:pt x="1346" y="1168"/>
                  </a:lnTo>
                  <a:lnTo>
                    <a:pt x="1308" y="1170"/>
                  </a:lnTo>
                  <a:lnTo>
                    <a:pt x="1308" y="1170"/>
                  </a:lnTo>
                  <a:lnTo>
                    <a:pt x="1272" y="1168"/>
                  </a:lnTo>
                  <a:lnTo>
                    <a:pt x="1234" y="1162"/>
                  </a:lnTo>
                  <a:lnTo>
                    <a:pt x="1200" y="1154"/>
                  </a:lnTo>
                  <a:lnTo>
                    <a:pt x="1166" y="1142"/>
                  </a:lnTo>
                  <a:lnTo>
                    <a:pt x="1134" y="1126"/>
                  </a:lnTo>
                  <a:lnTo>
                    <a:pt x="1104" y="1108"/>
                  </a:lnTo>
                  <a:lnTo>
                    <a:pt x="1076" y="1086"/>
                  </a:lnTo>
                  <a:lnTo>
                    <a:pt x="1050" y="1064"/>
                  </a:lnTo>
                  <a:lnTo>
                    <a:pt x="1026" y="1038"/>
                  </a:lnTo>
                  <a:lnTo>
                    <a:pt x="1006" y="1010"/>
                  </a:lnTo>
                  <a:lnTo>
                    <a:pt x="988" y="978"/>
                  </a:lnTo>
                  <a:lnTo>
                    <a:pt x="972" y="948"/>
                  </a:lnTo>
                  <a:lnTo>
                    <a:pt x="960" y="914"/>
                  </a:lnTo>
                  <a:lnTo>
                    <a:pt x="950" y="878"/>
                  </a:lnTo>
                  <a:lnTo>
                    <a:pt x="946" y="842"/>
                  </a:lnTo>
                  <a:lnTo>
                    <a:pt x="944" y="804"/>
                  </a:lnTo>
                  <a:lnTo>
                    <a:pt x="944" y="804"/>
                  </a:lnTo>
                  <a:lnTo>
                    <a:pt x="946" y="768"/>
                  </a:lnTo>
                  <a:lnTo>
                    <a:pt x="950" y="732"/>
                  </a:lnTo>
                  <a:lnTo>
                    <a:pt x="960" y="696"/>
                  </a:lnTo>
                  <a:lnTo>
                    <a:pt x="972" y="662"/>
                  </a:lnTo>
                  <a:lnTo>
                    <a:pt x="988" y="630"/>
                  </a:lnTo>
                  <a:lnTo>
                    <a:pt x="1006" y="600"/>
                  </a:lnTo>
                  <a:lnTo>
                    <a:pt x="1026" y="572"/>
                  </a:lnTo>
                  <a:lnTo>
                    <a:pt x="1050" y="546"/>
                  </a:lnTo>
                  <a:lnTo>
                    <a:pt x="1076" y="524"/>
                  </a:lnTo>
                  <a:lnTo>
                    <a:pt x="1104" y="502"/>
                  </a:lnTo>
                  <a:lnTo>
                    <a:pt x="1134" y="484"/>
                  </a:lnTo>
                  <a:lnTo>
                    <a:pt x="1166" y="468"/>
                  </a:lnTo>
                  <a:lnTo>
                    <a:pt x="1200" y="456"/>
                  </a:lnTo>
                  <a:lnTo>
                    <a:pt x="1234" y="448"/>
                  </a:lnTo>
                  <a:lnTo>
                    <a:pt x="1272" y="442"/>
                  </a:lnTo>
                  <a:lnTo>
                    <a:pt x="1308" y="440"/>
                  </a:lnTo>
                  <a:lnTo>
                    <a:pt x="1308" y="440"/>
                  </a:lnTo>
                  <a:lnTo>
                    <a:pt x="1346" y="442"/>
                  </a:lnTo>
                  <a:lnTo>
                    <a:pt x="1382" y="448"/>
                  </a:lnTo>
                  <a:lnTo>
                    <a:pt x="1416" y="456"/>
                  </a:lnTo>
                  <a:lnTo>
                    <a:pt x="1450" y="468"/>
                  </a:lnTo>
                  <a:lnTo>
                    <a:pt x="1482" y="484"/>
                  </a:lnTo>
                  <a:lnTo>
                    <a:pt x="1512" y="502"/>
                  </a:lnTo>
                  <a:lnTo>
                    <a:pt x="1540" y="524"/>
                  </a:lnTo>
                  <a:lnTo>
                    <a:pt x="1566" y="546"/>
                  </a:lnTo>
                  <a:lnTo>
                    <a:pt x="1590" y="572"/>
                  </a:lnTo>
                  <a:lnTo>
                    <a:pt x="1612" y="600"/>
                  </a:lnTo>
                  <a:lnTo>
                    <a:pt x="1630" y="630"/>
                  </a:lnTo>
                  <a:lnTo>
                    <a:pt x="1644" y="662"/>
                  </a:lnTo>
                  <a:lnTo>
                    <a:pt x="1658" y="696"/>
                  </a:lnTo>
                  <a:lnTo>
                    <a:pt x="1666" y="732"/>
                  </a:lnTo>
                  <a:lnTo>
                    <a:pt x="1672" y="768"/>
                  </a:lnTo>
                  <a:lnTo>
                    <a:pt x="1674" y="804"/>
                  </a:lnTo>
                  <a:lnTo>
                    <a:pt x="1674" y="804"/>
                  </a:lnTo>
                  <a:close/>
                </a:path>
              </a:pathLst>
            </a:custGeom>
            <a:solidFill>
              <a:srgbClr val="968C6D"/>
            </a:solid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59" name="Freeform 85"/>
            <p:cNvSpPr>
              <a:spLocks noEditPoints="1"/>
            </p:cNvSpPr>
            <p:nvPr/>
          </p:nvSpPr>
          <p:spPr bwMode="auto">
            <a:xfrm>
              <a:off x="6668409" y="5402978"/>
              <a:ext cx="319211" cy="304228"/>
            </a:xfrm>
            <a:custGeom>
              <a:avLst/>
              <a:gdLst>
                <a:gd name="T0" fmla="*/ 2156 w 2514"/>
                <a:gd name="T1" fmla="*/ 1078 h 2396"/>
                <a:gd name="T2" fmla="*/ 2058 w 2514"/>
                <a:gd name="T3" fmla="*/ 1054 h 2396"/>
                <a:gd name="T4" fmla="*/ 1946 w 2514"/>
                <a:gd name="T5" fmla="*/ 840 h 2396"/>
                <a:gd name="T6" fmla="*/ 1632 w 2514"/>
                <a:gd name="T7" fmla="*/ 574 h 2396"/>
                <a:gd name="T8" fmla="*/ 1356 w 2514"/>
                <a:gd name="T9" fmla="*/ 492 h 2396"/>
                <a:gd name="T10" fmla="*/ 1094 w 2514"/>
                <a:gd name="T11" fmla="*/ 502 h 2396"/>
                <a:gd name="T12" fmla="*/ 772 w 2514"/>
                <a:gd name="T13" fmla="*/ 638 h 2396"/>
                <a:gd name="T14" fmla="*/ 534 w 2514"/>
                <a:gd name="T15" fmla="*/ 894 h 2396"/>
                <a:gd name="T16" fmla="*/ 444 w 2514"/>
                <a:gd name="T17" fmla="*/ 1070 h 2396"/>
                <a:gd name="T18" fmla="*/ 372 w 2514"/>
                <a:gd name="T19" fmla="*/ 1084 h 2396"/>
                <a:gd name="T20" fmla="*/ 330 w 2514"/>
                <a:gd name="T21" fmla="*/ 994 h 2396"/>
                <a:gd name="T22" fmla="*/ 500 w 2514"/>
                <a:gd name="T23" fmla="*/ 700 h 2396"/>
                <a:gd name="T24" fmla="*/ 754 w 2514"/>
                <a:gd name="T25" fmla="*/ 484 h 2396"/>
                <a:gd name="T26" fmla="*/ 1068 w 2514"/>
                <a:gd name="T27" fmla="*/ 364 h 2396"/>
                <a:gd name="T28" fmla="*/ 1372 w 2514"/>
                <a:gd name="T29" fmla="*/ 352 h 2396"/>
                <a:gd name="T30" fmla="*/ 1694 w 2514"/>
                <a:gd name="T31" fmla="*/ 448 h 2396"/>
                <a:gd name="T32" fmla="*/ 1964 w 2514"/>
                <a:gd name="T33" fmla="*/ 644 h 2396"/>
                <a:gd name="T34" fmla="*/ 2154 w 2514"/>
                <a:gd name="T35" fmla="*/ 922 h 2396"/>
                <a:gd name="T36" fmla="*/ 738 w 2514"/>
                <a:gd name="T37" fmla="*/ 1208 h 2396"/>
                <a:gd name="T38" fmla="*/ 808 w 2514"/>
                <a:gd name="T39" fmla="*/ 1126 h 2396"/>
                <a:gd name="T40" fmla="*/ 1038 w 2514"/>
                <a:gd name="T41" fmla="*/ 890 h 2396"/>
                <a:gd name="T42" fmla="*/ 1334 w 2514"/>
                <a:gd name="T43" fmla="*/ 844 h 2396"/>
                <a:gd name="T44" fmla="*/ 1624 w 2514"/>
                <a:gd name="T45" fmla="*/ 1002 h 2396"/>
                <a:gd name="T46" fmla="*/ 1746 w 2514"/>
                <a:gd name="T47" fmla="*/ 1196 h 2396"/>
                <a:gd name="T48" fmla="*/ 1844 w 2514"/>
                <a:gd name="T49" fmla="*/ 1180 h 2396"/>
                <a:gd name="T50" fmla="*/ 1788 w 2514"/>
                <a:gd name="T51" fmla="*/ 984 h 2396"/>
                <a:gd name="T52" fmla="*/ 1450 w 2514"/>
                <a:gd name="T53" fmla="*/ 728 h 2396"/>
                <a:gd name="T54" fmla="*/ 1066 w 2514"/>
                <a:gd name="T55" fmla="*/ 728 h 2396"/>
                <a:gd name="T56" fmla="*/ 728 w 2514"/>
                <a:gd name="T57" fmla="*/ 984 h 2396"/>
                <a:gd name="T58" fmla="*/ 670 w 2514"/>
                <a:gd name="T59" fmla="*/ 1180 h 2396"/>
                <a:gd name="T60" fmla="*/ 2448 w 2514"/>
                <a:gd name="T61" fmla="*/ 732 h 2396"/>
                <a:gd name="T62" fmla="*/ 2176 w 2514"/>
                <a:gd name="T63" fmla="*/ 368 h 2396"/>
                <a:gd name="T64" fmla="*/ 1804 w 2514"/>
                <a:gd name="T65" fmla="*/ 116 h 2396"/>
                <a:gd name="T66" fmla="*/ 1362 w 2514"/>
                <a:gd name="T67" fmla="*/ 4 h 2396"/>
                <a:gd name="T68" fmla="*/ 950 w 2514"/>
                <a:gd name="T69" fmla="*/ 36 h 2396"/>
                <a:gd name="T70" fmla="*/ 536 w 2514"/>
                <a:gd name="T71" fmla="*/ 212 h 2396"/>
                <a:gd name="T72" fmla="*/ 202 w 2514"/>
                <a:gd name="T73" fmla="*/ 518 h 2396"/>
                <a:gd name="T74" fmla="*/ 6 w 2514"/>
                <a:gd name="T75" fmla="*/ 876 h 2396"/>
                <a:gd name="T76" fmla="*/ 46 w 2514"/>
                <a:gd name="T77" fmla="*/ 966 h 2396"/>
                <a:gd name="T78" fmla="*/ 126 w 2514"/>
                <a:gd name="T79" fmla="*/ 942 h 2396"/>
                <a:gd name="T80" fmla="*/ 260 w 2514"/>
                <a:gd name="T81" fmla="*/ 678 h 2396"/>
                <a:gd name="T82" fmla="*/ 538 w 2514"/>
                <a:gd name="T83" fmla="*/ 382 h 2396"/>
                <a:gd name="T84" fmla="*/ 896 w 2514"/>
                <a:gd name="T85" fmla="*/ 196 h 2396"/>
                <a:gd name="T86" fmla="*/ 1258 w 2514"/>
                <a:gd name="T87" fmla="*/ 140 h 2396"/>
                <a:gd name="T88" fmla="*/ 1662 w 2514"/>
                <a:gd name="T89" fmla="*/ 210 h 2396"/>
                <a:gd name="T90" fmla="*/ 2012 w 2514"/>
                <a:gd name="T91" fmla="*/ 410 h 2396"/>
                <a:gd name="T92" fmla="*/ 2278 w 2514"/>
                <a:gd name="T93" fmla="*/ 716 h 2396"/>
                <a:gd name="T94" fmla="*/ 2402 w 2514"/>
                <a:gd name="T95" fmla="*/ 956 h 2396"/>
                <a:gd name="T96" fmla="*/ 2500 w 2514"/>
                <a:gd name="T97" fmla="*/ 940 h 2396"/>
                <a:gd name="T98" fmla="*/ 1900 w 2514"/>
                <a:gd name="T99" fmla="*/ 1956 h 2396"/>
                <a:gd name="T100" fmla="*/ 1328 w 2514"/>
                <a:gd name="T101" fmla="*/ 1500 h 2396"/>
                <a:gd name="T102" fmla="*/ 1440 w 2514"/>
                <a:gd name="T103" fmla="*/ 1332 h 2396"/>
                <a:gd name="T104" fmla="*/ 1386 w 2514"/>
                <a:gd name="T105" fmla="*/ 1202 h 2396"/>
                <a:gd name="T106" fmla="*/ 1258 w 2514"/>
                <a:gd name="T107" fmla="*/ 1148 h 2396"/>
                <a:gd name="T108" fmla="*/ 1116 w 2514"/>
                <a:gd name="T109" fmla="*/ 1216 h 2396"/>
                <a:gd name="T110" fmla="*/ 1076 w 2514"/>
                <a:gd name="T111" fmla="*/ 1360 h 2396"/>
                <a:gd name="T112" fmla="*/ 678 w 2514"/>
                <a:gd name="T113" fmla="*/ 1916 h 2396"/>
                <a:gd name="T114" fmla="*/ 610 w 2514"/>
                <a:gd name="T115" fmla="*/ 1968 h 2396"/>
                <a:gd name="T116" fmla="*/ 548 w 2514"/>
                <a:gd name="T117" fmla="*/ 2388 h 2396"/>
                <a:gd name="T118" fmla="*/ 1992 w 2514"/>
                <a:gd name="T119" fmla="*/ 2368 h 2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4" h="2396">
                  <a:moveTo>
                    <a:pt x="2184" y="994"/>
                  </a:moveTo>
                  <a:lnTo>
                    <a:pt x="2184" y="994"/>
                  </a:lnTo>
                  <a:lnTo>
                    <a:pt x="2188" y="1008"/>
                  </a:lnTo>
                  <a:lnTo>
                    <a:pt x="2188" y="1022"/>
                  </a:lnTo>
                  <a:lnTo>
                    <a:pt x="2186" y="1034"/>
                  </a:lnTo>
                  <a:lnTo>
                    <a:pt x="2182" y="1048"/>
                  </a:lnTo>
                  <a:lnTo>
                    <a:pt x="2176" y="1060"/>
                  </a:lnTo>
                  <a:lnTo>
                    <a:pt x="2166" y="1070"/>
                  </a:lnTo>
                  <a:lnTo>
                    <a:pt x="2156" y="1078"/>
                  </a:lnTo>
                  <a:lnTo>
                    <a:pt x="2142" y="1084"/>
                  </a:lnTo>
                  <a:lnTo>
                    <a:pt x="2142" y="1084"/>
                  </a:lnTo>
                  <a:lnTo>
                    <a:pt x="2128" y="1088"/>
                  </a:lnTo>
                  <a:lnTo>
                    <a:pt x="2114" y="1088"/>
                  </a:lnTo>
                  <a:lnTo>
                    <a:pt x="2102" y="1086"/>
                  </a:lnTo>
                  <a:lnTo>
                    <a:pt x="2088" y="1082"/>
                  </a:lnTo>
                  <a:lnTo>
                    <a:pt x="2078" y="1074"/>
                  </a:lnTo>
                  <a:lnTo>
                    <a:pt x="2066" y="1066"/>
                  </a:lnTo>
                  <a:lnTo>
                    <a:pt x="2058" y="1054"/>
                  </a:lnTo>
                  <a:lnTo>
                    <a:pt x="2052" y="1042"/>
                  </a:lnTo>
                  <a:lnTo>
                    <a:pt x="2052" y="1042"/>
                  </a:lnTo>
                  <a:lnTo>
                    <a:pt x="2040" y="1010"/>
                  </a:lnTo>
                  <a:lnTo>
                    <a:pt x="2028" y="980"/>
                  </a:lnTo>
                  <a:lnTo>
                    <a:pt x="2014" y="952"/>
                  </a:lnTo>
                  <a:lnTo>
                    <a:pt x="1998" y="922"/>
                  </a:lnTo>
                  <a:lnTo>
                    <a:pt x="1982" y="894"/>
                  </a:lnTo>
                  <a:lnTo>
                    <a:pt x="1964" y="866"/>
                  </a:lnTo>
                  <a:lnTo>
                    <a:pt x="1946" y="840"/>
                  </a:lnTo>
                  <a:lnTo>
                    <a:pt x="1926" y="814"/>
                  </a:lnTo>
                  <a:lnTo>
                    <a:pt x="1906" y="790"/>
                  </a:lnTo>
                  <a:lnTo>
                    <a:pt x="1886" y="766"/>
                  </a:lnTo>
                  <a:lnTo>
                    <a:pt x="1864" y="742"/>
                  </a:lnTo>
                  <a:lnTo>
                    <a:pt x="1840" y="720"/>
                  </a:lnTo>
                  <a:lnTo>
                    <a:pt x="1794" y="678"/>
                  </a:lnTo>
                  <a:lnTo>
                    <a:pt x="1742" y="638"/>
                  </a:lnTo>
                  <a:lnTo>
                    <a:pt x="1688" y="604"/>
                  </a:lnTo>
                  <a:lnTo>
                    <a:pt x="1632" y="574"/>
                  </a:lnTo>
                  <a:lnTo>
                    <a:pt x="1604" y="560"/>
                  </a:lnTo>
                  <a:lnTo>
                    <a:pt x="1574" y="548"/>
                  </a:lnTo>
                  <a:lnTo>
                    <a:pt x="1544" y="536"/>
                  </a:lnTo>
                  <a:lnTo>
                    <a:pt x="1514" y="526"/>
                  </a:lnTo>
                  <a:lnTo>
                    <a:pt x="1484" y="516"/>
                  </a:lnTo>
                  <a:lnTo>
                    <a:pt x="1452" y="508"/>
                  </a:lnTo>
                  <a:lnTo>
                    <a:pt x="1420" y="502"/>
                  </a:lnTo>
                  <a:lnTo>
                    <a:pt x="1388" y="496"/>
                  </a:lnTo>
                  <a:lnTo>
                    <a:pt x="1356" y="492"/>
                  </a:lnTo>
                  <a:lnTo>
                    <a:pt x="1324" y="488"/>
                  </a:lnTo>
                  <a:lnTo>
                    <a:pt x="1290" y="486"/>
                  </a:lnTo>
                  <a:lnTo>
                    <a:pt x="1258" y="486"/>
                  </a:lnTo>
                  <a:lnTo>
                    <a:pt x="1258" y="486"/>
                  </a:lnTo>
                  <a:lnTo>
                    <a:pt x="1224" y="486"/>
                  </a:lnTo>
                  <a:lnTo>
                    <a:pt x="1192" y="488"/>
                  </a:lnTo>
                  <a:lnTo>
                    <a:pt x="1158" y="492"/>
                  </a:lnTo>
                  <a:lnTo>
                    <a:pt x="1126" y="496"/>
                  </a:lnTo>
                  <a:lnTo>
                    <a:pt x="1094" y="502"/>
                  </a:lnTo>
                  <a:lnTo>
                    <a:pt x="1062" y="508"/>
                  </a:lnTo>
                  <a:lnTo>
                    <a:pt x="1032" y="516"/>
                  </a:lnTo>
                  <a:lnTo>
                    <a:pt x="1000" y="526"/>
                  </a:lnTo>
                  <a:lnTo>
                    <a:pt x="970" y="536"/>
                  </a:lnTo>
                  <a:lnTo>
                    <a:pt x="940" y="548"/>
                  </a:lnTo>
                  <a:lnTo>
                    <a:pt x="910" y="560"/>
                  </a:lnTo>
                  <a:lnTo>
                    <a:pt x="882" y="574"/>
                  </a:lnTo>
                  <a:lnTo>
                    <a:pt x="826" y="604"/>
                  </a:lnTo>
                  <a:lnTo>
                    <a:pt x="772" y="638"/>
                  </a:lnTo>
                  <a:lnTo>
                    <a:pt x="722" y="678"/>
                  </a:lnTo>
                  <a:lnTo>
                    <a:pt x="674" y="720"/>
                  </a:lnTo>
                  <a:lnTo>
                    <a:pt x="652" y="742"/>
                  </a:lnTo>
                  <a:lnTo>
                    <a:pt x="630" y="766"/>
                  </a:lnTo>
                  <a:lnTo>
                    <a:pt x="608" y="790"/>
                  </a:lnTo>
                  <a:lnTo>
                    <a:pt x="588" y="814"/>
                  </a:lnTo>
                  <a:lnTo>
                    <a:pt x="568" y="840"/>
                  </a:lnTo>
                  <a:lnTo>
                    <a:pt x="550" y="868"/>
                  </a:lnTo>
                  <a:lnTo>
                    <a:pt x="534" y="894"/>
                  </a:lnTo>
                  <a:lnTo>
                    <a:pt x="516" y="922"/>
                  </a:lnTo>
                  <a:lnTo>
                    <a:pt x="502" y="952"/>
                  </a:lnTo>
                  <a:lnTo>
                    <a:pt x="488" y="980"/>
                  </a:lnTo>
                  <a:lnTo>
                    <a:pt x="474" y="1012"/>
                  </a:lnTo>
                  <a:lnTo>
                    <a:pt x="462" y="1042"/>
                  </a:lnTo>
                  <a:lnTo>
                    <a:pt x="462" y="1042"/>
                  </a:lnTo>
                  <a:lnTo>
                    <a:pt x="458" y="1052"/>
                  </a:lnTo>
                  <a:lnTo>
                    <a:pt x="452" y="1062"/>
                  </a:lnTo>
                  <a:lnTo>
                    <a:pt x="444" y="1070"/>
                  </a:lnTo>
                  <a:lnTo>
                    <a:pt x="436" y="1076"/>
                  </a:lnTo>
                  <a:lnTo>
                    <a:pt x="428" y="1082"/>
                  </a:lnTo>
                  <a:lnTo>
                    <a:pt x="418" y="1084"/>
                  </a:lnTo>
                  <a:lnTo>
                    <a:pt x="408" y="1088"/>
                  </a:lnTo>
                  <a:lnTo>
                    <a:pt x="396" y="1088"/>
                  </a:lnTo>
                  <a:lnTo>
                    <a:pt x="396" y="1088"/>
                  </a:lnTo>
                  <a:lnTo>
                    <a:pt x="384" y="1088"/>
                  </a:lnTo>
                  <a:lnTo>
                    <a:pt x="372" y="1084"/>
                  </a:lnTo>
                  <a:lnTo>
                    <a:pt x="372" y="1084"/>
                  </a:lnTo>
                  <a:lnTo>
                    <a:pt x="360" y="1078"/>
                  </a:lnTo>
                  <a:lnTo>
                    <a:pt x="348" y="1070"/>
                  </a:lnTo>
                  <a:lnTo>
                    <a:pt x="340" y="1060"/>
                  </a:lnTo>
                  <a:lnTo>
                    <a:pt x="332" y="1048"/>
                  </a:lnTo>
                  <a:lnTo>
                    <a:pt x="328" y="1036"/>
                  </a:lnTo>
                  <a:lnTo>
                    <a:pt x="326" y="1022"/>
                  </a:lnTo>
                  <a:lnTo>
                    <a:pt x="328" y="1008"/>
                  </a:lnTo>
                  <a:lnTo>
                    <a:pt x="330" y="994"/>
                  </a:lnTo>
                  <a:lnTo>
                    <a:pt x="330" y="994"/>
                  </a:lnTo>
                  <a:lnTo>
                    <a:pt x="344" y="958"/>
                  </a:lnTo>
                  <a:lnTo>
                    <a:pt x="360" y="922"/>
                  </a:lnTo>
                  <a:lnTo>
                    <a:pt x="376" y="888"/>
                  </a:lnTo>
                  <a:lnTo>
                    <a:pt x="394" y="854"/>
                  </a:lnTo>
                  <a:lnTo>
                    <a:pt x="412" y="822"/>
                  </a:lnTo>
                  <a:lnTo>
                    <a:pt x="434" y="790"/>
                  </a:lnTo>
                  <a:lnTo>
                    <a:pt x="454" y="760"/>
                  </a:lnTo>
                  <a:lnTo>
                    <a:pt x="476" y="730"/>
                  </a:lnTo>
                  <a:lnTo>
                    <a:pt x="500" y="700"/>
                  </a:lnTo>
                  <a:lnTo>
                    <a:pt x="524" y="672"/>
                  </a:lnTo>
                  <a:lnTo>
                    <a:pt x="550" y="644"/>
                  </a:lnTo>
                  <a:lnTo>
                    <a:pt x="576" y="618"/>
                  </a:lnTo>
                  <a:lnTo>
                    <a:pt x="604" y="594"/>
                  </a:lnTo>
                  <a:lnTo>
                    <a:pt x="632" y="570"/>
                  </a:lnTo>
                  <a:lnTo>
                    <a:pt x="662" y="546"/>
                  </a:lnTo>
                  <a:lnTo>
                    <a:pt x="692" y="524"/>
                  </a:lnTo>
                  <a:lnTo>
                    <a:pt x="722" y="504"/>
                  </a:lnTo>
                  <a:lnTo>
                    <a:pt x="754" y="484"/>
                  </a:lnTo>
                  <a:lnTo>
                    <a:pt x="786" y="466"/>
                  </a:lnTo>
                  <a:lnTo>
                    <a:pt x="820" y="448"/>
                  </a:lnTo>
                  <a:lnTo>
                    <a:pt x="854" y="432"/>
                  </a:lnTo>
                  <a:lnTo>
                    <a:pt x="888" y="418"/>
                  </a:lnTo>
                  <a:lnTo>
                    <a:pt x="922" y="404"/>
                  </a:lnTo>
                  <a:lnTo>
                    <a:pt x="958" y="392"/>
                  </a:lnTo>
                  <a:lnTo>
                    <a:pt x="994" y="382"/>
                  </a:lnTo>
                  <a:lnTo>
                    <a:pt x="1030" y="372"/>
                  </a:lnTo>
                  <a:lnTo>
                    <a:pt x="1068" y="364"/>
                  </a:lnTo>
                  <a:lnTo>
                    <a:pt x="1104" y="358"/>
                  </a:lnTo>
                  <a:lnTo>
                    <a:pt x="1142" y="352"/>
                  </a:lnTo>
                  <a:lnTo>
                    <a:pt x="1180" y="348"/>
                  </a:lnTo>
                  <a:lnTo>
                    <a:pt x="1218" y="346"/>
                  </a:lnTo>
                  <a:lnTo>
                    <a:pt x="1258" y="346"/>
                  </a:lnTo>
                  <a:lnTo>
                    <a:pt x="1258" y="346"/>
                  </a:lnTo>
                  <a:lnTo>
                    <a:pt x="1296" y="346"/>
                  </a:lnTo>
                  <a:lnTo>
                    <a:pt x="1334" y="348"/>
                  </a:lnTo>
                  <a:lnTo>
                    <a:pt x="1372" y="352"/>
                  </a:lnTo>
                  <a:lnTo>
                    <a:pt x="1410" y="358"/>
                  </a:lnTo>
                  <a:lnTo>
                    <a:pt x="1448" y="364"/>
                  </a:lnTo>
                  <a:lnTo>
                    <a:pt x="1484" y="372"/>
                  </a:lnTo>
                  <a:lnTo>
                    <a:pt x="1520" y="382"/>
                  </a:lnTo>
                  <a:lnTo>
                    <a:pt x="1556" y="392"/>
                  </a:lnTo>
                  <a:lnTo>
                    <a:pt x="1592" y="404"/>
                  </a:lnTo>
                  <a:lnTo>
                    <a:pt x="1626" y="418"/>
                  </a:lnTo>
                  <a:lnTo>
                    <a:pt x="1662" y="432"/>
                  </a:lnTo>
                  <a:lnTo>
                    <a:pt x="1694" y="448"/>
                  </a:lnTo>
                  <a:lnTo>
                    <a:pt x="1728" y="466"/>
                  </a:lnTo>
                  <a:lnTo>
                    <a:pt x="1760" y="484"/>
                  </a:lnTo>
                  <a:lnTo>
                    <a:pt x="1792" y="504"/>
                  </a:lnTo>
                  <a:lnTo>
                    <a:pt x="1822" y="524"/>
                  </a:lnTo>
                  <a:lnTo>
                    <a:pt x="1852" y="546"/>
                  </a:lnTo>
                  <a:lnTo>
                    <a:pt x="1882" y="568"/>
                  </a:lnTo>
                  <a:lnTo>
                    <a:pt x="1910" y="594"/>
                  </a:lnTo>
                  <a:lnTo>
                    <a:pt x="1938" y="618"/>
                  </a:lnTo>
                  <a:lnTo>
                    <a:pt x="1964" y="644"/>
                  </a:lnTo>
                  <a:lnTo>
                    <a:pt x="1990" y="672"/>
                  </a:lnTo>
                  <a:lnTo>
                    <a:pt x="2014" y="700"/>
                  </a:lnTo>
                  <a:lnTo>
                    <a:pt x="2038" y="728"/>
                  </a:lnTo>
                  <a:lnTo>
                    <a:pt x="2060" y="758"/>
                  </a:lnTo>
                  <a:lnTo>
                    <a:pt x="2082" y="790"/>
                  </a:lnTo>
                  <a:lnTo>
                    <a:pt x="2102" y="822"/>
                  </a:lnTo>
                  <a:lnTo>
                    <a:pt x="2120" y="854"/>
                  </a:lnTo>
                  <a:lnTo>
                    <a:pt x="2138" y="888"/>
                  </a:lnTo>
                  <a:lnTo>
                    <a:pt x="2154" y="922"/>
                  </a:lnTo>
                  <a:lnTo>
                    <a:pt x="2170" y="958"/>
                  </a:lnTo>
                  <a:lnTo>
                    <a:pt x="2184" y="994"/>
                  </a:lnTo>
                  <a:lnTo>
                    <a:pt x="2184" y="994"/>
                  </a:lnTo>
                  <a:close/>
                  <a:moveTo>
                    <a:pt x="704" y="1204"/>
                  </a:moveTo>
                  <a:lnTo>
                    <a:pt x="704" y="1204"/>
                  </a:lnTo>
                  <a:lnTo>
                    <a:pt x="716" y="1208"/>
                  </a:lnTo>
                  <a:lnTo>
                    <a:pt x="728" y="1208"/>
                  </a:lnTo>
                  <a:lnTo>
                    <a:pt x="728" y="1208"/>
                  </a:lnTo>
                  <a:lnTo>
                    <a:pt x="738" y="1208"/>
                  </a:lnTo>
                  <a:lnTo>
                    <a:pt x="748" y="1206"/>
                  </a:lnTo>
                  <a:lnTo>
                    <a:pt x="758" y="1202"/>
                  </a:lnTo>
                  <a:lnTo>
                    <a:pt x="768" y="1196"/>
                  </a:lnTo>
                  <a:lnTo>
                    <a:pt x="776" y="1190"/>
                  </a:lnTo>
                  <a:lnTo>
                    <a:pt x="782" y="1182"/>
                  </a:lnTo>
                  <a:lnTo>
                    <a:pt x="788" y="1172"/>
                  </a:lnTo>
                  <a:lnTo>
                    <a:pt x="794" y="1162"/>
                  </a:lnTo>
                  <a:lnTo>
                    <a:pt x="794" y="1162"/>
                  </a:lnTo>
                  <a:lnTo>
                    <a:pt x="808" y="1126"/>
                  </a:lnTo>
                  <a:lnTo>
                    <a:pt x="826" y="1092"/>
                  </a:lnTo>
                  <a:lnTo>
                    <a:pt x="844" y="1060"/>
                  </a:lnTo>
                  <a:lnTo>
                    <a:pt x="866" y="1030"/>
                  </a:lnTo>
                  <a:lnTo>
                    <a:pt x="890" y="1002"/>
                  </a:lnTo>
                  <a:lnTo>
                    <a:pt x="916" y="974"/>
                  </a:lnTo>
                  <a:lnTo>
                    <a:pt x="944" y="950"/>
                  </a:lnTo>
                  <a:lnTo>
                    <a:pt x="974" y="928"/>
                  </a:lnTo>
                  <a:lnTo>
                    <a:pt x="1006" y="908"/>
                  </a:lnTo>
                  <a:lnTo>
                    <a:pt x="1038" y="890"/>
                  </a:lnTo>
                  <a:lnTo>
                    <a:pt x="1072" y="874"/>
                  </a:lnTo>
                  <a:lnTo>
                    <a:pt x="1108" y="862"/>
                  </a:lnTo>
                  <a:lnTo>
                    <a:pt x="1144" y="852"/>
                  </a:lnTo>
                  <a:lnTo>
                    <a:pt x="1182" y="844"/>
                  </a:lnTo>
                  <a:lnTo>
                    <a:pt x="1218" y="840"/>
                  </a:lnTo>
                  <a:lnTo>
                    <a:pt x="1258" y="838"/>
                  </a:lnTo>
                  <a:lnTo>
                    <a:pt x="1258" y="838"/>
                  </a:lnTo>
                  <a:lnTo>
                    <a:pt x="1296" y="840"/>
                  </a:lnTo>
                  <a:lnTo>
                    <a:pt x="1334" y="844"/>
                  </a:lnTo>
                  <a:lnTo>
                    <a:pt x="1370" y="852"/>
                  </a:lnTo>
                  <a:lnTo>
                    <a:pt x="1408" y="862"/>
                  </a:lnTo>
                  <a:lnTo>
                    <a:pt x="1442" y="874"/>
                  </a:lnTo>
                  <a:lnTo>
                    <a:pt x="1476" y="890"/>
                  </a:lnTo>
                  <a:lnTo>
                    <a:pt x="1510" y="908"/>
                  </a:lnTo>
                  <a:lnTo>
                    <a:pt x="1540" y="928"/>
                  </a:lnTo>
                  <a:lnTo>
                    <a:pt x="1570" y="950"/>
                  </a:lnTo>
                  <a:lnTo>
                    <a:pt x="1598" y="974"/>
                  </a:lnTo>
                  <a:lnTo>
                    <a:pt x="1624" y="1002"/>
                  </a:lnTo>
                  <a:lnTo>
                    <a:pt x="1648" y="1030"/>
                  </a:lnTo>
                  <a:lnTo>
                    <a:pt x="1670" y="1060"/>
                  </a:lnTo>
                  <a:lnTo>
                    <a:pt x="1690" y="1092"/>
                  </a:lnTo>
                  <a:lnTo>
                    <a:pt x="1706" y="1126"/>
                  </a:lnTo>
                  <a:lnTo>
                    <a:pt x="1722" y="1162"/>
                  </a:lnTo>
                  <a:lnTo>
                    <a:pt x="1722" y="1162"/>
                  </a:lnTo>
                  <a:lnTo>
                    <a:pt x="1728" y="1176"/>
                  </a:lnTo>
                  <a:lnTo>
                    <a:pt x="1736" y="1186"/>
                  </a:lnTo>
                  <a:lnTo>
                    <a:pt x="1746" y="1196"/>
                  </a:lnTo>
                  <a:lnTo>
                    <a:pt x="1758" y="1202"/>
                  </a:lnTo>
                  <a:lnTo>
                    <a:pt x="1770" y="1206"/>
                  </a:lnTo>
                  <a:lnTo>
                    <a:pt x="1784" y="1208"/>
                  </a:lnTo>
                  <a:lnTo>
                    <a:pt x="1798" y="1208"/>
                  </a:lnTo>
                  <a:lnTo>
                    <a:pt x="1812" y="1204"/>
                  </a:lnTo>
                  <a:lnTo>
                    <a:pt x="1812" y="1204"/>
                  </a:lnTo>
                  <a:lnTo>
                    <a:pt x="1824" y="1198"/>
                  </a:lnTo>
                  <a:lnTo>
                    <a:pt x="1834" y="1190"/>
                  </a:lnTo>
                  <a:lnTo>
                    <a:pt x="1844" y="1180"/>
                  </a:lnTo>
                  <a:lnTo>
                    <a:pt x="1850" y="1168"/>
                  </a:lnTo>
                  <a:lnTo>
                    <a:pt x="1856" y="1156"/>
                  </a:lnTo>
                  <a:lnTo>
                    <a:pt x="1858" y="1142"/>
                  </a:lnTo>
                  <a:lnTo>
                    <a:pt x="1856" y="1128"/>
                  </a:lnTo>
                  <a:lnTo>
                    <a:pt x="1854" y="1114"/>
                  </a:lnTo>
                  <a:lnTo>
                    <a:pt x="1854" y="1114"/>
                  </a:lnTo>
                  <a:lnTo>
                    <a:pt x="1834" y="1068"/>
                  </a:lnTo>
                  <a:lnTo>
                    <a:pt x="1812" y="1024"/>
                  </a:lnTo>
                  <a:lnTo>
                    <a:pt x="1788" y="984"/>
                  </a:lnTo>
                  <a:lnTo>
                    <a:pt x="1760" y="944"/>
                  </a:lnTo>
                  <a:lnTo>
                    <a:pt x="1728" y="908"/>
                  </a:lnTo>
                  <a:lnTo>
                    <a:pt x="1694" y="874"/>
                  </a:lnTo>
                  <a:lnTo>
                    <a:pt x="1658" y="842"/>
                  </a:lnTo>
                  <a:lnTo>
                    <a:pt x="1620" y="812"/>
                  </a:lnTo>
                  <a:lnTo>
                    <a:pt x="1580" y="786"/>
                  </a:lnTo>
                  <a:lnTo>
                    <a:pt x="1538" y="764"/>
                  </a:lnTo>
                  <a:lnTo>
                    <a:pt x="1494" y="744"/>
                  </a:lnTo>
                  <a:lnTo>
                    <a:pt x="1450" y="728"/>
                  </a:lnTo>
                  <a:lnTo>
                    <a:pt x="1404" y="714"/>
                  </a:lnTo>
                  <a:lnTo>
                    <a:pt x="1356" y="706"/>
                  </a:lnTo>
                  <a:lnTo>
                    <a:pt x="1306" y="700"/>
                  </a:lnTo>
                  <a:lnTo>
                    <a:pt x="1258" y="698"/>
                  </a:lnTo>
                  <a:lnTo>
                    <a:pt x="1258" y="698"/>
                  </a:lnTo>
                  <a:lnTo>
                    <a:pt x="1208" y="700"/>
                  </a:lnTo>
                  <a:lnTo>
                    <a:pt x="1160" y="706"/>
                  </a:lnTo>
                  <a:lnTo>
                    <a:pt x="1112" y="714"/>
                  </a:lnTo>
                  <a:lnTo>
                    <a:pt x="1066" y="728"/>
                  </a:lnTo>
                  <a:lnTo>
                    <a:pt x="1020" y="744"/>
                  </a:lnTo>
                  <a:lnTo>
                    <a:pt x="976" y="764"/>
                  </a:lnTo>
                  <a:lnTo>
                    <a:pt x="934" y="786"/>
                  </a:lnTo>
                  <a:lnTo>
                    <a:pt x="894" y="812"/>
                  </a:lnTo>
                  <a:lnTo>
                    <a:pt x="856" y="842"/>
                  </a:lnTo>
                  <a:lnTo>
                    <a:pt x="820" y="874"/>
                  </a:lnTo>
                  <a:lnTo>
                    <a:pt x="786" y="908"/>
                  </a:lnTo>
                  <a:lnTo>
                    <a:pt x="756" y="944"/>
                  </a:lnTo>
                  <a:lnTo>
                    <a:pt x="728" y="984"/>
                  </a:lnTo>
                  <a:lnTo>
                    <a:pt x="702" y="1026"/>
                  </a:lnTo>
                  <a:lnTo>
                    <a:pt x="680" y="1068"/>
                  </a:lnTo>
                  <a:lnTo>
                    <a:pt x="662" y="1114"/>
                  </a:lnTo>
                  <a:lnTo>
                    <a:pt x="662" y="1114"/>
                  </a:lnTo>
                  <a:lnTo>
                    <a:pt x="658" y="1128"/>
                  </a:lnTo>
                  <a:lnTo>
                    <a:pt x="658" y="1142"/>
                  </a:lnTo>
                  <a:lnTo>
                    <a:pt x="660" y="1156"/>
                  </a:lnTo>
                  <a:lnTo>
                    <a:pt x="664" y="1168"/>
                  </a:lnTo>
                  <a:lnTo>
                    <a:pt x="670" y="1180"/>
                  </a:lnTo>
                  <a:lnTo>
                    <a:pt x="680" y="1190"/>
                  </a:lnTo>
                  <a:lnTo>
                    <a:pt x="690" y="1198"/>
                  </a:lnTo>
                  <a:lnTo>
                    <a:pt x="704" y="1204"/>
                  </a:lnTo>
                  <a:lnTo>
                    <a:pt x="704" y="1204"/>
                  </a:lnTo>
                  <a:close/>
                  <a:moveTo>
                    <a:pt x="2510" y="876"/>
                  </a:moveTo>
                  <a:lnTo>
                    <a:pt x="2510" y="876"/>
                  </a:lnTo>
                  <a:lnTo>
                    <a:pt x="2490" y="826"/>
                  </a:lnTo>
                  <a:lnTo>
                    <a:pt x="2470" y="780"/>
                  </a:lnTo>
                  <a:lnTo>
                    <a:pt x="2448" y="732"/>
                  </a:lnTo>
                  <a:lnTo>
                    <a:pt x="2424" y="688"/>
                  </a:lnTo>
                  <a:lnTo>
                    <a:pt x="2398" y="642"/>
                  </a:lnTo>
                  <a:lnTo>
                    <a:pt x="2370" y="600"/>
                  </a:lnTo>
                  <a:lnTo>
                    <a:pt x="2342" y="558"/>
                  </a:lnTo>
                  <a:lnTo>
                    <a:pt x="2312" y="518"/>
                  </a:lnTo>
                  <a:lnTo>
                    <a:pt x="2280" y="478"/>
                  </a:lnTo>
                  <a:lnTo>
                    <a:pt x="2246" y="440"/>
                  </a:lnTo>
                  <a:lnTo>
                    <a:pt x="2212" y="404"/>
                  </a:lnTo>
                  <a:lnTo>
                    <a:pt x="2176" y="368"/>
                  </a:lnTo>
                  <a:lnTo>
                    <a:pt x="2140" y="334"/>
                  </a:lnTo>
                  <a:lnTo>
                    <a:pt x="2102" y="302"/>
                  </a:lnTo>
                  <a:lnTo>
                    <a:pt x="2062" y="270"/>
                  </a:lnTo>
                  <a:lnTo>
                    <a:pt x="2022" y="240"/>
                  </a:lnTo>
                  <a:lnTo>
                    <a:pt x="1980" y="212"/>
                  </a:lnTo>
                  <a:lnTo>
                    <a:pt x="1936" y="186"/>
                  </a:lnTo>
                  <a:lnTo>
                    <a:pt x="1894" y="162"/>
                  </a:lnTo>
                  <a:lnTo>
                    <a:pt x="1848" y="138"/>
                  </a:lnTo>
                  <a:lnTo>
                    <a:pt x="1804" y="116"/>
                  </a:lnTo>
                  <a:lnTo>
                    <a:pt x="1756" y="96"/>
                  </a:lnTo>
                  <a:lnTo>
                    <a:pt x="1710" y="78"/>
                  </a:lnTo>
                  <a:lnTo>
                    <a:pt x="1662" y="62"/>
                  </a:lnTo>
                  <a:lnTo>
                    <a:pt x="1614" y="48"/>
                  </a:lnTo>
                  <a:lnTo>
                    <a:pt x="1564" y="36"/>
                  </a:lnTo>
                  <a:lnTo>
                    <a:pt x="1514" y="24"/>
                  </a:lnTo>
                  <a:lnTo>
                    <a:pt x="1464" y="16"/>
                  </a:lnTo>
                  <a:lnTo>
                    <a:pt x="1412" y="8"/>
                  </a:lnTo>
                  <a:lnTo>
                    <a:pt x="1362" y="4"/>
                  </a:lnTo>
                  <a:lnTo>
                    <a:pt x="1310" y="0"/>
                  </a:lnTo>
                  <a:lnTo>
                    <a:pt x="1258" y="0"/>
                  </a:lnTo>
                  <a:lnTo>
                    <a:pt x="1258" y="0"/>
                  </a:lnTo>
                  <a:lnTo>
                    <a:pt x="1206" y="0"/>
                  </a:lnTo>
                  <a:lnTo>
                    <a:pt x="1154" y="4"/>
                  </a:lnTo>
                  <a:lnTo>
                    <a:pt x="1102" y="8"/>
                  </a:lnTo>
                  <a:lnTo>
                    <a:pt x="1052" y="16"/>
                  </a:lnTo>
                  <a:lnTo>
                    <a:pt x="1000" y="24"/>
                  </a:lnTo>
                  <a:lnTo>
                    <a:pt x="950" y="36"/>
                  </a:lnTo>
                  <a:lnTo>
                    <a:pt x="902" y="48"/>
                  </a:lnTo>
                  <a:lnTo>
                    <a:pt x="854" y="62"/>
                  </a:lnTo>
                  <a:lnTo>
                    <a:pt x="806" y="78"/>
                  </a:lnTo>
                  <a:lnTo>
                    <a:pt x="758" y="96"/>
                  </a:lnTo>
                  <a:lnTo>
                    <a:pt x="712" y="116"/>
                  </a:lnTo>
                  <a:lnTo>
                    <a:pt x="666" y="138"/>
                  </a:lnTo>
                  <a:lnTo>
                    <a:pt x="622" y="162"/>
                  </a:lnTo>
                  <a:lnTo>
                    <a:pt x="578" y="186"/>
                  </a:lnTo>
                  <a:lnTo>
                    <a:pt x="536" y="212"/>
                  </a:lnTo>
                  <a:lnTo>
                    <a:pt x="494" y="240"/>
                  </a:lnTo>
                  <a:lnTo>
                    <a:pt x="452" y="270"/>
                  </a:lnTo>
                  <a:lnTo>
                    <a:pt x="414" y="302"/>
                  </a:lnTo>
                  <a:lnTo>
                    <a:pt x="376" y="334"/>
                  </a:lnTo>
                  <a:lnTo>
                    <a:pt x="338" y="368"/>
                  </a:lnTo>
                  <a:lnTo>
                    <a:pt x="302" y="404"/>
                  </a:lnTo>
                  <a:lnTo>
                    <a:pt x="268" y="440"/>
                  </a:lnTo>
                  <a:lnTo>
                    <a:pt x="234" y="478"/>
                  </a:lnTo>
                  <a:lnTo>
                    <a:pt x="202" y="518"/>
                  </a:lnTo>
                  <a:lnTo>
                    <a:pt x="172" y="558"/>
                  </a:lnTo>
                  <a:lnTo>
                    <a:pt x="144" y="600"/>
                  </a:lnTo>
                  <a:lnTo>
                    <a:pt x="116" y="644"/>
                  </a:lnTo>
                  <a:lnTo>
                    <a:pt x="90" y="688"/>
                  </a:lnTo>
                  <a:lnTo>
                    <a:pt x="66" y="732"/>
                  </a:lnTo>
                  <a:lnTo>
                    <a:pt x="44" y="780"/>
                  </a:lnTo>
                  <a:lnTo>
                    <a:pt x="24" y="826"/>
                  </a:lnTo>
                  <a:lnTo>
                    <a:pt x="6" y="876"/>
                  </a:lnTo>
                  <a:lnTo>
                    <a:pt x="6" y="876"/>
                  </a:lnTo>
                  <a:lnTo>
                    <a:pt x="2" y="890"/>
                  </a:lnTo>
                  <a:lnTo>
                    <a:pt x="0" y="904"/>
                  </a:lnTo>
                  <a:lnTo>
                    <a:pt x="2" y="916"/>
                  </a:lnTo>
                  <a:lnTo>
                    <a:pt x="8" y="930"/>
                  </a:lnTo>
                  <a:lnTo>
                    <a:pt x="14" y="940"/>
                  </a:lnTo>
                  <a:lnTo>
                    <a:pt x="24" y="950"/>
                  </a:lnTo>
                  <a:lnTo>
                    <a:pt x="34" y="960"/>
                  </a:lnTo>
                  <a:lnTo>
                    <a:pt x="46" y="966"/>
                  </a:lnTo>
                  <a:lnTo>
                    <a:pt x="46" y="966"/>
                  </a:lnTo>
                  <a:lnTo>
                    <a:pt x="58" y="968"/>
                  </a:lnTo>
                  <a:lnTo>
                    <a:pt x="70" y="970"/>
                  </a:lnTo>
                  <a:lnTo>
                    <a:pt x="70" y="970"/>
                  </a:lnTo>
                  <a:lnTo>
                    <a:pt x="82" y="968"/>
                  </a:lnTo>
                  <a:lnTo>
                    <a:pt x="92" y="966"/>
                  </a:lnTo>
                  <a:lnTo>
                    <a:pt x="102" y="962"/>
                  </a:lnTo>
                  <a:lnTo>
                    <a:pt x="110" y="958"/>
                  </a:lnTo>
                  <a:lnTo>
                    <a:pt x="120" y="950"/>
                  </a:lnTo>
                  <a:lnTo>
                    <a:pt x="126" y="942"/>
                  </a:lnTo>
                  <a:lnTo>
                    <a:pt x="132" y="934"/>
                  </a:lnTo>
                  <a:lnTo>
                    <a:pt x="136" y="924"/>
                  </a:lnTo>
                  <a:lnTo>
                    <a:pt x="136" y="924"/>
                  </a:lnTo>
                  <a:lnTo>
                    <a:pt x="154" y="880"/>
                  </a:lnTo>
                  <a:lnTo>
                    <a:pt x="172" y="838"/>
                  </a:lnTo>
                  <a:lnTo>
                    <a:pt x="192" y="796"/>
                  </a:lnTo>
                  <a:lnTo>
                    <a:pt x="214" y="756"/>
                  </a:lnTo>
                  <a:lnTo>
                    <a:pt x="236" y="716"/>
                  </a:lnTo>
                  <a:lnTo>
                    <a:pt x="260" y="678"/>
                  </a:lnTo>
                  <a:lnTo>
                    <a:pt x="286" y="640"/>
                  </a:lnTo>
                  <a:lnTo>
                    <a:pt x="314" y="604"/>
                  </a:lnTo>
                  <a:lnTo>
                    <a:pt x="342" y="568"/>
                  </a:lnTo>
                  <a:lnTo>
                    <a:pt x="372" y="534"/>
                  </a:lnTo>
                  <a:lnTo>
                    <a:pt x="402" y="500"/>
                  </a:lnTo>
                  <a:lnTo>
                    <a:pt x="434" y="470"/>
                  </a:lnTo>
                  <a:lnTo>
                    <a:pt x="468" y="438"/>
                  </a:lnTo>
                  <a:lnTo>
                    <a:pt x="502" y="410"/>
                  </a:lnTo>
                  <a:lnTo>
                    <a:pt x="538" y="382"/>
                  </a:lnTo>
                  <a:lnTo>
                    <a:pt x="574" y="356"/>
                  </a:lnTo>
                  <a:lnTo>
                    <a:pt x="612" y="330"/>
                  </a:lnTo>
                  <a:lnTo>
                    <a:pt x="650" y="306"/>
                  </a:lnTo>
                  <a:lnTo>
                    <a:pt x="688" y="284"/>
                  </a:lnTo>
                  <a:lnTo>
                    <a:pt x="728" y="264"/>
                  </a:lnTo>
                  <a:lnTo>
                    <a:pt x="770" y="244"/>
                  </a:lnTo>
                  <a:lnTo>
                    <a:pt x="810" y="226"/>
                  </a:lnTo>
                  <a:lnTo>
                    <a:pt x="852" y="210"/>
                  </a:lnTo>
                  <a:lnTo>
                    <a:pt x="896" y="196"/>
                  </a:lnTo>
                  <a:lnTo>
                    <a:pt x="940" y="182"/>
                  </a:lnTo>
                  <a:lnTo>
                    <a:pt x="984" y="172"/>
                  </a:lnTo>
                  <a:lnTo>
                    <a:pt x="1028" y="162"/>
                  </a:lnTo>
                  <a:lnTo>
                    <a:pt x="1072" y="154"/>
                  </a:lnTo>
                  <a:lnTo>
                    <a:pt x="1118" y="148"/>
                  </a:lnTo>
                  <a:lnTo>
                    <a:pt x="1164" y="142"/>
                  </a:lnTo>
                  <a:lnTo>
                    <a:pt x="1210" y="140"/>
                  </a:lnTo>
                  <a:lnTo>
                    <a:pt x="1258" y="140"/>
                  </a:lnTo>
                  <a:lnTo>
                    <a:pt x="1258" y="140"/>
                  </a:lnTo>
                  <a:lnTo>
                    <a:pt x="1304" y="140"/>
                  </a:lnTo>
                  <a:lnTo>
                    <a:pt x="1350" y="142"/>
                  </a:lnTo>
                  <a:lnTo>
                    <a:pt x="1396" y="148"/>
                  </a:lnTo>
                  <a:lnTo>
                    <a:pt x="1442" y="154"/>
                  </a:lnTo>
                  <a:lnTo>
                    <a:pt x="1488" y="162"/>
                  </a:lnTo>
                  <a:lnTo>
                    <a:pt x="1532" y="172"/>
                  </a:lnTo>
                  <a:lnTo>
                    <a:pt x="1576" y="182"/>
                  </a:lnTo>
                  <a:lnTo>
                    <a:pt x="1620" y="196"/>
                  </a:lnTo>
                  <a:lnTo>
                    <a:pt x="1662" y="210"/>
                  </a:lnTo>
                  <a:lnTo>
                    <a:pt x="1704" y="226"/>
                  </a:lnTo>
                  <a:lnTo>
                    <a:pt x="1746" y="244"/>
                  </a:lnTo>
                  <a:lnTo>
                    <a:pt x="1786" y="264"/>
                  </a:lnTo>
                  <a:lnTo>
                    <a:pt x="1826" y="284"/>
                  </a:lnTo>
                  <a:lnTo>
                    <a:pt x="1866" y="306"/>
                  </a:lnTo>
                  <a:lnTo>
                    <a:pt x="1904" y="330"/>
                  </a:lnTo>
                  <a:lnTo>
                    <a:pt x="1940" y="356"/>
                  </a:lnTo>
                  <a:lnTo>
                    <a:pt x="1978" y="382"/>
                  </a:lnTo>
                  <a:lnTo>
                    <a:pt x="2012" y="410"/>
                  </a:lnTo>
                  <a:lnTo>
                    <a:pt x="2046" y="438"/>
                  </a:lnTo>
                  <a:lnTo>
                    <a:pt x="2080" y="470"/>
                  </a:lnTo>
                  <a:lnTo>
                    <a:pt x="2112" y="500"/>
                  </a:lnTo>
                  <a:lnTo>
                    <a:pt x="2142" y="534"/>
                  </a:lnTo>
                  <a:lnTo>
                    <a:pt x="2172" y="568"/>
                  </a:lnTo>
                  <a:lnTo>
                    <a:pt x="2200" y="602"/>
                  </a:lnTo>
                  <a:lnTo>
                    <a:pt x="2228" y="640"/>
                  </a:lnTo>
                  <a:lnTo>
                    <a:pt x="2254" y="676"/>
                  </a:lnTo>
                  <a:lnTo>
                    <a:pt x="2278" y="716"/>
                  </a:lnTo>
                  <a:lnTo>
                    <a:pt x="2302" y="754"/>
                  </a:lnTo>
                  <a:lnTo>
                    <a:pt x="2322" y="796"/>
                  </a:lnTo>
                  <a:lnTo>
                    <a:pt x="2342" y="838"/>
                  </a:lnTo>
                  <a:lnTo>
                    <a:pt x="2360" y="880"/>
                  </a:lnTo>
                  <a:lnTo>
                    <a:pt x="2378" y="924"/>
                  </a:lnTo>
                  <a:lnTo>
                    <a:pt x="2378" y="924"/>
                  </a:lnTo>
                  <a:lnTo>
                    <a:pt x="2384" y="936"/>
                  </a:lnTo>
                  <a:lnTo>
                    <a:pt x="2392" y="946"/>
                  </a:lnTo>
                  <a:lnTo>
                    <a:pt x="2402" y="956"/>
                  </a:lnTo>
                  <a:lnTo>
                    <a:pt x="2414" y="962"/>
                  </a:lnTo>
                  <a:lnTo>
                    <a:pt x="2426" y="968"/>
                  </a:lnTo>
                  <a:lnTo>
                    <a:pt x="2440" y="970"/>
                  </a:lnTo>
                  <a:lnTo>
                    <a:pt x="2454" y="968"/>
                  </a:lnTo>
                  <a:lnTo>
                    <a:pt x="2468" y="966"/>
                  </a:lnTo>
                  <a:lnTo>
                    <a:pt x="2468" y="966"/>
                  </a:lnTo>
                  <a:lnTo>
                    <a:pt x="2480" y="958"/>
                  </a:lnTo>
                  <a:lnTo>
                    <a:pt x="2492" y="950"/>
                  </a:lnTo>
                  <a:lnTo>
                    <a:pt x="2500" y="940"/>
                  </a:lnTo>
                  <a:lnTo>
                    <a:pt x="2508" y="928"/>
                  </a:lnTo>
                  <a:lnTo>
                    <a:pt x="2512" y="916"/>
                  </a:lnTo>
                  <a:lnTo>
                    <a:pt x="2514" y="902"/>
                  </a:lnTo>
                  <a:lnTo>
                    <a:pt x="2514" y="890"/>
                  </a:lnTo>
                  <a:lnTo>
                    <a:pt x="2510" y="876"/>
                  </a:lnTo>
                  <a:lnTo>
                    <a:pt x="2510" y="876"/>
                  </a:lnTo>
                  <a:close/>
                  <a:moveTo>
                    <a:pt x="1904" y="1968"/>
                  </a:moveTo>
                  <a:lnTo>
                    <a:pt x="1904" y="1968"/>
                  </a:lnTo>
                  <a:lnTo>
                    <a:pt x="1900" y="1956"/>
                  </a:lnTo>
                  <a:lnTo>
                    <a:pt x="1894" y="1946"/>
                  </a:lnTo>
                  <a:lnTo>
                    <a:pt x="1888" y="1938"/>
                  </a:lnTo>
                  <a:lnTo>
                    <a:pt x="1880" y="1930"/>
                  </a:lnTo>
                  <a:lnTo>
                    <a:pt x="1870" y="1924"/>
                  </a:lnTo>
                  <a:lnTo>
                    <a:pt x="1860" y="1920"/>
                  </a:lnTo>
                  <a:lnTo>
                    <a:pt x="1848" y="1918"/>
                  </a:lnTo>
                  <a:lnTo>
                    <a:pt x="1838" y="1916"/>
                  </a:lnTo>
                  <a:lnTo>
                    <a:pt x="1328" y="1916"/>
                  </a:lnTo>
                  <a:lnTo>
                    <a:pt x="1328" y="1500"/>
                  </a:lnTo>
                  <a:lnTo>
                    <a:pt x="1328" y="1500"/>
                  </a:lnTo>
                  <a:lnTo>
                    <a:pt x="1352" y="1488"/>
                  </a:lnTo>
                  <a:lnTo>
                    <a:pt x="1374" y="1474"/>
                  </a:lnTo>
                  <a:lnTo>
                    <a:pt x="1392" y="1456"/>
                  </a:lnTo>
                  <a:lnTo>
                    <a:pt x="1408" y="1434"/>
                  </a:lnTo>
                  <a:lnTo>
                    <a:pt x="1422" y="1412"/>
                  </a:lnTo>
                  <a:lnTo>
                    <a:pt x="1432" y="1386"/>
                  </a:lnTo>
                  <a:lnTo>
                    <a:pt x="1438" y="1360"/>
                  </a:lnTo>
                  <a:lnTo>
                    <a:pt x="1440" y="1332"/>
                  </a:lnTo>
                  <a:lnTo>
                    <a:pt x="1440" y="1332"/>
                  </a:lnTo>
                  <a:lnTo>
                    <a:pt x="1440" y="1312"/>
                  </a:lnTo>
                  <a:lnTo>
                    <a:pt x="1436" y="1294"/>
                  </a:lnTo>
                  <a:lnTo>
                    <a:pt x="1432" y="1278"/>
                  </a:lnTo>
                  <a:lnTo>
                    <a:pt x="1426" y="1260"/>
                  </a:lnTo>
                  <a:lnTo>
                    <a:pt x="1418" y="1244"/>
                  </a:lnTo>
                  <a:lnTo>
                    <a:pt x="1410" y="1230"/>
                  </a:lnTo>
                  <a:lnTo>
                    <a:pt x="1398" y="1216"/>
                  </a:lnTo>
                  <a:lnTo>
                    <a:pt x="1386" y="1202"/>
                  </a:lnTo>
                  <a:lnTo>
                    <a:pt x="1374" y="1190"/>
                  </a:lnTo>
                  <a:lnTo>
                    <a:pt x="1360" y="1180"/>
                  </a:lnTo>
                  <a:lnTo>
                    <a:pt x="1344" y="1170"/>
                  </a:lnTo>
                  <a:lnTo>
                    <a:pt x="1328" y="1162"/>
                  </a:lnTo>
                  <a:lnTo>
                    <a:pt x="1312" y="1156"/>
                  </a:lnTo>
                  <a:lnTo>
                    <a:pt x="1294" y="1152"/>
                  </a:lnTo>
                  <a:lnTo>
                    <a:pt x="1276" y="1150"/>
                  </a:lnTo>
                  <a:lnTo>
                    <a:pt x="1258" y="1148"/>
                  </a:lnTo>
                  <a:lnTo>
                    <a:pt x="1258" y="1148"/>
                  </a:lnTo>
                  <a:lnTo>
                    <a:pt x="1238" y="1150"/>
                  </a:lnTo>
                  <a:lnTo>
                    <a:pt x="1220" y="1152"/>
                  </a:lnTo>
                  <a:lnTo>
                    <a:pt x="1202" y="1156"/>
                  </a:lnTo>
                  <a:lnTo>
                    <a:pt x="1186" y="1162"/>
                  </a:lnTo>
                  <a:lnTo>
                    <a:pt x="1170" y="1170"/>
                  </a:lnTo>
                  <a:lnTo>
                    <a:pt x="1156" y="1180"/>
                  </a:lnTo>
                  <a:lnTo>
                    <a:pt x="1140" y="1190"/>
                  </a:lnTo>
                  <a:lnTo>
                    <a:pt x="1128" y="1202"/>
                  </a:lnTo>
                  <a:lnTo>
                    <a:pt x="1116" y="1216"/>
                  </a:lnTo>
                  <a:lnTo>
                    <a:pt x="1106" y="1230"/>
                  </a:lnTo>
                  <a:lnTo>
                    <a:pt x="1096" y="1244"/>
                  </a:lnTo>
                  <a:lnTo>
                    <a:pt x="1088" y="1260"/>
                  </a:lnTo>
                  <a:lnTo>
                    <a:pt x="1082" y="1278"/>
                  </a:lnTo>
                  <a:lnTo>
                    <a:pt x="1078" y="1294"/>
                  </a:lnTo>
                  <a:lnTo>
                    <a:pt x="1076" y="1312"/>
                  </a:lnTo>
                  <a:lnTo>
                    <a:pt x="1074" y="1332"/>
                  </a:lnTo>
                  <a:lnTo>
                    <a:pt x="1074" y="1332"/>
                  </a:lnTo>
                  <a:lnTo>
                    <a:pt x="1076" y="1360"/>
                  </a:lnTo>
                  <a:lnTo>
                    <a:pt x="1082" y="1386"/>
                  </a:lnTo>
                  <a:lnTo>
                    <a:pt x="1092" y="1412"/>
                  </a:lnTo>
                  <a:lnTo>
                    <a:pt x="1106" y="1434"/>
                  </a:lnTo>
                  <a:lnTo>
                    <a:pt x="1122" y="1456"/>
                  </a:lnTo>
                  <a:lnTo>
                    <a:pt x="1142" y="1474"/>
                  </a:lnTo>
                  <a:lnTo>
                    <a:pt x="1164" y="1488"/>
                  </a:lnTo>
                  <a:lnTo>
                    <a:pt x="1188" y="1500"/>
                  </a:lnTo>
                  <a:lnTo>
                    <a:pt x="1188" y="1916"/>
                  </a:lnTo>
                  <a:lnTo>
                    <a:pt x="678" y="1916"/>
                  </a:lnTo>
                  <a:lnTo>
                    <a:pt x="678" y="1916"/>
                  </a:lnTo>
                  <a:lnTo>
                    <a:pt x="666" y="1918"/>
                  </a:lnTo>
                  <a:lnTo>
                    <a:pt x="654" y="1920"/>
                  </a:lnTo>
                  <a:lnTo>
                    <a:pt x="644" y="1924"/>
                  </a:lnTo>
                  <a:lnTo>
                    <a:pt x="636" y="1930"/>
                  </a:lnTo>
                  <a:lnTo>
                    <a:pt x="626" y="1938"/>
                  </a:lnTo>
                  <a:lnTo>
                    <a:pt x="620" y="1946"/>
                  </a:lnTo>
                  <a:lnTo>
                    <a:pt x="614" y="1956"/>
                  </a:lnTo>
                  <a:lnTo>
                    <a:pt x="610" y="1968"/>
                  </a:lnTo>
                  <a:lnTo>
                    <a:pt x="512" y="2306"/>
                  </a:lnTo>
                  <a:lnTo>
                    <a:pt x="512" y="2306"/>
                  </a:lnTo>
                  <a:lnTo>
                    <a:pt x="508" y="2322"/>
                  </a:lnTo>
                  <a:lnTo>
                    <a:pt x="510" y="2338"/>
                  </a:lnTo>
                  <a:lnTo>
                    <a:pt x="514" y="2354"/>
                  </a:lnTo>
                  <a:lnTo>
                    <a:pt x="522" y="2368"/>
                  </a:lnTo>
                  <a:lnTo>
                    <a:pt x="522" y="2368"/>
                  </a:lnTo>
                  <a:lnTo>
                    <a:pt x="534" y="2380"/>
                  </a:lnTo>
                  <a:lnTo>
                    <a:pt x="548" y="2388"/>
                  </a:lnTo>
                  <a:lnTo>
                    <a:pt x="562" y="2394"/>
                  </a:lnTo>
                  <a:lnTo>
                    <a:pt x="580" y="2396"/>
                  </a:lnTo>
                  <a:lnTo>
                    <a:pt x="1936" y="2396"/>
                  </a:lnTo>
                  <a:lnTo>
                    <a:pt x="1936" y="2396"/>
                  </a:lnTo>
                  <a:lnTo>
                    <a:pt x="1952" y="2394"/>
                  </a:lnTo>
                  <a:lnTo>
                    <a:pt x="1968" y="2388"/>
                  </a:lnTo>
                  <a:lnTo>
                    <a:pt x="1980" y="2380"/>
                  </a:lnTo>
                  <a:lnTo>
                    <a:pt x="1992" y="2368"/>
                  </a:lnTo>
                  <a:lnTo>
                    <a:pt x="1992" y="2368"/>
                  </a:lnTo>
                  <a:lnTo>
                    <a:pt x="2000" y="2354"/>
                  </a:lnTo>
                  <a:lnTo>
                    <a:pt x="2004" y="2338"/>
                  </a:lnTo>
                  <a:lnTo>
                    <a:pt x="2006" y="2322"/>
                  </a:lnTo>
                  <a:lnTo>
                    <a:pt x="2004" y="2306"/>
                  </a:lnTo>
                  <a:lnTo>
                    <a:pt x="1904" y="1968"/>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0" name="Freeform 138"/>
            <p:cNvSpPr>
              <a:spLocks noEditPoints="1"/>
            </p:cNvSpPr>
            <p:nvPr/>
          </p:nvSpPr>
          <p:spPr bwMode="auto">
            <a:xfrm>
              <a:off x="8398210" y="3050792"/>
              <a:ext cx="328348" cy="386618"/>
            </a:xfrm>
            <a:custGeom>
              <a:avLst/>
              <a:gdLst>
                <a:gd name="T0" fmla="*/ 392 w 2130"/>
                <a:gd name="T1" fmla="*/ 116 h 2508"/>
                <a:gd name="T2" fmla="*/ 510 w 2130"/>
                <a:gd name="T3" fmla="*/ 10 h 2508"/>
                <a:gd name="T4" fmla="*/ 1324 w 2130"/>
                <a:gd name="T5" fmla="*/ 4 h 2508"/>
                <a:gd name="T6" fmla="*/ 1472 w 2130"/>
                <a:gd name="T7" fmla="*/ 116 h 2508"/>
                <a:gd name="T8" fmla="*/ 1380 w 2130"/>
                <a:gd name="T9" fmla="*/ 220 h 2508"/>
                <a:gd name="T10" fmla="*/ 1280 w 2130"/>
                <a:gd name="T11" fmla="*/ 120 h 2508"/>
                <a:gd name="T12" fmla="*/ 1180 w 2130"/>
                <a:gd name="T13" fmla="*/ 382 h 2508"/>
                <a:gd name="T14" fmla="*/ 1528 w 2130"/>
                <a:gd name="T15" fmla="*/ 2436 h 2508"/>
                <a:gd name="T16" fmla="*/ 120 w 2130"/>
                <a:gd name="T17" fmla="*/ 2508 h 2508"/>
                <a:gd name="T18" fmla="*/ 2 w 2130"/>
                <a:gd name="T19" fmla="*/ 2400 h 2508"/>
                <a:gd name="T20" fmla="*/ 54 w 2130"/>
                <a:gd name="T21" fmla="*/ 584 h 2508"/>
                <a:gd name="T22" fmla="*/ 1464 w 2130"/>
                <a:gd name="T23" fmla="*/ 572 h 2508"/>
                <a:gd name="T24" fmla="*/ 506 w 2130"/>
                <a:gd name="T25" fmla="*/ 2098 h 2508"/>
                <a:gd name="T26" fmla="*/ 432 w 2130"/>
                <a:gd name="T27" fmla="*/ 2022 h 2508"/>
                <a:gd name="T28" fmla="*/ 218 w 2130"/>
                <a:gd name="T29" fmla="*/ 2082 h 2508"/>
                <a:gd name="T30" fmla="*/ 262 w 2130"/>
                <a:gd name="T31" fmla="*/ 2308 h 2508"/>
                <a:gd name="T32" fmla="*/ 494 w 2130"/>
                <a:gd name="T33" fmla="*/ 2280 h 2508"/>
                <a:gd name="T34" fmla="*/ 494 w 2130"/>
                <a:gd name="T35" fmla="*/ 1650 h 2508"/>
                <a:gd name="T36" fmla="*/ 262 w 2130"/>
                <a:gd name="T37" fmla="*/ 1622 h 2508"/>
                <a:gd name="T38" fmla="*/ 218 w 2130"/>
                <a:gd name="T39" fmla="*/ 1848 h 2508"/>
                <a:gd name="T40" fmla="*/ 432 w 2130"/>
                <a:gd name="T41" fmla="*/ 1908 h 2508"/>
                <a:gd name="T42" fmla="*/ 506 w 2130"/>
                <a:gd name="T43" fmla="*/ 1690 h 2508"/>
                <a:gd name="T44" fmla="*/ 446 w 2130"/>
                <a:gd name="T45" fmla="*/ 1210 h 2508"/>
                <a:gd name="T46" fmla="*/ 222 w 2130"/>
                <a:gd name="T47" fmla="*/ 1256 h 2508"/>
                <a:gd name="T48" fmla="*/ 250 w 2130"/>
                <a:gd name="T49" fmla="*/ 1488 h 2508"/>
                <a:gd name="T50" fmla="*/ 484 w 2130"/>
                <a:gd name="T51" fmla="*/ 1478 h 2508"/>
                <a:gd name="T52" fmla="*/ 908 w 2130"/>
                <a:gd name="T53" fmla="*/ 2068 h 2508"/>
                <a:gd name="T54" fmla="*/ 684 w 2130"/>
                <a:gd name="T55" fmla="*/ 2024 h 2508"/>
                <a:gd name="T56" fmla="*/ 624 w 2130"/>
                <a:gd name="T57" fmla="*/ 2240 h 2508"/>
                <a:gd name="T58" fmla="*/ 838 w 2130"/>
                <a:gd name="T59" fmla="*/ 2314 h 2508"/>
                <a:gd name="T60" fmla="*/ 914 w 2130"/>
                <a:gd name="T61" fmla="*/ 2240 h 2508"/>
                <a:gd name="T62" fmla="*/ 868 w 2130"/>
                <a:gd name="T63" fmla="*/ 1622 h 2508"/>
                <a:gd name="T64" fmla="*/ 636 w 2130"/>
                <a:gd name="T65" fmla="*/ 1650 h 2508"/>
                <a:gd name="T66" fmla="*/ 646 w 2130"/>
                <a:gd name="T67" fmla="*/ 1886 h 2508"/>
                <a:gd name="T68" fmla="*/ 880 w 2130"/>
                <a:gd name="T69" fmla="*/ 1894 h 2508"/>
                <a:gd name="T70" fmla="*/ 838 w 2130"/>
                <a:gd name="T71" fmla="*/ 1500 h 2508"/>
                <a:gd name="T72" fmla="*/ 914 w 2130"/>
                <a:gd name="T73" fmla="*/ 1284 h 2508"/>
                <a:gd name="T74" fmla="*/ 838 w 2130"/>
                <a:gd name="T75" fmla="*/ 1210 h 2508"/>
                <a:gd name="T76" fmla="*/ 626 w 2130"/>
                <a:gd name="T77" fmla="*/ 1270 h 2508"/>
                <a:gd name="T78" fmla="*/ 670 w 2130"/>
                <a:gd name="T79" fmla="*/ 1494 h 2508"/>
                <a:gd name="T80" fmla="*/ 1298 w 2130"/>
                <a:gd name="T81" fmla="*/ 1638 h 2508"/>
                <a:gd name="T82" fmla="*/ 1064 w 2130"/>
                <a:gd name="T83" fmla="*/ 1628 h 2508"/>
                <a:gd name="T84" fmla="*/ 1032 w 2130"/>
                <a:gd name="T85" fmla="*/ 2254 h 2508"/>
                <a:gd name="T86" fmla="*/ 1246 w 2130"/>
                <a:gd name="T87" fmla="*/ 2314 h 2508"/>
                <a:gd name="T88" fmla="*/ 1320 w 2130"/>
                <a:gd name="T89" fmla="*/ 2098 h 2508"/>
                <a:gd name="T90" fmla="*/ 1274 w 2130"/>
                <a:gd name="T91" fmla="*/ 1216 h 2508"/>
                <a:gd name="T92" fmla="*/ 1044 w 2130"/>
                <a:gd name="T93" fmla="*/ 1242 h 2508"/>
                <a:gd name="T94" fmla="*/ 1052 w 2130"/>
                <a:gd name="T95" fmla="*/ 1478 h 2508"/>
                <a:gd name="T96" fmla="*/ 1288 w 2130"/>
                <a:gd name="T97" fmla="*/ 1488 h 2508"/>
                <a:gd name="T98" fmla="*/ 216 w 2130"/>
                <a:gd name="T99" fmla="*/ 1056 h 2508"/>
                <a:gd name="T100" fmla="*/ 1972 w 2130"/>
                <a:gd name="T101" fmla="*/ 1214 h 2508"/>
                <a:gd name="T102" fmla="*/ 1828 w 2130"/>
                <a:gd name="T103" fmla="*/ 1056 h 2508"/>
                <a:gd name="T104" fmla="*/ 1792 w 2130"/>
                <a:gd name="T105" fmla="*/ 932 h 2508"/>
                <a:gd name="T106" fmla="*/ 1708 w 2130"/>
                <a:gd name="T107" fmla="*/ 948 h 2508"/>
                <a:gd name="T108" fmla="*/ 1702 w 2130"/>
                <a:gd name="T109" fmla="*/ 1478 h 2508"/>
                <a:gd name="T110" fmla="*/ 1834 w 2130"/>
                <a:gd name="T111" fmla="*/ 1512 h 2508"/>
                <a:gd name="T112" fmla="*/ 2086 w 2130"/>
                <a:gd name="T113" fmla="*/ 1402 h 2508"/>
                <a:gd name="T114" fmla="*/ 2130 w 2130"/>
                <a:gd name="T115" fmla="*/ 1294 h 2508"/>
                <a:gd name="T116" fmla="*/ 2070 w 2130"/>
                <a:gd name="T117" fmla="*/ 1234 h 2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0" h="2508">
                  <a:moveTo>
                    <a:pt x="568" y="382"/>
                  </a:moveTo>
                  <a:lnTo>
                    <a:pt x="376" y="382"/>
                  </a:lnTo>
                  <a:lnTo>
                    <a:pt x="376" y="190"/>
                  </a:lnTo>
                  <a:lnTo>
                    <a:pt x="376" y="190"/>
                  </a:lnTo>
                  <a:lnTo>
                    <a:pt x="376" y="190"/>
                  </a:lnTo>
                  <a:lnTo>
                    <a:pt x="378" y="172"/>
                  </a:lnTo>
                  <a:lnTo>
                    <a:pt x="380" y="152"/>
                  </a:lnTo>
                  <a:lnTo>
                    <a:pt x="386" y="134"/>
                  </a:lnTo>
                  <a:lnTo>
                    <a:pt x="392" y="116"/>
                  </a:lnTo>
                  <a:lnTo>
                    <a:pt x="400" y="100"/>
                  </a:lnTo>
                  <a:lnTo>
                    <a:pt x="410" y="84"/>
                  </a:lnTo>
                  <a:lnTo>
                    <a:pt x="420" y="70"/>
                  </a:lnTo>
                  <a:lnTo>
                    <a:pt x="432" y="56"/>
                  </a:lnTo>
                  <a:lnTo>
                    <a:pt x="446" y="44"/>
                  </a:lnTo>
                  <a:lnTo>
                    <a:pt x="460" y="32"/>
                  </a:lnTo>
                  <a:lnTo>
                    <a:pt x="476" y="24"/>
                  </a:lnTo>
                  <a:lnTo>
                    <a:pt x="494" y="16"/>
                  </a:lnTo>
                  <a:lnTo>
                    <a:pt x="510" y="10"/>
                  </a:lnTo>
                  <a:lnTo>
                    <a:pt x="530" y="4"/>
                  </a:lnTo>
                  <a:lnTo>
                    <a:pt x="548" y="2"/>
                  </a:lnTo>
                  <a:lnTo>
                    <a:pt x="568" y="0"/>
                  </a:lnTo>
                  <a:lnTo>
                    <a:pt x="1278" y="0"/>
                  </a:lnTo>
                  <a:lnTo>
                    <a:pt x="1278" y="0"/>
                  </a:lnTo>
                  <a:lnTo>
                    <a:pt x="1280" y="0"/>
                  </a:lnTo>
                  <a:lnTo>
                    <a:pt x="1280" y="0"/>
                  </a:lnTo>
                  <a:lnTo>
                    <a:pt x="1302" y="2"/>
                  </a:lnTo>
                  <a:lnTo>
                    <a:pt x="1324" y="4"/>
                  </a:lnTo>
                  <a:lnTo>
                    <a:pt x="1344" y="10"/>
                  </a:lnTo>
                  <a:lnTo>
                    <a:pt x="1364" y="18"/>
                  </a:lnTo>
                  <a:lnTo>
                    <a:pt x="1384" y="28"/>
                  </a:lnTo>
                  <a:lnTo>
                    <a:pt x="1402" y="38"/>
                  </a:lnTo>
                  <a:lnTo>
                    <a:pt x="1420" y="50"/>
                  </a:lnTo>
                  <a:lnTo>
                    <a:pt x="1434" y="64"/>
                  </a:lnTo>
                  <a:lnTo>
                    <a:pt x="1448" y="80"/>
                  </a:lnTo>
                  <a:lnTo>
                    <a:pt x="1462" y="98"/>
                  </a:lnTo>
                  <a:lnTo>
                    <a:pt x="1472" y="116"/>
                  </a:lnTo>
                  <a:lnTo>
                    <a:pt x="1482" y="134"/>
                  </a:lnTo>
                  <a:lnTo>
                    <a:pt x="1490" y="154"/>
                  </a:lnTo>
                  <a:lnTo>
                    <a:pt x="1494" y="176"/>
                  </a:lnTo>
                  <a:lnTo>
                    <a:pt x="1498" y="198"/>
                  </a:lnTo>
                  <a:lnTo>
                    <a:pt x="1500" y="220"/>
                  </a:lnTo>
                  <a:lnTo>
                    <a:pt x="1500" y="382"/>
                  </a:lnTo>
                  <a:lnTo>
                    <a:pt x="1380" y="382"/>
                  </a:lnTo>
                  <a:lnTo>
                    <a:pt x="1380" y="220"/>
                  </a:lnTo>
                  <a:lnTo>
                    <a:pt x="1380" y="220"/>
                  </a:lnTo>
                  <a:lnTo>
                    <a:pt x="1378" y="200"/>
                  </a:lnTo>
                  <a:lnTo>
                    <a:pt x="1372" y="182"/>
                  </a:lnTo>
                  <a:lnTo>
                    <a:pt x="1362" y="164"/>
                  </a:lnTo>
                  <a:lnTo>
                    <a:pt x="1350" y="150"/>
                  </a:lnTo>
                  <a:lnTo>
                    <a:pt x="1336" y="138"/>
                  </a:lnTo>
                  <a:lnTo>
                    <a:pt x="1318" y="128"/>
                  </a:lnTo>
                  <a:lnTo>
                    <a:pt x="1300" y="122"/>
                  </a:lnTo>
                  <a:lnTo>
                    <a:pt x="1280" y="120"/>
                  </a:lnTo>
                  <a:lnTo>
                    <a:pt x="1280" y="120"/>
                  </a:lnTo>
                  <a:lnTo>
                    <a:pt x="1260" y="122"/>
                  </a:lnTo>
                  <a:lnTo>
                    <a:pt x="1240" y="128"/>
                  </a:lnTo>
                  <a:lnTo>
                    <a:pt x="1224" y="138"/>
                  </a:lnTo>
                  <a:lnTo>
                    <a:pt x="1208" y="150"/>
                  </a:lnTo>
                  <a:lnTo>
                    <a:pt x="1196" y="164"/>
                  </a:lnTo>
                  <a:lnTo>
                    <a:pt x="1188" y="182"/>
                  </a:lnTo>
                  <a:lnTo>
                    <a:pt x="1182" y="200"/>
                  </a:lnTo>
                  <a:lnTo>
                    <a:pt x="1180" y="220"/>
                  </a:lnTo>
                  <a:lnTo>
                    <a:pt x="1180" y="382"/>
                  </a:lnTo>
                  <a:lnTo>
                    <a:pt x="1120" y="382"/>
                  </a:lnTo>
                  <a:lnTo>
                    <a:pt x="1060" y="382"/>
                  </a:lnTo>
                  <a:lnTo>
                    <a:pt x="568" y="382"/>
                  </a:lnTo>
                  <a:close/>
                  <a:moveTo>
                    <a:pt x="1536" y="682"/>
                  </a:moveTo>
                  <a:lnTo>
                    <a:pt x="1536" y="2388"/>
                  </a:lnTo>
                  <a:lnTo>
                    <a:pt x="1536" y="2388"/>
                  </a:lnTo>
                  <a:lnTo>
                    <a:pt x="1536" y="2400"/>
                  </a:lnTo>
                  <a:lnTo>
                    <a:pt x="1534" y="2412"/>
                  </a:lnTo>
                  <a:lnTo>
                    <a:pt x="1528" y="2436"/>
                  </a:lnTo>
                  <a:lnTo>
                    <a:pt x="1516" y="2456"/>
                  </a:lnTo>
                  <a:lnTo>
                    <a:pt x="1502" y="2474"/>
                  </a:lnTo>
                  <a:lnTo>
                    <a:pt x="1484" y="2488"/>
                  </a:lnTo>
                  <a:lnTo>
                    <a:pt x="1464" y="2498"/>
                  </a:lnTo>
                  <a:lnTo>
                    <a:pt x="1440" y="2506"/>
                  </a:lnTo>
                  <a:lnTo>
                    <a:pt x="1430" y="2508"/>
                  </a:lnTo>
                  <a:lnTo>
                    <a:pt x="1416" y="2508"/>
                  </a:lnTo>
                  <a:lnTo>
                    <a:pt x="120" y="2508"/>
                  </a:lnTo>
                  <a:lnTo>
                    <a:pt x="120" y="2508"/>
                  </a:lnTo>
                  <a:lnTo>
                    <a:pt x="108" y="2508"/>
                  </a:lnTo>
                  <a:lnTo>
                    <a:pt x="96" y="2506"/>
                  </a:lnTo>
                  <a:lnTo>
                    <a:pt x="74" y="2498"/>
                  </a:lnTo>
                  <a:lnTo>
                    <a:pt x="54" y="2488"/>
                  </a:lnTo>
                  <a:lnTo>
                    <a:pt x="36" y="2474"/>
                  </a:lnTo>
                  <a:lnTo>
                    <a:pt x="22" y="2456"/>
                  </a:lnTo>
                  <a:lnTo>
                    <a:pt x="10" y="2436"/>
                  </a:lnTo>
                  <a:lnTo>
                    <a:pt x="4" y="2412"/>
                  </a:lnTo>
                  <a:lnTo>
                    <a:pt x="2" y="2400"/>
                  </a:lnTo>
                  <a:lnTo>
                    <a:pt x="0" y="2388"/>
                  </a:lnTo>
                  <a:lnTo>
                    <a:pt x="0" y="682"/>
                  </a:lnTo>
                  <a:lnTo>
                    <a:pt x="0" y="682"/>
                  </a:lnTo>
                  <a:lnTo>
                    <a:pt x="2" y="670"/>
                  </a:lnTo>
                  <a:lnTo>
                    <a:pt x="4" y="658"/>
                  </a:lnTo>
                  <a:lnTo>
                    <a:pt x="10" y="636"/>
                  </a:lnTo>
                  <a:lnTo>
                    <a:pt x="22" y="616"/>
                  </a:lnTo>
                  <a:lnTo>
                    <a:pt x="36" y="598"/>
                  </a:lnTo>
                  <a:lnTo>
                    <a:pt x="54" y="584"/>
                  </a:lnTo>
                  <a:lnTo>
                    <a:pt x="74" y="572"/>
                  </a:lnTo>
                  <a:lnTo>
                    <a:pt x="96" y="566"/>
                  </a:lnTo>
                  <a:lnTo>
                    <a:pt x="108" y="564"/>
                  </a:lnTo>
                  <a:lnTo>
                    <a:pt x="120" y="564"/>
                  </a:lnTo>
                  <a:lnTo>
                    <a:pt x="1416" y="564"/>
                  </a:lnTo>
                  <a:lnTo>
                    <a:pt x="1416" y="564"/>
                  </a:lnTo>
                  <a:lnTo>
                    <a:pt x="1430" y="564"/>
                  </a:lnTo>
                  <a:lnTo>
                    <a:pt x="1440" y="566"/>
                  </a:lnTo>
                  <a:lnTo>
                    <a:pt x="1464" y="572"/>
                  </a:lnTo>
                  <a:lnTo>
                    <a:pt x="1484" y="584"/>
                  </a:lnTo>
                  <a:lnTo>
                    <a:pt x="1502" y="598"/>
                  </a:lnTo>
                  <a:lnTo>
                    <a:pt x="1516" y="616"/>
                  </a:lnTo>
                  <a:lnTo>
                    <a:pt x="1528" y="636"/>
                  </a:lnTo>
                  <a:lnTo>
                    <a:pt x="1534" y="658"/>
                  </a:lnTo>
                  <a:lnTo>
                    <a:pt x="1536" y="670"/>
                  </a:lnTo>
                  <a:lnTo>
                    <a:pt x="1536" y="682"/>
                  </a:lnTo>
                  <a:lnTo>
                    <a:pt x="1536" y="682"/>
                  </a:lnTo>
                  <a:close/>
                  <a:moveTo>
                    <a:pt x="506" y="2098"/>
                  </a:moveTo>
                  <a:lnTo>
                    <a:pt x="506" y="2098"/>
                  </a:lnTo>
                  <a:lnTo>
                    <a:pt x="504" y="2082"/>
                  </a:lnTo>
                  <a:lnTo>
                    <a:pt x="500" y="2068"/>
                  </a:lnTo>
                  <a:lnTo>
                    <a:pt x="494" y="2056"/>
                  </a:lnTo>
                  <a:lnTo>
                    <a:pt x="484" y="2044"/>
                  </a:lnTo>
                  <a:lnTo>
                    <a:pt x="474" y="2036"/>
                  </a:lnTo>
                  <a:lnTo>
                    <a:pt x="460" y="2028"/>
                  </a:lnTo>
                  <a:lnTo>
                    <a:pt x="446" y="2024"/>
                  </a:lnTo>
                  <a:lnTo>
                    <a:pt x="432" y="2022"/>
                  </a:lnTo>
                  <a:lnTo>
                    <a:pt x="292" y="2022"/>
                  </a:lnTo>
                  <a:lnTo>
                    <a:pt x="292" y="2022"/>
                  </a:lnTo>
                  <a:lnTo>
                    <a:pt x="276" y="2024"/>
                  </a:lnTo>
                  <a:lnTo>
                    <a:pt x="262" y="2028"/>
                  </a:lnTo>
                  <a:lnTo>
                    <a:pt x="250" y="2036"/>
                  </a:lnTo>
                  <a:lnTo>
                    <a:pt x="238" y="2044"/>
                  </a:lnTo>
                  <a:lnTo>
                    <a:pt x="230" y="2056"/>
                  </a:lnTo>
                  <a:lnTo>
                    <a:pt x="222" y="2068"/>
                  </a:lnTo>
                  <a:lnTo>
                    <a:pt x="218" y="2082"/>
                  </a:lnTo>
                  <a:lnTo>
                    <a:pt x="216" y="2098"/>
                  </a:lnTo>
                  <a:lnTo>
                    <a:pt x="216" y="2240"/>
                  </a:lnTo>
                  <a:lnTo>
                    <a:pt x="216" y="2240"/>
                  </a:lnTo>
                  <a:lnTo>
                    <a:pt x="218" y="2254"/>
                  </a:lnTo>
                  <a:lnTo>
                    <a:pt x="222" y="2268"/>
                  </a:lnTo>
                  <a:lnTo>
                    <a:pt x="230" y="2280"/>
                  </a:lnTo>
                  <a:lnTo>
                    <a:pt x="238" y="2292"/>
                  </a:lnTo>
                  <a:lnTo>
                    <a:pt x="250" y="2302"/>
                  </a:lnTo>
                  <a:lnTo>
                    <a:pt x="262" y="2308"/>
                  </a:lnTo>
                  <a:lnTo>
                    <a:pt x="276" y="2312"/>
                  </a:lnTo>
                  <a:lnTo>
                    <a:pt x="292" y="2314"/>
                  </a:lnTo>
                  <a:lnTo>
                    <a:pt x="432" y="2314"/>
                  </a:lnTo>
                  <a:lnTo>
                    <a:pt x="432" y="2314"/>
                  </a:lnTo>
                  <a:lnTo>
                    <a:pt x="446" y="2312"/>
                  </a:lnTo>
                  <a:lnTo>
                    <a:pt x="460" y="2308"/>
                  </a:lnTo>
                  <a:lnTo>
                    <a:pt x="474" y="2302"/>
                  </a:lnTo>
                  <a:lnTo>
                    <a:pt x="484" y="2292"/>
                  </a:lnTo>
                  <a:lnTo>
                    <a:pt x="494" y="2280"/>
                  </a:lnTo>
                  <a:lnTo>
                    <a:pt x="500" y="2268"/>
                  </a:lnTo>
                  <a:lnTo>
                    <a:pt x="504" y="2254"/>
                  </a:lnTo>
                  <a:lnTo>
                    <a:pt x="506" y="2240"/>
                  </a:lnTo>
                  <a:lnTo>
                    <a:pt x="506" y="2098"/>
                  </a:lnTo>
                  <a:close/>
                  <a:moveTo>
                    <a:pt x="506" y="1690"/>
                  </a:moveTo>
                  <a:lnTo>
                    <a:pt x="506" y="1690"/>
                  </a:lnTo>
                  <a:lnTo>
                    <a:pt x="504" y="1676"/>
                  </a:lnTo>
                  <a:lnTo>
                    <a:pt x="500" y="1662"/>
                  </a:lnTo>
                  <a:lnTo>
                    <a:pt x="494" y="1650"/>
                  </a:lnTo>
                  <a:lnTo>
                    <a:pt x="484" y="1638"/>
                  </a:lnTo>
                  <a:lnTo>
                    <a:pt x="474" y="1628"/>
                  </a:lnTo>
                  <a:lnTo>
                    <a:pt x="460" y="1622"/>
                  </a:lnTo>
                  <a:lnTo>
                    <a:pt x="446" y="1618"/>
                  </a:lnTo>
                  <a:lnTo>
                    <a:pt x="432" y="1616"/>
                  </a:lnTo>
                  <a:lnTo>
                    <a:pt x="292" y="1616"/>
                  </a:lnTo>
                  <a:lnTo>
                    <a:pt x="292" y="1616"/>
                  </a:lnTo>
                  <a:lnTo>
                    <a:pt x="276" y="1618"/>
                  </a:lnTo>
                  <a:lnTo>
                    <a:pt x="262" y="1622"/>
                  </a:lnTo>
                  <a:lnTo>
                    <a:pt x="250" y="1628"/>
                  </a:lnTo>
                  <a:lnTo>
                    <a:pt x="238" y="1638"/>
                  </a:lnTo>
                  <a:lnTo>
                    <a:pt x="230" y="1650"/>
                  </a:lnTo>
                  <a:lnTo>
                    <a:pt x="222" y="1662"/>
                  </a:lnTo>
                  <a:lnTo>
                    <a:pt x="218" y="1676"/>
                  </a:lnTo>
                  <a:lnTo>
                    <a:pt x="216" y="1690"/>
                  </a:lnTo>
                  <a:lnTo>
                    <a:pt x="216" y="1832"/>
                  </a:lnTo>
                  <a:lnTo>
                    <a:pt x="216" y="1832"/>
                  </a:lnTo>
                  <a:lnTo>
                    <a:pt x="218" y="1848"/>
                  </a:lnTo>
                  <a:lnTo>
                    <a:pt x="222" y="1862"/>
                  </a:lnTo>
                  <a:lnTo>
                    <a:pt x="230" y="1874"/>
                  </a:lnTo>
                  <a:lnTo>
                    <a:pt x="238" y="1886"/>
                  </a:lnTo>
                  <a:lnTo>
                    <a:pt x="250" y="1894"/>
                  </a:lnTo>
                  <a:lnTo>
                    <a:pt x="262" y="1902"/>
                  </a:lnTo>
                  <a:lnTo>
                    <a:pt x="276" y="1906"/>
                  </a:lnTo>
                  <a:lnTo>
                    <a:pt x="292" y="1908"/>
                  </a:lnTo>
                  <a:lnTo>
                    <a:pt x="432" y="1908"/>
                  </a:lnTo>
                  <a:lnTo>
                    <a:pt x="432" y="1908"/>
                  </a:lnTo>
                  <a:lnTo>
                    <a:pt x="446" y="1906"/>
                  </a:lnTo>
                  <a:lnTo>
                    <a:pt x="460" y="1902"/>
                  </a:lnTo>
                  <a:lnTo>
                    <a:pt x="474" y="1894"/>
                  </a:lnTo>
                  <a:lnTo>
                    <a:pt x="484" y="1886"/>
                  </a:lnTo>
                  <a:lnTo>
                    <a:pt x="494" y="1874"/>
                  </a:lnTo>
                  <a:lnTo>
                    <a:pt x="500" y="1862"/>
                  </a:lnTo>
                  <a:lnTo>
                    <a:pt x="504" y="1848"/>
                  </a:lnTo>
                  <a:lnTo>
                    <a:pt x="506" y="1832"/>
                  </a:lnTo>
                  <a:lnTo>
                    <a:pt x="506" y="1690"/>
                  </a:lnTo>
                  <a:close/>
                  <a:moveTo>
                    <a:pt x="506" y="1284"/>
                  </a:moveTo>
                  <a:lnTo>
                    <a:pt x="506" y="1284"/>
                  </a:lnTo>
                  <a:lnTo>
                    <a:pt x="504" y="1270"/>
                  </a:lnTo>
                  <a:lnTo>
                    <a:pt x="500" y="1256"/>
                  </a:lnTo>
                  <a:lnTo>
                    <a:pt x="494" y="1242"/>
                  </a:lnTo>
                  <a:lnTo>
                    <a:pt x="484" y="1232"/>
                  </a:lnTo>
                  <a:lnTo>
                    <a:pt x="474" y="1222"/>
                  </a:lnTo>
                  <a:lnTo>
                    <a:pt x="460" y="1216"/>
                  </a:lnTo>
                  <a:lnTo>
                    <a:pt x="446" y="1210"/>
                  </a:lnTo>
                  <a:lnTo>
                    <a:pt x="432" y="1210"/>
                  </a:lnTo>
                  <a:lnTo>
                    <a:pt x="292" y="1210"/>
                  </a:lnTo>
                  <a:lnTo>
                    <a:pt x="292" y="1210"/>
                  </a:lnTo>
                  <a:lnTo>
                    <a:pt x="276" y="1210"/>
                  </a:lnTo>
                  <a:lnTo>
                    <a:pt x="262" y="1216"/>
                  </a:lnTo>
                  <a:lnTo>
                    <a:pt x="250" y="1222"/>
                  </a:lnTo>
                  <a:lnTo>
                    <a:pt x="238" y="1232"/>
                  </a:lnTo>
                  <a:lnTo>
                    <a:pt x="230" y="1242"/>
                  </a:lnTo>
                  <a:lnTo>
                    <a:pt x="222" y="1256"/>
                  </a:lnTo>
                  <a:lnTo>
                    <a:pt x="218" y="1270"/>
                  </a:lnTo>
                  <a:lnTo>
                    <a:pt x="216" y="1284"/>
                  </a:lnTo>
                  <a:lnTo>
                    <a:pt x="216" y="1426"/>
                  </a:lnTo>
                  <a:lnTo>
                    <a:pt x="216" y="1426"/>
                  </a:lnTo>
                  <a:lnTo>
                    <a:pt x="218" y="1440"/>
                  </a:lnTo>
                  <a:lnTo>
                    <a:pt x="222" y="1454"/>
                  </a:lnTo>
                  <a:lnTo>
                    <a:pt x="230" y="1468"/>
                  </a:lnTo>
                  <a:lnTo>
                    <a:pt x="238" y="1478"/>
                  </a:lnTo>
                  <a:lnTo>
                    <a:pt x="250" y="1488"/>
                  </a:lnTo>
                  <a:lnTo>
                    <a:pt x="262" y="1494"/>
                  </a:lnTo>
                  <a:lnTo>
                    <a:pt x="276" y="1500"/>
                  </a:lnTo>
                  <a:lnTo>
                    <a:pt x="292" y="1500"/>
                  </a:lnTo>
                  <a:lnTo>
                    <a:pt x="432" y="1500"/>
                  </a:lnTo>
                  <a:lnTo>
                    <a:pt x="432" y="1500"/>
                  </a:lnTo>
                  <a:lnTo>
                    <a:pt x="446" y="1500"/>
                  </a:lnTo>
                  <a:lnTo>
                    <a:pt x="460" y="1494"/>
                  </a:lnTo>
                  <a:lnTo>
                    <a:pt x="474" y="1488"/>
                  </a:lnTo>
                  <a:lnTo>
                    <a:pt x="484" y="1478"/>
                  </a:lnTo>
                  <a:lnTo>
                    <a:pt x="494" y="1468"/>
                  </a:lnTo>
                  <a:lnTo>
                    <a:pt x="500" y="1454"/>
                  </a:lnTo>
                  <a:lnTo>
                    <a:pt x="504" y="1440"/>
                  </a:lnTo>
                  <a:lnTo>
                    <a:pt x="506" y="1426"/>
                  </a:lnTo>
                  <a:lnTo>
                    <a:pt x="506" y="1284"/>
                  </a:lnTo>
                  <a:close/>
                  <a:moveTo>
                    <a:pt x="914" y="2098"/>
                  </a:moveTo>
                  <a:lnTo>
                    <a:pt x="914" y="2098"/>
                  </a:lnTo>
                  <a:lnTo>
                    <a:pt x="912" y="2082"/>
                  </a:lnTo>
                  <a:lnTo>
                    <a:pt x="908" y="2068"/>
                  </a:lnTo>
                  <a:lnTo>
                    <a:pt x="900" y="2056"/>
                  </a:lnTo>
                  <a:lnTo>
                    <a:pt x="892" y="2044"/>
                  </a:lnTo>
                  <a:lnTo>
                    <a:pt x="880" y="2036"/>
                  </a:lnTo>
                  <a:lnTo>
                    <a:pt x="868" y="2028"/>
                  </a:lnTo>
                  <a:lnTo>
                    <a:pt x="854" y="2024"/>
                  </a:lnTo>
                  <a:lnTo>
                    <a:pt x="838" y="2022"/>
                  </a:lnTo>
                  <a:lnTo>
                    <a:pt x="698" y="2022"/>
                  </a:lnTo>
                  <a:lnTo>
                    <a:pt x="698" y="2022"/>
                  </a:lnTo>
                  <a:lnTo>
                    <a:pt x="684" y="2024"/>
                  </a:lnTo>
                  <a:lnTo>
                    <a:pt x="670" y="2028"/>
                  </a:lnTo>
                  <a:lnTo>
                    <a:pt x="656" y="2036"/>
                  </a:lnTo>
                  <a:lnTo>
                    <a:pt x="646" y="2044"/>
                  </a:lnTo>
                  <a:lnTo>
                    <a:pt x="636" y="2056"/>
                  </a:lnTo>
                  <a:lnTo>
                    <a:pt x="630" y="2068"/>
                  </a:lnTo>
                  <a:lnTo>
                    <a:pt x="626" y="2082"/>
                  </a:lnTo>
                  <a:lnTo>
                    <a:pt x="624" y="2098"/>
                  </a:lnTo>
                  <a:lnTo>
                    <a:pt x="624" y="2240"/>
                  </a:lnTo>
                  <a:lnTo>
                    <a:pt x="624" y="2240"/>
                  </a:lnTo>
                  <a:lnTo>
                    <a:pt x="626" y="2254"/>
                  </a:lnTo>
                  <a:lnTo>
                    <a:pt x="630" y="2268"/>
                  </a:lnTo>
                  <a:lnTo>
                    <a:pt x="636" y="2280"/>
                  </a:lnTo>
                  <a:lnTo>
                    <a:pt x="646" y="2292"/>
                  </a:lnTo>
                  <a:lnTo>
                    <a:pt x="656" y="2302"/>
                  </a:lnTo>
                  <a:lnTo>
                    <a:pt x="670" y="2308"/>
                  </a:lnTo>
                  <a:lnTo>
                    <a:pt x="684" y="2312"/>
                  </a:lnTo>
                  <a:lnTo>
                    <a:pt x="698" y="2314"/>
                  </a:lnTo>
                  <a:lnTo>
                    <a:pt x="838" y="2314"/>
                  </a:lnTo>
                  <a:lnTo>
                    <a:pt x="838" y="2314"/>
                  </a:lnTo>
                  <a:lnTo>
                    <a:pt x="854" y="2312"/>
                  </a:lnTo>
                  <a:lnTo>
                    <a:pt x="868" y="2308"/>
                  </a:lnTo>
                  <a:lnTo>
                    <a:pt x="880" y="2302"/>
                  </a:lnTo>
                  <a:lnTo>
                    <a:pt x="892" y="2292"/>
                  </a:lnTo>
                  <a:lnTo>
                    <a:pt x="900" y="2280"/>
                  </a:lnTo>
                  <a:lnTo>
                    <a:pt x="908" y="2268"/>
                  </a:lnTo>
                  <a:lnTo>
                    <a:pt x="912" y="2254"/>
                  </a:lnTo>
                  <a:lnTo>
                    <a:pt x="914" y="2240"/>
                  </a:lnTo>
                  <a:lnTo>
                    <a:pt x="914" y="2098"/>
                  </a:lnTo>
                  <a:close/>
                  <a:moveTo>
                    <a:pt x="914" y="1690"/>
                  </a:moveTo>
                  <a:lnTo>
                    <a:pt x="914" y="1690"/>
                  </a:lnTo>
                  <a:lnTo>
                    <a:pt x="912" y="1676"/>
                  </a:lnTo>
                  <a:lnTo>
                    <a:pt x="908" y="1662"/>
                  </a:lnTo>
                  <a:lnTo>
                    <a:pt x="900" y="1650"/>
                  </a:lnTo>
                  <a:lnTo>
                    <a:pt x="892" y="1638"/>
                  </a:lnTo>
                  <a:lnTo>
                    <a:pt x="880" y="1628"/>
                  </a:lnTo>
                  <a:lnTo>
                    <a:pt x="868" y="1622"/>
                  </a:lnTo>
                  <a:lnTo>
                    <a:pt x="854" y="1618"/>
                  </a:lnTo>
                  <a:lnTo>
                    <a:pt x="838" y="1616"/>
                  </a:lnTo>
                  <a:lnTo>
                    <a:pt x="698" y="1616"/>
                  </a:lnTo>
                  <a:lnTo>
                    <a:pt x="698" y="1616"/>
                  </a:lnTo>
                  <a:lnTo>
                    <a:pt x="684" y="1618"/>
                  </a:lnTo>
                  <a:lnTo>
                    <a:pt x="670" y="1622"/>
                  </a:lnTo>
                  <a:lnTo>
                    <a:pt x="656" y="1628"/>
                  </a:lnTo>
                  <a:lnTo>
                    <a:pt x="646" y="1638"/>
                  </a:lnTo>
                  <a:lnTo>
                    <a:pt x="636" y="1650"/>
                  </a:lnTo>
                  <a:lnTo>
                    <a:pt x="630" y="1662"/>
                  </a:lnTo>
                  <a:lnTo>
                    <a:pt x="626" y="1676"/>
                  </a:lnTo>
                  <a:lnTo>
                    <a:pt x="624" y="1690"/>
                  </a:lnTo>
                  <a:lnTo>
                    <a:pt x="624" y="1832"/>
                  </a:lnTo>
                  <a:lnTo>
                    <a:pt x="624" y="1832"/>
                  </a:lnTo>
                  <a:lnTo>
                    <a:pt x="626" y="1848"/>
                  </a:lnTo>
                  <a:lnTo>
                    <a:pt x="630" y="1862"/>
                  </a:lnTo>
                  <a:lnTo>
                    <a:pt x="636" y="1874"/>
                  </a:lnTo>
                  <a:lnTo>
                    <a:pt x="646" y="1886"/>
                  </a:lnTo>
                  <a:lnTo>
                    <a:pt x="656" y="1894"/>
                  </a:lnTo>
                  <a:lnTo>
                    <a:pt x="670" y="1902"/>
                  </a:lnTo>
                  <a:lnTo>
                    <a:pt x="684" y="1906"/>
                  </a:lnTo>
                  <a:lnTo>
                    <a:pt x="698" y="1908"/>
                  </a:lnTo>
                  <a:lnTo>
                    <a:pt x="838" y="1908"/>
                  </a:lnTo>
                  <a:lnTo>
                    <a:pt x="838" y="1908"/>
                  </a:lnTo>
                  <a:lnTo>
                    <a:pt x="854" y="1906"/>
                  </a:lnTo>
                  <a:lnTo>
                    <a:pt x="868" y="1902"/>
                  </a:lnTo>
                  <a:lnTo>
                    <a:pt x="880" y="1894"/>
                  </a:lnTo>
                  <a:lnTo>
                    <a:pt x="892" y="1886"/>
                  </a:lnTo>
                  <a:lnTo>
                    <a:pt x="900" y="1874"/>
                  </a:lnTo>
                  <a:lnTo>
                    <a:pt x="908" y="1862"/>
                  </a:lnTo>
                  <a:lnTo>
                    <a:pt x="912" y="1848"/>
                  </a:lnTo>
                  <a:lnTo>
                    <a:pt x="914" y="1832"/>
                  </a:lnTo>
                  <a:lnTo>
                    <a:pt x="914" y="1690"/>
                  </a:lnTo>
                  <a:close/>
                  <a:moveTo>
                    <a:pt x="698" y="1500"/>
                  </a:moveTo>
                  <a:lnTo>
                    <a:pt x="838" y="1500"/>
                  </a:lnTo>
                  <a:lnTo>
                    <a:pt x="838" y="1500"/>
                  </a:lnTo>
                  <a:lnTo>
                    <a:pt x="854" y="1500"/>
                  </a:lnTo>
                  <a:lnTo>
                    <a:pt x="868" y="1494"/>
                  </a:lnTo>
                  <a:lnTo>
                    <a:pt x="880" y="1488"/>
                  </a:lnTo>
                  <a:lnTo>
                    <a:pt x="892" y="1478"/>
                  </a:lnTo>
                  <a:lnTo>
                    <a:pt x="900" y="1468"/>
                  </a:lnTo>
                  <a:lnTo>
                    <a:pt x="908" y="1454"/>
                  </a:lnTo>
                  <a:lnTo>
                    <a:pt x="912" y="1440"/>
                  </a:lnTo>
                  <a:lnTo>
                    <a:pt x="914" y="1426"/>
                  </a:lnTo>
                  <a:lnTo>
                    <a:pt x="914" y="1284"/>
                  </a:lnTo>
                  <a:lnTo>
                    <a:pt x="914" y="1284"/>
                  </a:lnTo>
                  <a:lnTo>
                    <a:pt x="912" y="1270"/>
                  </a:lnTo>
                  <a:lnTo>
                    <a:pt x="908" y="1256"/>
                  </a:lnTo>
                  <a:lnTo>
                    <a:pt x="900" y="1242"/>
                  </a:lnTo>
                  <a:lnTo>
                    <a:pt x="892" y="1232"/>
                  </a:lnTo>
                  <a:lnTo>
                    <a:pt x="880" y="1222"/>
                  </a:lnTo>
                  <a:lnTo>
                    <a:pt x="868" y="1216"/>
                  </a:lnTo>
                  <a:lnTo>
                    <a:pt x="854" y="1210"/>
                  </a:lnTo>
                  <a:lnTo>
                    <a:pt x="838" y="1210"/>
                  </a:lnTo>
                  <a:lnTo>
                    <a:pt x="698" y="1210"/>
                  </a:lnTo>
                  <a:lnTo>
                    <a:pt x="698" y="1210"/>
                  </a:lnTo>
                  <a:lnTo>
                    <a:pt x="684" y="1210"/>
                  </a:lnTo>
                  <a:lnTo>
                    <a:pt x="670" y="1216"/>
                  </a:lnTo>
                  <a:lnTo>
                    <a:pt x="656" y="1222"/>
                  </a:lnTo>
                  <a:lnTo>
                    <a:pt x="646" y="1232"/>
                  </a:lnTo>
                  <a:lnTo>
                    <a:pt x="636" y="1242"/>
                  </a:lnTo>
                  <a:lnTo>
                    <a:pt x="630" y="1256"/>
                  </a:lnTo>
                  <a:lnTo>
                    <a:pt x="626" y="1270"/>
                  </a:lnTo>
                  <a:lnTo>
                    <a:pt x="624" y="1284"/>
                  </a:lnTo>
                  <a:lnTo>
                    <a:pt x="624" y="1426"/>
                  </a:lnTo>
                  <a:lnTo>
                    <a:pt x="624" y="1426"/>
                  </a:lnTo>
                  <a:lnTo>
                    <a:pt x="626" y="1440"/>
                  </a:lnTo>
                  <a:lnTo>
                    <a:pt x="630" y="1454"/>
                  </a:lnTo>
                  <a:lnTo>
                    <a:pt x="636" y="1468"/>
                  </a:lnTo>
                  <a:lnTo>
                    <a:pt x="646" y="1478"/>
                  </a:lnTo>
                  <a:lnTo>
                    <a:pt x="656" y="1488"/>
                  </a:lnTo>
                  <a:lnTo>
                    <a:pt x="670" y="1494"/>
                  </a:lnTo>
                  <a:lnTo>
                    <a:pt x="684" y="1500"/>
                  </a:lnTo>
                  <a:lnTo>
                    <a:pt x="698" y="1500"/>
                  </a:lnTo>
                  <a:lnTo>
                    <a:pt x="698" y="1500"/>
                  </a:lnTo>
                  <a:close/>
                  <a:moveTo>
                    <a:pt x="1320" y="1690"/>
                  </a:moveTo>
                  <a:lnTo>
                    <a:pt x="1320" y="1690"/>
                  </a:lnTo>
                  <a:lnTo>
                    <a:pt x="1318" y="1676"/>
                  </a:lnTo>
                  <a:lnTo>
                    <a:pt x="1314" y="1662"/>
                  </a:lnTo>
                  <a:lnTo>
                    <a:pt x="1308" y="1650"/>
                  </a:lnTo>
                  <a:lnTo>
                    <a:pt x="1298" y="1638"/>
                  </a:lnTo>
                  <a:lnTo>
                    <a:pt x="1288" y="1628"/>
                  </a:lnTo>
                  <a:lnTo>
                    <a:pt x="1274" y="1622"/>
                  </a:lnTo>
                  <a:lnTo>
                    <a:pt x="1260" y="1618"/>
                  </a:lnTo>
                  <a:lnTo>
                    <a:pt x="1246" y="1616"/>
                  </a:lnTo>
                  <a:lnTo>
                    <a:pt x="1106" y="1616"/>
                  </a:lnTo>
                  <a:lnTo>
                    <a:pt x="1106" y="1616"/>
                  </a:lnTo>
                  <a:lnTo>
                    <a:pt x="1090" y="1618"/>
                  </a:lnTo>
                  <a:lnTo>
                    <a:pt x="1076" y="1622"/>
                  </a:lnTo>
                  <a:lnTo>
                    <a:pt x="1064" y="1628"/>
                  </a:lnTo>
                  <a:lnTo>
                    <a:pt x="1052" y="1638"/>
                  </a:lnTo>
                  <a:lnTo>
                    <a:pt x="1044" y="1650"/>
                  </a:lnTo>
                  <a:lnTo>
                    <a:pt x="1036" y="1662"/>
                  </a:lnTo>
                  <a:lnTo>
                    <a:pt x="1032" y="1676"/>
                  </a:lnTo>
                  <a:lnTo>
                    <a:pt x="1032" y="1690"/>
                  </a:lnTo>
                  <a:lnTo>
                    <a:pt x="1032" y="2098"/>
                  </a:lnTo>
                  <a:lnTo>
                    <a:pt x="1032" y="2240"/>
                  </a:lnTo>
                  <a:lnTo>
                    <a:pt x="1032" y="2240"/>
                  </a:lnTo>
                  <a:lnTo>
                    <a:pt x="1032" y="2254"/>
                  </a:lnTo>
                  <a:lnTo>
                    <a:pt x="1036" y="2268"/>
                  </a:lnTo>
                  <a:lnTo>
                    <a:pt x="1044" y="2280"/>
                  </a:lnTo>
                  <a:lnTo>
                    <a:pt x="1052" y="2292"/>
                  </a:lnTo>
                  <a:lnTo>
                    <a:pt x="1064" y="2302"/>
                  </a:lnTo>
                  <a:lnTo>
                    <a:pt x="1076" y="2308"/>
                  </a:lnTo>
                  <a:lnTo>
                    <a:pt x="1090" y="2312"/>
                  </a:lnTo>
                  <a:lnTo>
                    <a:pt x="1106" y="2314"/>
                  </a:lnTo>
                  <a:lnTo>
                    <a:pt x="1246" y="2314"/>
                  </a:lnTo>
                  <a:lnTo>
                    <a:pt x="1246" y="2314"/>
                  </a:lnTo>
                  <a:lnTo>
                    <a:pt x="1260" y="2312"/>
                  </a:lnTo>
                  <a:lnTo>
                    <a:pt x="1274" y="2308"/>
                  </a:lnTo>
                  <a:lnTo>
                    <a:pt x="1288" y="2302"/>
                  </a:lnTo>
                  <a:lnTo>
                    <a:pt x="1298" y="2292"/>
                  </a:lnTo>
                  <a:lnTo>
                    <a:pt x="1308" y="2280"/>
                  </a:lnTo>
                  <a:lnTo>
                    <a:pt x="1314" y="2268"/>
                  </a:lnTo>
                  <a:lnTo>
                    <a:pt x="1318" y="2254"/>
                  </a:lnTo>
                  <a:lnTo>
                    <a:pt x="1320" y="2240"/>
                  </a:lnTo>
                  <a:lnTo>
                    <a:pt x="1320" y="2098"/>
                  </a:lnTo>
                  <a:lnTo>
                    <a:pt x="1320" y="1690"/>
                  </a:lnTo>
                  <a:close/>
                  <a:moveTo>
                    <a:pt x="1320" y="1284"/>
                  </a:moveTo>
                  <a:lnTo>
                    <a:pt x="1320" y="1284"/>
                  </a:lnTo>
                  <a:lnTo>
                    <a:pt x="1318" y="1270"/>
                  </a:lnTo>
                  <a:lnTo>
                    <a:pt x="1314" y="1256"/>
                  </a:lnTo>
                  <a:lnTo>
                    <a:pt x="1308" y="1242"/>
                  </a:lnTo>
                  <a:lnTo>
                    <a:pt x="1298" y="1232"/>
                  </a:lnTo>
                  <a:lnTo>
                    <a:pt x="1288" y="1222"/>
                  </a:lnTo>
                  <a:lnTo>
                    <a:pt x="1274" y="1216"/>
                  </a:lnTo>
                  <a:lnTo>
                    <a:pt x="1260" y="1210"/>
                  </a:lnTo>
                  <a:lnTo>
                    <a:pt x="1246" y="1210"/>
                  </a:lnTo>
                  <a:lnTo>
                    <a:pt x="1106" y="1210"/>
                  </a:lnTo>
                  <a:lnTo>
                    <a:pt x="1106" y="1210"/>
                  </a:lnTo>
                  <a:lnTo>
                    <a:pt x="1090" y="1210"/>
                  </a:lnTo>
                  <a:lnTo>
                    <a:pt x="1076" y="1216"/>
                  </a:lnTo>
                  <a:lnTo>
                    <a:pt x="1064" y="1222"/>
                  </a:lnTo>
                  <a:lnTo>
                    <a:pt x="1052" y="1232"/>
                  </a:lnTo>
                  <a:lnTo>
                    <a:pt x="1044" y="1242"/>
                  </a:lnTo>
                  <a:lnTo>
                    <a:pt x="1036" y="1256"/>
                  </a:lnTo>
                  <a:lnTo>
                    <a:pt x="1032" y="1270"/>
                  </a:lnTo>
                  <a:lnTo>
                    <a:pt x="1032" y="1284"/>
                  </a:lnTo>
                  <a:lnTo>
                    <a:pt x="1032" y="1426"/>
                  </a:lnTo>
                  <a:lnTo>
                    <a:pt x="1032" y="1426"/>
                  </a:lnTo>
                  <a:lnTo>
                    <a:pt x="1032" y="1440"/>
                  </a:lnTo>
                  <a:lnTo>
                    <a:pt x="1036" y="1454"/>
                  </a:lnTo>
                  <a:lnTo>
                    <a:pt x="1044" y="1468"/>
                  </a:lnTo>
                  <a:lnTo>
                    <a:pt x="1052" y="1478"/>
                  </a:lnTo>
                  <a:lnTo>
                    <a:pt x="1064" y="1488"/>
                  </a:lnTo>
                  <a:lnTo>
                    <a:pt x="1076" y="1494"/>
                  </a:lnTo>
                  <a:lnTo>
                    <a:pt x="1090" y="1500"/>
                  </a:lnTo>
                  <a:lnTo>
                    <a:pt x="1106" y="1500"/>
                  </a:lnTo>
                  <a:lnTo>
                    <a:pt x="1246" y="1500"/>
                  </a:lnTo>
                  <a:lnTo>
                    <a:pt x="1246" y="1500"/>
                  </a:lnTo>
                  <a:lnTo>
                    <a:pt x="1260" y="1500"/>
                  </a:lnTo>
                  <a:lnTo>
                    <a:pt x="1274" y="1494"/>
                  </a:lnTo>
                  <a:lnTo>
                    <a:pt x="1288" y="1488"/>
                  </a:lnTo>
                  <a:lnTo>
                    <a:pt x="1298" y="1478"/>
                  </a:lnTo>
                  <a:lnTo>
                    <a:pt x="1308" y="1468"/>
                  </a:lnTo>
                  <a:lnTo>
                    <a:pt x="1314" y="1454"/>
                  </a:lnTo>
                  <a:lnTo>
                    <a:pt x="1318" y="1440"/>
                  </a:lnTo>
                  <a:lnTo>
                    <a:pt x="1320" y="1426"/>
                  </a:lnTo>
                  <a:lnTo>
                    <a:pt x="1320" y="1284"/>
                  </a:lnTo>
                  <a:close/>
                  <a:moveTo>
                    <a:pt x="1320" y="776"/>
                  </a:moveTo>
                  <a:lnTo>
                    <a:pt x="216" y="776"/>
                  </a:lnTo>
                  <a:lnTo>
                    <a:pt x="216" y="1056"/>
                  </a:lnTo>
                  <a:lnTo>
                    <a:pt x="1320" y="1056"/>
                  </a:lnTo>
                  <a:lnTo>
                    <a:pt x="1320" y="776"/>
                  </a:lnTo>
                  <a:close/>
                  <a:moveTo>
                    <a:pt x="2070" y="1234"/>
                  </a:moveTo>
                  <a:lnTo>
                    <a:pt x="2070" y="1234"/>
                  </a:lnTo>
                  <a:lnTo>
                    <a:pt x="2070" y="1234"/>
                  </a:lnTo>
                  <a:lnTo>
                    <a:pt x="2044" y="1234"/>
                  </a:lnTo>
                  <a:lnTo>
                    <a:pt x="2020" y="1230"/>
                  </a:lnTo>
                  <a:lnTo>
                    <a:pt x="1996" y="1222"/>
                  </a:lnTo>
                  <a:lnTo>
                    <a:pt x="1972" y="1214"/>
                  </a:lnTo>
                  <a:lnTo>
                    <a:pt x="1950" y="1204"/>
                  </a:lnTo>
                  <a:lnTo>
                    <a:pt x="1928" y="1190"/>
                  </a:lnTo>
                  <a:lnTo>
                    <a:pt x="1910" y="1176"/>
                  </a:lnTo>
                  <a:lnTo>
                    <a:pt x="1892" y="1160"/>
                  </a:lnTo>
                  <a:lnTo>
                    <a:pt x="1876" y="1142"/>
                  </a:lnTo>
                  <a:lnTo>
                    <a:pt x="1860" y="1122"/>
                  </a:lnTo>
                  <a:lnTo>
                    <a:pt x="1848" y="1102"/>
                  </a:lnTo>
                  <a:lnTo>
                    <a:pt x="1838" y="1080"/>
                  </a:lnTo>
                  <a:lnTo>
                    <a:pt x="1828" y="1056"/>
                  </a:lnTo>
                  <a:lnTo>
                    <a:pt x="1822" y="1032"/>
                  </a:lnTo>
                  <a:lnTo>
                    <a:pt x="1818" y="1008"/>
                  </a:lnTo>
                  <a:lnTo>
                    <a:pt x="1818" y="982"/>
                  </a:lnTo>
                  <a:lnTo>
                    <a:pt x="1818" y="982"/>
                  </a:lnTo>
                  <a:lnTo>
                    <a:pt x="1816" y="970"/>
                  </a:lnTo>
                  <a:lnTo>
                    <a:pt x="1812" y="958"/>
                  </a:lnTo>
                  <a:lnTo>
                    <a:pt x="1808" y="948"/>
                  </a:lnTo>
                  <a:lnTo>
                    <a:pt x="1800" y="940"/>
                  </a:lnTo>
                  <a:lnTo>
                    <a:pt x="1792" y="932"/>
                  </a:lnTo>
                  <a:lnTo>
                    <a:pt x="1782" y="926"/>
                  </a:lnTo>
                  <a:lnTo>
                    <a:pt x="1770" y="922"/>
                  </a:lnTo>
                  <a:lnTo>
                    <a:pt x="1758" y="922"/>
                  </a:lnTo>
                  <a:lnTo>
                    <a:pt x="1758" y="922"/>
                  </a:lnTo>
                  <a:lnTo>
                    <a:pt x="1746" y="922"/>
                  </a:lnTo>
                  <a:lnTo>
                    <a:pt x="1734" y="926"/>
                  </a:lnTo>
                  <a:lnTo>
                    <a:pt x="1724" y="932"/>
                  </a:lnTo>
                  <a:lnTo>
                    <a:pt x="1716" y="940"/>
                  </a:lnTo>
                  <a:lnTo>
                    <a:pt x="1708" y="948"/>
                  </a:lnTo>
                  <a:lnTo>
                    <a:pt x="1702" y="958"/>
                  </a:lnTo>
                  <a:lnTo>
                    <a:pt x="1700" y="970"/>
                  </a:lnTo>
                  <a:lnTo>
                    <a:pt x="1698" y="982"/>
                  </a:lnTo>
                  <a:lnTo>
                    <a:pt x="1698" y="1294"/>
                  </a:lnTo>
                  <a:lnTo>
                    <a:pt x="1698" y="1294"/>
                  </a:lnTo>
                  <a:lnTo>
                    <a:pt x="1698" y="1456"/>
                  </a:lnTo>
                  <a:lnTo>
                    <a:pt x="1698" y="1456"/>
                  </a:lnTo>
                  <a:lnTo>
                    <a:pt x="1700" y="1468"/>
                  </a:lnTo>
                  <a:lnTo>
                    <a:pt x="1702" y="1478"/>
                  </a:lnTo>
                  <a:lnTo>
                    <a:pt x="1708" y="1490"/>
                  </a:lnTo>
                  <a:lnTo>
                    <a:pt x="1716" y="1498"/>
                  </a:lnTo>
                  <a:lnTo>
                    <a:pt x="1724" y="1506"/>
                  </a:lnTo>
                  <a:lnTo>
                    <a:pt x="1734" y="1510"/>
                  </a:lnTo>
                  <a:lnTo>
                    <a:pt x="1746" y="1514"/>
                  </a:lnTo>
                  <a:lnTo>
                    <a:pt x="1758" y="1516"/>
                  </a:lnTo>
                  <a:lnTo>
                    <a:pt x="1758" y="1516"/>
                  </a:lnTo>
                  <a:lnTo>
                    <a:pt x="1796" y="1514"/>
                  </a:lnTo>
                  <a:lnTo>
                    <a:pt x="1834" y="1512"/>
                  </a:lnTo>
                  <a:lnTo>
                    <a:pt x="1872" y="1506"/>
                  </a:lnTo>
                  <a:lnTo>
                    <a:pt x="1906" y="1498"/>
                  </a:lnTo>
                  <a:lnTo>
                    <a:pt x="1938" y="1490"/>
                  </a:lnTo>
                  <a:lnTo>
                    <a:pt x="1968" y="1478"/>
                  </a:lnTo>
                  <a:lnTo>
                    <a:pt x="1998" y="1466"/>
                  </a:lnTo>
                  <a:lnTo>
                    <a:pt x="2024" y="1452"/>
                  </a:lnTo>
                  <a:lnTo>
                    <a:pt x="2048" y="1436"/>
                  </a:lnTo>
                  <a:lnTo>
                    <a:pt x="2068" y="1420"/>
                  </a:lnTo>
                  <a:lnTo>
                    <a:pt x="2086" y="1402"/>
                  </a:lnTo>
                  <a:lnTo>
                    <a:pt x="2102" y="1382"/>
                  </a:lnTo>
                  <a:lnTo>
                    <a:pt x="2114" y="1362"/>
                  </a:lnTo>
                  <a:lnTo>
                    <a:pt x="2124" y="1340"/>
                  </a:lnTo>
                  <a:lnTo>
                    <a:pt x="2128" y="1318"/>
                  </a:lnTo>
                  <a:lnTo>
                    <a:pt x="2130" y="1294"/>
                  </a:lnTo>
                  <a:lnTo>
                    <a:pt x="2130" y="1294"/>
                  </a:lnTo>
                  <a:lnTo>
                    <a:pt x="2130" y="1294"/>
                  </a:lnTo>
                  <a:lnTo>
                    <a:pt x="2130" y="1294"/>
                  </a:lnTo>
                  <a:lnTo>
                    <a:pt x="2130" y="1294"/>
                  </a:lnTo>
                  <a:lnTo>
                    <a:pt x="2130" y="1282"/>
                  </a:lnTo>
                  <a:lnTo>
                    <a:pt x="2126" y="1270"/>
                  </a:lnTo>
                  <a:lnTo>
                    <a:pt x="2120" y="1260"/>
                  </a:lnTo>
                  <a:lnTo>
                    <a:pt x="2112" y="1252"/>
                  </a:lnTo>
                  <a:lnTo>
                    <a:pt x="2104" y="1244"/>
                  </a:lnTo>
                  <a:lnTo>
                    <a:pt x="2094" y="1240"/>
                  </a:lnTo>
                  <a:lnTo>
                    <a:pt x="2082" y="1236"/>
                  </a:lnTo>
                  <a:lnTo>
                    <a:pt x="2070" y="1234"/>
                  </a:lnTo>
                  <a:lnTo>
                    <a:pt x="2070" y="1234"/>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1" name="Freeform 160"/>
            <p:cNvSpPr>
              <a:spLocks noEditPoints="1"/>
            </p:cNvSpPr>
            <p:nvPr/>
          </p:nvSpPr>
          <p:spPr bwMode="auto">
            <a:xfrm flipH="1">
              <a:off x="6833358" y="2215550"/>
              <a:ext cx="286940" cy="448242"/>
            </a:xfrm>
            <a:custGeom>
              <a:avLst/>
              <a:gdLst>
                <a:gd name="T0" fmla="*/ 1050 w 1722"/>
                <a:gd name="T1" fmla="*/ 156 h 2690"/>
                <a:gd name="T2" fmla="*/ 1142 w 1722"/>
                <a:gd name="T3" fmla="*/ 44 h 2690"/>
                <a:gd name="T4" fmla="*/ 1284 w 1722"/>
                <a:gd name="T5" fmla="*/ 0 h 2690"/>
                <a:gd name="T6" fmla="*/ 1406 w 1722"/>
                <a:gd name="T7" fmla="*/ 32 h 2690"/>
                <a:gd name="T8" fmla="*/ 1508 w 1722"/>
                <a:gd name="T9" fmla="*/ 134 h 2690"/>
                <a:gd name="T10" fmla="*/ 1538 w 1722"/>
                <a:gd name="T11" fmla="*/ 254 h 2690"/>
                <a:gd name="T12" fmla="*/ 1494 w 1722"/>
                <a:gd name="T13" fmla="*/ 396 h 2690"/>
                <a:gd name="T14" fmla="*/ 1382 w 1722"/>
                <a:gd name="T15" fmla="*/ 488 h 2690"/>
                <a:gd name="T16" fmla="*/ 1258 w 1722"/>
                <a:gd name="T17" fmla="*/ 508 h 2690"/>
                <a:gd name="T18" fmla="*/ 1122 w 1722"/>
                <a:gd name="T19" fmla="*/ 450 h 2690"/>
                <a:gd name="T20" fmla="*/ 1042 w 1722"/>
                <a:gd name="T21" fmla="*/ 330 h 2690"/>
                <a:gd name="T22" fmla="*/ 1720 w 1722"/>
                <a:gd name="T23" fmla="*/ 824 h 2690"/>
                <a:gd name="T24" fmla="*/ 1676 w 1722"/>
                <a:gd name="T25" fmla="*/ 694 h 2690"/>
                <a:gd name="T26" fmla="*/ 1582 w 1722"/>
                <a:gd name="T27" fmla="*/ 610 h 2690"/>
                <a:gd name="T28" fmla="*/ 1458 w 1722"/>
                <a:gd name="T29" fmla="*/ 580 h 2690"/>
                <a:gd name="T30" fmla="*/ 1300 w 1722"/>
                <a:gd name="T31" fmla="*/ 632 h 2690"/>
                <a:gd name="T32" fmla="*/ 1256 w 1722"/>
                <a:gd name="T33" fmla="*/ 674 h 2690"/>
                <a:gd name="T34" fmla="*/ 568 w 1722"/>
                <a:gd name="T35" fmla="*/ 1074 h 2690"/>
                <a:gd name="T36" fmla="*/ 488 w 1722"/>
                <a:gd name="T37" fmla="*/ 1156 h 2690"/>
                <a:gd name="T38" fmla="*/ 516 w 1722"/>
                <a:gd name="T39" fmla="*/ 1252 h 2690"/>
                <a:gd name="T40" fmla="*/ 1008 w 1722"/>
                <a:gd name="T41" fmla="*/ 1282 h 2690"/>
                <a:gd name="T42" fmla="*/ 1074 w 1722"/>
                <a:gd name="T43" fmla="*/ 1258 h 2690"/>
                <a:gd name="T44" fmla="*/ 952 w 1722"/>
                <a:gd name="T45" fmla="*/ 1536 h 2690"/>
                <a:gd name="T46" fmla="*/ 1002 w 1722"/>
                <a:gd name="T47" fmla="*/ 1490 h 2690"/>
                <a:gd name="T48" fmla="*/ 994 w 1722"/>
                <a:gd name="T49" fmla="*/ 1422 h 2690"/>
                <a:gd name="T50" fmla="*/ 346 w 1722"/>
                <a:gd name="T51" fmla="*/ 1390 h 2690"/>
                <a:gd name="T52" fmla="*/ 284 w 1722"/>
                <a:gd name="T53" fmla="*/ 1422 h 2690"/>
                <a:gd name="T54" fmla="*/ 278 w 1722"/>
                <a:gd name="T55" fmla="*/ 1494 h 2690"/>
                <a:gd name="T56" fmla="*/ 346 w 1722"/>
                <a:gd name="T57" fmla="*/ 1540 h 2690"/>
                <a:gd name="T58" fmla="*/ 682 w 1722"/>
                <a:gd name="T59" fmla="*/ 1554 h 2690"/>
                <a:gd name="T60" fmla="*/ 40 w 1722"/>
                <a:gd name="T61" fmla="*/ 2190 h 2690"/>
                <a:gd name="T62" fmla="*/ 2 w 1722"/>
                <a:gd name="T63" fmla="*/ 2260 h 2690"/>
                <a:gd name="T64" fmla="*/ 10 w 1722"/>
                <a:gd name="T65" fmla="*/ 2336 h 2690"/>
                <a:gd name="T66" fmla="*/ 50 w 1722"/>
                <a:gd name="T67" fmla="*/ 2390 h 2690"/>
                <a:gd name="T68" fmla="*/ 122 w 1722"/>
                <a:gd name="T69" fmla="*/ 2418 h 2690"/>
                <a:gd name="T70" fmla="*/ 198 w 1722"/>
                <a:gd name="T71" fmla="*/ 2404 h 2690"/>
                <a:gd name="T72" fmla="*/ 616 w 1722"/>
                <a:gd name="T73" fmla="*/ 2556 h 2690"/>
                <a:gd name="T74" fmla="*/ 638 w 1722"/>
                <a:gd name="T75" fmla="*/ 2632 h 2690"/>
                <a:gd name="T76" fmla="*/ 698 w 1722"/>
                <a:gd name="T77" fmla="*/ 2680 h 2690"/>
                <a:gd name="T78" fmla="*/ 750 w 1722"/>
                <a:gd name="T79" fmla="*/ 2690 h 2690"/>
                <a:gd name="T80" fmla="*/ 826 w 1722"/>
                <a:gd name="T81" fmla="*/ 2668 h 2690"/>
                <a:gd name="T82" fmla="*/ 874 w 1722"/>
                <a:gd name="T83" fmla="*/ 2608 h 2690"/>
                <a:gd name="T84" fmla="*/ 1328 w 1722"/>
                <a:gd name="T85" fmla="*/ 1960 h 2690"/>
                <a:gd name="T86" fmla="*/ 1628 w 1722"/>
                <a:gd name="T87" fmla="*/ 1954 h 2690"/>
                <a:gd name="T88" fmla="*/ 1692 w 1722"/>
                <a:gd name="T89" fmla="*/ 1912 h 2690"/>
                <a:gd name="T90" fmla="*/ 1722 w 1722"/>
                <a:gd name="T91" fmla="*/ 1840 h 2690"/>
                <a:gd name="T92" fmla="*/ 190 w 1722"/>
                <a:gd name="T93" fmla="*/ 1392 h 2690"/>
                <a:gd name="T94" fmla="*/ 220 w 1722"/>
                <a:gd name="T95" fmla="*/ 1428 h 2690"/>
                <a:gd name="T96" fmla="*/ 266 w 1722"/>
                <a:gd name="T97" fmla="*/ 1430 h 2690"/>
                <a:gd name="T98" fmla="*/ 306 w 1722"/>
                <a:gd name="T99" fmla="*/ 1390 h 2690"/>
                <a:gd name="T100" fmla="*/ 122 w 1722"/>
                <a:gd name="T101" fmla="*/ 824 h 2690"/>
                <a:gd name="T102" fmla="*/ 64 w 1722"/>
                <a:gd name="T103" fmla="*/ 796 h 2690"/>
                <a:gd name="T104" fmla="*/ 18 w 1722"/>
                <a:gd name="T105" fmla="*/ 828 h 2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22" h="2690">
                  <a:moveTo>
                    <a:pt x="1030" y="254"/>
                  </a:moveTo>
                  <a:lnTo>
                    <a:pt x="1030" y="254"/>
                  </a:lnTo>
                  <a:lnTo>
                    <a:pt x="1032" y="228"/>
                  </a:lnTo>
                  <a:lnTo>
                    <a:pt x="1036" y="204"/>
                  </a:lnTo>
                  <a:lnTo>
                    <a:pt x="1042" y="180"/>
                  </a:lnTo>
                  <a:lnTo>
                    <a:pt x="1050" y="156"/>
                  </a:lnTo>
                  <a:lnTo>
                    <a:pt x="1062" y="134"/>
                  </a:lnTo>
                  <a:lnTo>
                    <a:pt x="1074" y="112"/>
                  </a:lnTo>
                  <a:lnTo>
                    <a:pt x="1088" y="94"/>
                  </a:lnTo>
                  <a:lnTo>
                    <a:pt x="1104" y="76"/>
                  </a:lnTo>
                  <a:lnTo>
                    <a:pt x="1122" y="58"/>
                  </a:lnTo>
                  <a:lnTo>
                    <a:pt x="1142" y="44"/>
                  </a:lnTo>
                  <a:lnTo>
                    <a:pt x="1164" y="32"/>
                  </a:lnTo>
                  <a:lnTo>
                    <a:pt x="1186" y="20"/>
                  </a:lnTo>
                  <a:lnTo>
                    <a:pt x="1208" y="12"/>
                  </a:lnTo>
                  <a:lnTo>
                    <a:pt x="1234" y="6"/>
                  </a:lnTo>
                  <a:lnTo>
                    <a:pt x="1258" y="2"/>
                  </a:lnTo>
                  <a:lnTo>
                    <a:pt x="1284" y="0"/>
                  </a:lnTo>
                  <a:lnTo>
                    <a:pt x="1284" y="0"/>
                  </a:lnTo>
                  <a:lnTo>
                    <a:pt x="1310" y="2"/>
                  </a:lnTo>
                  <a:lnTo>
                    <a:pt x="1336" y="6"/>
                  </a:lnTo>
                  <a:lnTo>
                    <a:pt x="1360" y="12"/>
                  </a:lnTo>
                  <a:lnTo>
                    <a:pt x="1382" y="20"/>
                  </a:lnTo>
                  <a:lnTo>
                    <a:pt x="1406" y="32"/>
                  </a:lnTo>
                  <a:lnTo>
                    <a:pt x="1426" y="44"/>
                  </a:lnTo>
                  <a:lnTo>
                    <a:pt x="1446" y="58"/>
                  </a:lnTo>
                  <a:lnTo>
                    <a:pt x="1464" y="76"/>
                  </a:lnTo>
                  <a:lnTo>
                    <a:pt x="1480" y="94"/>
                  </a:lnTo>
                  <a:lnTo>
                    <a:pt x="1494" y="112"/>
                  </a:lnTo>
                  <a:lnTo>
                    <a:pt x="1508" y="134"/>
                  </a:lnTo>
                  <a:lnTo>
                    <a:pt x="1518" y="156"/>
                  </a:lnTo>
                  <a:lnTo>
                    <a:pt x="1526" y="180"/>
                  </a:lnTo>
                  <a:lnTo>
                    <a:pt x="1532" y="204"/>
                  </a:lnTo>
                  <a:lnTo>
                    <a:pt x="1536" y="228"/>
                  </a:lnTo>
                  <a:lnTo>
                    <a:pt x="1538" y="254"/>
                  </a:lnTo>
                  <a:lnTo>
                    <a:pt x="1538" y="254"/>
                  </a:lnTo>
                  <a:lnTo>
                    <a:pt x="1536" y="280"/>
                  </a:lnTo>
                  <a:lnTo>
                    <a:pt x="1532" y="306"/>
                  </a:lnTo>
                  <a:lnTo>
                    <a:pt x="1526" y="330"/>
                  </a:lnTo>
                  <a:lnTo>
                    <a:pt x="1518" y="354"/>
                  </a:lnTo>
                  <a:lnTo>
                    <a:pt x="1508" y="376"/>
                  </a:lnTo>
                  <a:lnTo>
                    <a:pt x="1494" y="396"/>
                  </a:lnTo>
                  <a:lnTo>
                    <a:pt x="1480" y="416"/>
                  </a:lnTo>
                  <a:lnTo>
                    <a:pt x="1464" y="434"/>
                  </a:lnTo>
                  <a:lnTo>
                    <a:pt x="1446" y="450"/>
                  </a:lnTo>
                  <a:lnTo>
                    <a:pt x="1426" y="466"/>
                  </a:lnTo>
                  <a:lnTo>
                    <a:pt x="1406" y="478"/>
                  </a:lnTo>
                  <a:lnTo>
                    <a:pt x="1382" y="488"/>
                  </a:lnTo>
                  <a:lnTo>
                    <a:pt x="1360" y="496"/>
                  </a:lnTo>
                  <a:lnTo>
                    <a:pt x="1336" y="504"/>
                  </a:lnTo>
                  <a:lnTo>
                    <a:pt x="1310" y="508"/>
                  </a:lnTo>
                  <a:lnTo>
                    <a:pt x="1284" y="508"/>
                  </a:lnTo>
                  <a:lnTo>
                    <a:pt x="1284" y="508"/>
                  </a:lnTo>
                  <a:lnTo>
                    <a:pt x="1258" y="508"/>
                  </a:lnTo>
                  <a:lnTo>
                    <a:pt x="1234" y="504"/>
                  </a:lnTo>
                  <a:lnTo>
                    <a:pt x="1208" y="496"/>
                  </a:lnTo>
                  <a:lnTo>
                    <a:pt x="1186" y="488"/>
                  </a:lnTo>
                  <a:lnTo>
                    <a:pt x="1164" y="478"/>
                  </a:lnTo>
                  <a:lnTo>
                    <a:pt x="1142" y="466"/>
                  </a:lnTo>
                  <a:lnTo>
                    <a:pt x="1122" y="450"/>
                  </a:lnTo>
                  <a:lnTo>
                    <a:pt x="1104" y="434"/>
                  </a:lnTo>
                  <a:lnTo>
                    <a:pt x="1088" y="416"/>
                  </a:lnTo>
                  <a:lnTo>
                    <a:pt x="1074" y="396"/>
                  </a:lnTo>
                  <a:lnTo>
                    <a:pt x="1062" y="376"/>
                  </a:lnTo>
                  <a:lnTo>
                    <a:pt x="1050" y="354"/>
                  </a:lnTo>
                  <a:lnTo>
                    <a:pt x="1042" y="330"/>
                  </a:lnTo>
                  <a:lnTo>
                    <a:pt x="1036" y="306"/>
                  </a:lnTo>
                  <a:lnTo>
                    <a:pt x="1032" y="280"/>
                  </a:lnTo>
                  <a:lnTo>
                    <a:pt x="1030" y="254"/>
                  </a:lnTo>
                  <a:lnTo>
                    <a:pt x="1030" y="254"/>
                  </a:lnTo>
                  <a:close/>
                  <a:moveTo>
                    <a:pt x="1720" y="824"/>
                  </a:moveTo>
                  <a:lnTo>
                    <a:pt x="1720" y="824"/>
                  </a:lnTo>
                  <a:lnTo>
                    <a:pt x="1718" y="800"/>
                  </a:lnTo>
                  <a:lnTo>
                    <a:pt x="1714" y="778"/>
                  </a:lnTo>
                  <a:lnTo>
                    <a:pt x="1706" y="756"/>
                  </a:lnTo>
                  <a:lnTo>
                    <a:pt x="1698" y="734"/>
                  </a:lnTo>
                  <a:lnTo>
                    <a:pt x="1688" y="714"/>
                  </a:lnTo>
                  <a:lnTo>
                    <a:pt x="1676" y="694"/>
                  </a:lnTo>
                  <a:lnTo>
                    <a:pt x="1662" y="674"/>
                  </a:lnTo>
                  <a:lnTo>
                    <a:pt x="1646" y="658"/>
                  </a:lnTo>
                  <a:lnTo>
                    <a:pt x="1646" y="658"/>
                  </a:lnTo>
                  <a:lnTo>
                    <a:pt x="1626" y="640"/>
                  </a:lnTo>
                  <a:lnTo>
                    <a:pt x="1606" y="624"/>
                  </a:lnTo>
                  <a:lnTo>
                    <a:pt x="1582" y="610"/>
                  </a:lnTo>
                  <a:lnTo>
                    <a:pt x="1560" y="600"/>
                  </a:lnTo>
                  <a:lnTo>
                    <a:pt x="1536" y="590"/>
                  </a:lnTo>
                  <a:lnTo>
                    <a:pt x="1510" y="584"/>
                  </a:lnTo>
                  <a:lnTo>
                    <a:pt x="1484" y="580"/>
                  </a:lnTo>
                  <a:lnTo>
                    <a:pt x="1458" y="580"/>
                  </a:lnTo>
                  <a:lnTo>
                    <a:pt x="1458" y="580"/>
                  </a:lnTo>
                  <a:lnTo>
                    <a:pt x="1428" y="580"/>
                  </a:lnTo>
                  <a:lnTo>
                    <a:pt x="1400" y="586"/>
                  </a:lnTo>
                  <a:lnTo>
                    <a:pt x="1374" y="594"/>
                  </a:lnTo>
                  <a:lnTo>
                    <a:pt x="1348" y="604"/>
                  </a:lnTo>
                  <a:lnTo>
                    <a:pt x="1322" y="618"/>
                  </a:lnTo>
                  <a:lnTo>
                    <a:pt x="1300" y="632"/>
                  </a:lnTo>
                  <a:lnTo>
                    <a:pt x="1278" y="650"/>
                  </a:lnTo>
                  <a:lnTo>
                    <a:pt x="1260" y="670"/>
                  </a:lnTo>
                  <a:lnTo>
                    <a:pt x="1260" y="670"/>
                  </a:lnTo>
                  <a:lnTo>
                    <a:pt x="1258" y="672"/>
                  </a:lnTo>
                  <a:lnTo>
                    <a:pt x="1256" y="674"/>
                  </a:lnTo>
                  <a:lnTo>
                    <a:pt x="1256" y="674"/>
                  </a:lnTo>
                  <a:lnTo>
                    <a:pt x="1246" y="688"/>
                  </a:lnTo>
                  <a:lnTo>
                    <a:pt x="1234" y="704"/>
                  </a:lnTo>
                  <a:lnTo>
                    <a:pt x="956" y="1072"/>
                  </a:lnTo>
                  <a:lnTo>
                    <a:pt x="590" y="1072"/>
                  </a:lnTo>
                  <a:lnTo>
                    <a:pt x="590" y="1072"/>
                  </a:lnTo>
                  <a:lnTo>
                    <a:pt x="568" y="1074"/>
                  </a:lnTo>
                  <a:lnTo>
                    <a:pt x="550" y="1082"/>
                  </a:lnTo>
                  <a:lnTo>
                    <a:pt x="532" y="1090"/>
                  </a:lnTo>
                  <a:lnTo>
                    <a:pt x="516" y="1104"/>
                  </a:lnTo>
                  <a:lnTo>
                    <a:pt x="504" y="1118"/>
                  </a:lnTo>
                  <a:lnTo>
                    <a:pt x="494" y="1136"/>
                  </a:lnTo>
                  <a:lnTo>
                    <a:pt x="488" y="1156"/>
                  </a:lnTo>
                  <a:lnTo>
                    <a:pt x="486" y="1178"/>
                  </a:lnTo>
                  <a:lnTo>
                    <a:pt x="486" y="1178"/>
                  </a:lnTo>
                  <a:lnTo>
                    <a:pt x="488" y="1198"/>
                  </a:lnTo>
                  <a:lnTo>
                    <a:pt x="494" y="1218"/>
                  </a:lnTo>
                  <a:lnTo>
                    <a:pt x="504" y="1236"/>
                  </a:lnTo>
                  <a:lnTo>
                    <a:pt x="516" y="1252"/>
                  </a:lnTo>
                  <a:lnTo>
                    <a:pt x="532" y="1264"/>
                  </a:lnTo>
                  <a:lnTo>
                    <a:pt x="550" y="1274"/>
                  </a:lnTo>
                  <a:lnTo>
                    <a:pt x="568" y="1280"/>
                  </a:lnTo>
                  <a:lnTo>
                    <a:pt x="590" y="1282"/>
                  </a:lnTo>
                  <a:lnTo>
                    <a:pt x="1008" y="1282"/>
                  </a:lnTo>
                  <a:lnTo>
                    <a:pt x="1008" y="1282"/>
                  </a:lnTo>
                  <a:lnTo>
                    <a:pt x="1020" y="1282"/>
                  </a:lnTo>
                  <a:lnTo>
                    <a:pt x="1032" y="1280"/>
                  </a:lnTo>
                  <a:lnTo>
                    <a:pt x="1044" y="1276"/>
                  </a:lnTo>
                  <a:lnTo>
                    <a:pt x="1054" y="1272"/>
                  </a:lnTo>
                  <a:lnTo>
                    <a:pt x="1064" y="1266"/>
                  </a:lnTo>
                  <a:lnTo>
                    <a:pt x="1074" y="1258"/>
                  </a:lnTo>
                  <a:lnTo>
                    <a:pt x="1084" y="1250"/>
                  </a:lnTo>
                  <a:lnTo>
                    <a:pt x="1092" y="1240"/>
                  </a:lnTo>
                  <a:lnTo>
                    <a:pt x="1194" y="1106"/>
                  </a:lnTo>
                  <a:lnTo>
                    <a:pt x="1194" y="1536"/>
                  </a:lnTo>
                  <a:lnTo>
                    <a:pt x="952" y="1536"/>
                  </a:lnTo>
                  <a:lnTo>
                    <a:pt x="952" y="1536"/>
                  </a:lnTo>
                  <a:lnTo>
                    <a:pt x="962" y="1532"/>
                  </a:lnTo>
                  <a:lnTo>
                    <a:pt x="974" y="1526"/>
                  </a:lnTo>
                  <a:lnTo>
                    <a:pt x="982" y="1518"/>
                  </a:lnTo>
                  <a:lnTo>
                    <a:pt x="990" y="1510"/>
                  </a:lnTo>
                  <a:lnTo>
                    <a:pt x="996" y="1500"/>
                  </a:lnTo>
                  <a:lnTo>
                    <a:pt x="1002" y="1490"/>
                  </a:lnTo>
                  <a:lnTo>
                    <a:pt x="1004" y="1478"/>
                  </a:lnTo>
                  <a:lnTo>
                    <a:pt x="1006" y="1464"/>
                  </a:lnTo>
                  <a:lnTo>
                    <a:pt x="1006" y="1464"/>
                  </a:lnTo>
                  <a:lnTo>
                    <a:pt x="1004" y="1450"/>
                  </a:lnTo>
                  <a:lnTo>
                    <a:pt x="1000" y="1436"/>
                  </a:lnTo>
                  <a:lnTo>
                    <a:pt x="994" y="1422"/>
                  </a:lnTo>
                  <a:lnTo>
                    <a:pt x="984" y="1412"/>
                  </a:lnTo>
                  <a:lnTo>
                    <a:pt x="972" y="1402"/>
                  </a:lnTo>
                  <a:lnTo>
                    <a:pt x="960" y="1396"/>
                  </a:lnTo>
                  <a:lnTo>
                    <a:pt x="946" y="1392"/>
                  </a:lnTo>
                  <a:lnTo>
                    <a:pt x="932" y="1390"/>
                  </a:lnTo>
                  <a:lnTo>
                    <a:pt x="346" y="1390"/>
                  </a:lnTo>
                  <a:lnTo>
                    <a:pt x="346" y="1390"/>
                  </a:lnTo>
                  <a:lnTo>
                    <a:pt x="332" y="1392"/>
                  </a:lnTo>
                  <a:lnTo>
                    <a:pt x="318" y="1396"/>
                  </a:lnTo>
                  <a:lnTo>
                    <a:pt x="304" y="1402"/>
                  </a:lnTo>
                  <a:lnTo>
                    <a:pt x="294" y="1412"/>
                  </a:lnTo>
                  <a:lnTo>
                    <a:pt x="284" y="1422"/>
                  </a:lnTo>
                  <a:lnTo>
                    <a:pt x="278" y="1436"/>
                  </a:lnTo>
                  <a:lnTo>
                    <a:pt x="274" y="1450"/>
                  </a:lnTo>
                  <a:lnTo>
                    <a:pt x="272" y="1464"/>
                  </a:lnTo>
                  <a:lnTo>
                    <a:pt x="272" y="1464"/>
                  </a:lnTo>
                  <a:lnTo>
                    <a:pt x="274" y="1480"/>
                  </a:lnTo>
                  <a:lnTo>
                    <a:pt x="278" y="1494"/>
                  </a:lnTo>
                  <a:lnTo>
                    <a:pt x="284" y="1506"/>
                  </a:lnTo>
                  <a:lnTo>
                    <a:pt x="294" y="1518"/>
                  </a:lnTo>
                  <a:lnTo>
                    <a:pt x="304" y="1526"/>
                  </a:lnTo>
                  <a:lnTo>
                    <a:pt x="318" y="1534"/>
                  </a:lnTo>
                  <a:lnTo>
                    <a:pt x="332" y="1538"/>
                  </a:lnTo>
                  <a:lnTo>
                    <a:pt x="346" y="1540"/>
                  </a:lnTo>
                  <a:lnTo>
                    <a:pt x="720" y="1540"/>
                  </a:lnTo>
                  <a:lnTo>
                    <a:pt x="720" y="1540"/>
                  </a:lnTo>
                  <a:lnTo>
                    <a:pt x="704" y="1544"/>
                  </a:lnTo>
                  <a:lnTo>
                    <a:pt x="690" y="1550"/>
                  </a:lnTo>
                  <a:lnTo>
                    <a:pt x="690" y="1550"/>
                  </a:lnTo>
                  <a:lnTo>
                    <a:pt x="682" y="1554"/>
                  </a:lnTo>
                  <a:lnTo>
                    <a:pt x="682" y="1554"/>
                  </a:lnTo>
                  <a:lnTo>
                    <a:pt x="668" y="1564"/>
                  </a:lnTo>
                  <a:lnTo>
                    <a:pt x="654" y="1576"/>
                  </a:lnTo>
                  <a:lnTo>
                    <a:pt x="654" y="1576"/>
                  </a:lnTo>
                  <a:lnTo>
                    <a:pt x="40" y="2190"/>
                  </a:lnTo>
                  <a:lnTo>
                    <a:pt x="40" y="2190"/>
                  </a:lnTo>
                  <a:lnTo>
                    <a:pt x="30" y="2200"/>
                  </a:lnTo>
                  <a:lnTo>
                    <a:pt x="22" y="2210"/>
                  </a:lnTo>
                  <a:lnTo>
                    <a:pt x="16" y="2222"/>
                  </a:lnTo>
                  <a:lnTo>
                    <a:pt x="10" y="2234"/>
                  </a:lnTo>
                  <a:lnTo>
                    <a:pt x="6" y="2246"/>
                  </a:lnTo>
                  <a:lnTo>
                    <a:pt x="2" y="2260"/>
                  </a:lnTo>
                  <a:lnTo>
                    <a:pt x="2" y="2272"/>
                  </a:lnTo>
                  <a:lnTo>
                    <a:pt x="0" y="2284"/>
                  </a:lnTo>
                  <a:lnTo>
                    <a:pt x="2" y="2298"/>
                  </a:lnTo>
                  <a:lnTo>
                    <a:pt x="2" y="2310"/>
                  </a:lnTo>
                  <a:lnTo>
                    <a:pt x="6" y="2324"/>
                  </a:lnTo>
                  <a:lnTo>
                    <a:pt x="10" y="2336"/>
                  </a:lnTo>
                  <a:lnTo>
                    <a:pt x="16" y="2348"/>
                  </a:lnTo>
                  <a:lnTo>
                    <a:pt x="22" y="2358"/>
                  </a:lnTo>
                  <a:lnTo>
                    <a:pt x="30" y="2370"/>
                  </a:lnTo>
                  <a:lnTo>
                    <a:pt x="40" y="2380"/>
                  </a:lnTo>
                  <a:lnTo>
                    <a:pt x="40" y="2380"/>
                  </a:lnTo>
                  <a:lnTo>
                    <a:pt x="50" y="2390"/>
                  </a:lnTo>
                  <a:lnTo>
                    <a:pt x="60" y="2398"/>
                  </a:lnTo>
                  <a:lnTo>
                    <a:pt x="72" y="2404"/>
                  </a:lnTo>
                  <a:lnTo>
                    <a:pt x="84" y="2410"/>
                  </a:lnTo>
                  <a:lnTo>
                    <a:pt x="96" y="2414"/>
                  </a:lnTo>
                  <a:lnTo>
                    <a:pt x="110" y="2416"/>
                  </a:lnTo>
                  <a:lnTo>
                    <a:pt x="122" y="2418"/>
                  </a:lnTo>
                  <a:lnTo>
                    <a:pt x="134" y="2420"/>
                  </a:lnTo>
                  <a:lnTo>
                    <a:pt x="148" y="2418"/>
                  </a:lnTo>
                  <a:lnTo>
                    <a:pt x="160" y="2416"/>
                  </a:lnTo>
                  <a:lnTo>
                    <a:pt x="174" y="2414"/>
                  </a:lnTo>
                  <a:lnTo>
                    <a:pt x="186" y="2410"/>
                  </a:lnTo>
                  <a:lnTo>
                    <a:pt x="198" y="2404"/>
                  </a:lnTo>
                  <a:lnTo>
                    <a:pt x="210" y="2398"/>
                  </a:lnTo>
                  <a:lnTo>
                    <a:pt x="220" y="2390"/>
                  </a:lnTo>
                  <a:lnTo>
                    <a:pt x="230" y="2380"/>
                  </a:lnTo>
                  <a:lnTo>
                    <a:pt x="614" y="1996"/>
                  </a:lnTo>
                  <a:lnTo>
                    <a:pt x="616" y="2556"/>
                  </a:lnTo>
                  <a:lnTo>
                    <a:pt x="616" y="2556"/>
                  </a:lnTo>
                  <a:lnTo>
                    <a:pt x="616" y="2570"/>
                  </a:lnTo>
                  <a:lnTo>
                    <a:pt x="618" y="2584"/>
                  </a:lnTo>
                  <a:lnTo>
                    <a:pt x="622" y="2596"/>
                  </a:lnTo>
                  <a:lnTo>
                    <a:pt x="626" y="2608"/>
                  </a:lnTo>
                  <a:lnTo>
                    <a:pt x="632" y="2620"/>
                  </a:lnTo>
                  <a:lnTo>
                    <a:pt x="638" y="2632"/>
                  </a:lnTo>
                  <a:lnTo>
                    <a:pt x="646" y="2642"/>
                  </a:lnTo>
                  <a:lnTo>
                    <a:pt x="654" y="2652"/>
                  </a:lnTo>
                  <a:lnTo>
                    <a:pt x="664" y="2660"/>
                  </a:lnTo>
                  <a:lnTo>
                    <a:pt x="674" y="2668"/>
                  </a:lnTo>
                  <a:lnTo>
                    <a:pt x="686" y="2674"/>
                  </a:lnTo>
                  <a:lnTo>
                    <a:pt x="698" y="2680"/>
                  </a:lnTo>
                  <a:lnTo>
                    <a:pt x="710" y="2684"/>
                  </a:lnTo>
                  <a:lnTo>
                    <a:pt x="722" y="2688"/>
                  </a:lnTo>
                  <a:lnTo>
                    <a:pt x="736" y="2690"/>
                  </a:lnTo>
                  <a:lnTo>
                    <a:pt x="750" y="2690"/>
                  </a:lnTo>
                  <a:lnTo>
                    <a:pt x="750" y="2690"/>
                  </a:lnTo>
                  <a:lnTo>
                    <a:pt x="750" y="2690"/>
                  </a:lnTo>
                  <a:lnTo>
                    <a:pt x="764" y="2690"/>
                  </a:lnTo>
                  <a:lnTo>
                    <a:pt x="778" y="2688"/>
                  </a:lnTo>
                  <a:lnTo>
                    <a:pt x="790" y="2684"/>
                  </a:lnTo>
                  <a:lnTo>
                    <a:pt x="802" y="2680"/>
                  </a:lnTo>
                  <a:lnTo>
                    <a:pt x="814" y="2674"/>
                  </a:lnTo>
                  <a:lnTo>
                    <a:pt x="826" y="2668"/>
                  </a:lnTo>
                  <a:lnTo>
                    <a:pt x="836" y="2660"/>
                  </a:lnTo>
                  <a:lnTo>
                    <a:pt x="846" y="2652"/>
                  </a:lnTo>
                  <a:lnTo>
                    <a:pt x="854" y="2642"/>
                  </a:lnTo>
                  <a:lnTo>
                    <a:pt x="862" y="2632"/>
                  </a:lnTo>
                  <a:lnTo>
                    <a:pt x="868" y="2620"/>
                  </a:lnTo>
                  <a:lnTo>
                    <a:pt x="874" y="2608"/>
                  </a:lnTo>
                  <a:lnTo>
                    <a:pt x="878" y="2596"/>
                  </a:lnTo>
                  <a:lnTo>
                    <a:pt x="882" y="2584"/>
                  </a:lnTo>
                  <a:lnTo>
                    <a:pt x="884" y="2570"/>
                  </a:lnTo>
                  <a:lnTo>
                    <a:pt x="884" y="2556"/>
                  </a:lnTo>
                  <a:lnTo>
                    <a:pt x="884" y="1960"/>
                  </a:lnTo>
                  <a:lnTo>
                    <a:pt x="1328" y="1960"/>
                  </a:lnTo>
                  <a:lnTo>
                    <a:pt x="1496" y="1960"/>
                  </a:lnTo>
                  <a:lnTo>
                    <a:pt x="1588" y="1960"/>
                  </a:lnTo>
                  <a:lnTo>
                    <a:pt x="1588" y="1960"/>
                  </a:lnTo>
                  <a:lnTo>
                    <a:pt x="1602" y="1960"/>
                  </a:lnTo>
                  <a:lnTo>
                    <a:pt x="1616" y="1958"/>
                  </a:lnTo>
                  <a:lnTo>
                    <a:pt x="1628" y="1954"/>
                  </a:lnTo>
                  <a:lnTo>
                    <a:pt x="1640" y="1950"/>
                  </a:lnTo>
                  <a:lnTo>
                    <a:pt x="1652" y="1944"/>
                  </a:lnTo>
                  <a:lnTo>
                    <a:pt x="1664" y="1938"/>
                  </a:lnTo>
                  <a:lnTo>
                    <a:pt x="1674" y="1930"/>
                  </a:lnTo>
                  <a:lnTo>
                    <a:pt x="1684" y="1920"/>
                  </a:lnTo>
                  <a:lnTo>
                    <a:pt x="1692" y="1912"/>
                  </a:lnTo>
                  <a:lnTo>
                    <a:pt x="1700" y="1900"/>
                  </a:lnTo>
                  <a:lnTo>
                    <a:pt x="1706" y="1890"/>
                  </a:lnTo>
                  <a:lnTo>
                    <a:pt x="1712" y="1878"/>
                  </a:lnTo>
                  <a:lnTo>
                    <a:pt x="1716" y="1866"/>
                  </a:lnTo>
                  <a:lnTo>
                    <a:pt x="1720" y="1852"/>
                  </a:lnTo>
                  <a:lnTo>
                    <a:pt x="1722" y="1840"/>
                  </a:lnTo>
                  <a:lnTo>
                    <a:pt x="1722" y="1826"/>
                  </a:lnTo>
                  <a:lnTo>
                    <a:pt x="1722" y="844"/>
                  </a:lnTo>
                  <a:lnTo>
                    <a:pt x="1722" y="844"/>
                  </a:lnTo>
                  <a:lnTo>
                    <a:pt x="1720" y="824"/>
                  </a:lnTo>
                  <a:lnTo>
                    <a:pt x="1720" y="824"/>
                  </a:lnTo>
                  <a:close/>
                  <a:moveTo>
                    <a:pt x="190" y="1392"/>
                  </a:moveTo>
                  <a:lnTo>
                    <a:pt x="190" y="1392"/>
                  </a:lnTo>
                  <a:lnTo>
                    <a:pt x="194" y="1402"/>
                  </a:lnTo>
                  <a:lnTo>
                    <a:pt x="200" y="1410"/>
                  </a:lnTo>
                  <a:lnTo>
                    <a:pt x="206" y="1416"/>
                  </a:lnTo>
                  <a:lnTo>
                    <a:pt x="212" y="1422"/>
                  </a:lnTo>
                  <a:lnTo>
                    <a:pt x="220" y="1428"/>
                  </a:lnTo>
                  <a:lnTo>
                    <a:pt x="230" y="1430"/>
                  </a:lnTo>
                  <a:lnTo>
                    <a:pt x="238" y="1432"/>
                  </a:lnTo>
                  <a:lnTo>
                    <a:pt x="248" y="1434"/>
                  </a:lnTo>
                  <a:lnTo>
                    <a:pt x="248" y="1434"/>
                  </a:lnTo>
                  <a:lnTo>
                    <a:pt x="256" y="1432"/>
                  </a:lnTo>
                  <a:lnTo>
                    <a:pt x="266" y="1430"/>
                  </a:lnTo>
                  <a:lnTo>
                    <a:pt x="266" y="1430"/>
                  </a:lnTo>
                  <a:lnTo>
                    <a:pt x="278" y="1426"/>
                  </a:lnTo>
                  <a:lnTo>
                    <a:pt x="288" y="1418"/>
                  </a:lnTo>
                  <a:lnTo>
                    <a:pt x="294" y="1410"/>
                  </a:lnTo>
                  <a:lnTo>
                    <a:pt x="302" y="1400"/>
                  </a:lnTo>
                  <a:lnTo>
                    <a:pt x="306" y="1390"/>
                  </a:lnTo>
                  <a:lnTo>
                    <a:pt x="308" y="1378"/>
                  </a:lnTo>
                  <a:lnTo>
                    <a:pt x="306" y="1366"/>
                  </a:lnTo>
                  <a:lnTo>
                    <a:pt x="304" y="1354"/>
                  </a:lnTo>
                  <a:lnTo>
                    <a:pt x="128" y="836"/>
                  </a:lnTo>
                  <a:lnTo>
                    <a:pt x="128" y="836"/>
                  </a:lnTo>
                  <a:lnTo>
                    <a:pt x="122" y="824"/>
                  </a:lnTo>
                  <a:lnTo>
                    <a:pt x="116" y="814"/>
                  </a:lnTo>
                  <a:lnTo>
                    <a:pt x="108" y="808"/>
                  </a:lnTo>
                  <a:lnTo>
                    <a:pt x="98" y="802"/>
                  </a:lnTo>
                  <a:lnTo>
                    <a:pt x="88" y="796"/>
                  </a:lnTo>
                  <a:lnTo>
                    <a:pt x="76" y="796"/>
                  </a:lnTo>
                  <a:lnTo>
                    <a:pt x="64" y="796"/>
                  </a:lnTo>
                  <a:lnTo>
                    <a:pt x="52" y="798"/>
                  </a:lnTo>
                  <a:lnTo>
                    <a:pt x="52" y="798"/>
                  </a:lnTo>
                  <a:lnTo>
                    <a:pt x="42" y="804"/>
                  </a:lnTo>
                  <a:lnTo>
                    <a:pt x="32" y="810"/>
                  </a:lnTo>
                  <a:lnTo>
                    <a:pt x="24" y="818"/>
                  </a:lnTo>
                  <a:lnTo>
                    <a:pt x="18" y="828"/>
                  </a:lnTo>
                  <a:lnTo>
                    <a:pt x="14" y="838"/>
                  </a:lnTo>
                  <a:lnTo>
                    <a:pt x="12" y="850"/>
                  </a:lnTo>
                  <a:lnTo>
                    <a:pt x="12" y="862"/>
                  </a:lnTo>
                  <a:lnTo>
                    <a:pt x="14" y="874"/>
                  </a:lnTo>
                  <a:lnTo>
                    <a:pt x="190" y="139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2" name="Freeform 157"/>
            <p:cNvSpPr>
              <a:spLocks noEditPoints="1"/>
            </p:cNvSpPr>
            <p:nvPr/>
          </p:nvSpPr>
          <p:spPr bwMode="auto">
            <a:xfrm>
              <a:off x="4833024" y="3959612"/>
              <a:ext cx="421058" cy="330036"/>
            </a:xfrm>
            <a:custGeom>
              <a:avLst/>
              <a:gdLst>
                <a:gd name="T0" fmla="*/ 2342 w 2424"/>
                <a:gd name="T1" fmla="*/ 0 h 1900"/>
                <a:gd name="T2" fmla="*/ 38 w 2424"/>
                <a:gd name="T3" fmla="*/ 6 h 1900"/>
                <a:gd name="T4" fmla="*/ 0 w 2424"/>
                <a:gd name="T5" fmla="*/ 66 h 1900"/>
                <a:gd name="T6" fmla="*/ 14 w 2424"/>
                <a:gd name="T7" fmla="*/ 1610 h 1900"/>
                <a:gd name="T8" fmla="*/ 1198 w 2424"/>
                <a:gd name="T9" fmla="*/ 1898 h 1900"/>
                <a:gd name="T10" fmla="*/ 2384 w 2424"/>
                <a:gd name="T11" fmla="*/ 1630 h 1900"/>
                <a:gd name="T12" fmla="*/ 2424 w 2424"/>
                <a:gd name="T13" fmla="*/ 1580 h 1900"/>
                <a:gd name="T14" fmla="*/ 2410 w 2424"/>
                <a:gd name="T15" fmla="*/ 24 h 1900"/>
                <a:gd name="T16" fmla="*/ 1144 w 2424"/>
                <a:gd name="T17" fmla="*/ 384 h 1900"/>
                <a:gd name="T18" fmla="*/ 2222 w 2424"/>
                <a:gd name="T19" fmla="*/ 168 h 1900"/>
                <a:gd name="T20" fmla="*/ 2278 w 2424"/>
                <a:gd name="T21" fmla="*/ 220 h 1900"/>
                <a:gd name="T22" fmla="*/ 2260 w 2424"/>
                <a:gd name="T23" fmla="*/ 282 h 1900"/>
                <a:gd name="T24" fmla="*/ 1358 w 2424"/>
                <a:gd name="T25" fmla="*/ 500 h 1900"/>
                <a:gd name="T26" fmla="*/ 1308 w 2424"/>
                <a:gd name="T27" fmla="*/ 478 h 1900"/>
                <a:gd name="T28" fmla="*/ 1292 w 2424"/>
                <a:gd name="T29" fmla="*/ 420 h 1900"/>
                <a:gd name="T30" fmla="*/ 1344 w 2424"/>
                <a:gd name="T31" fmla="*/ 366 h 1900"/>
                <a:gd name="T32" fmla="*/ 1796 w 2424"/>
                <a:gd name="T33" fmla="*/ 508 h 1900"/>
                <a:gd name="T34" fmla="*/ 1850 w 2424"/>
                <a:gd name="T35" fmla="*/ 558 h 1900"/>
                <a:gd name="T36" fmla="*/ 1834 w 2424"/>
                <a:gd name="T37" fmla="*/ 620 h 1900"/>
                <a:gd name="T38" fmla="*/ 1358 w 2424"/>
                <a:gd name="T39" fmla="*/ 740 h 1900"/>
                <a:gd name="T40" fmla="*/ 1308 w 2424"/>
                <a:gd name="T41" fmla="*/ 718 h 1900"/>
                <a:gd name="T42" fmla="*/ 1292 w 2424"/>
                <a:gd name="T43" fmla="*/ 660 h 1900"/>
                <a:gd name="T44" fmla="*/ 1344 w 2424"/>
                <a:gd name="T45" fmla="*/ 606 h 1900"/>
                <a:gd name="T46" fmla="*/ 2284 w 2424"/>
                <a:gd name="T47" fmla="*/ 1162 h 1900"/>
                <a:gd name="T48" fmla="*/ 2238 w 2424"/>
                <a:gd name="T49" fmla="*/ 1186 h 1900"/>
                <a:gd name="T50" fmla="*/ 2130 w 2424"/>
                <a:gd name="T51" fmla="*/ 1098 h 1900"/>
                <a:gd name="T52" fmla="*/ 1908 w 2424"/>
                <a:gd name="T53" fmla="*/ 1306 h 1900"/>
                <a:gd name="T54" fmla="*/ 1412 w 2424"/>
                <a:gd name="T55" fmla="*/ 1642 h 1900"/>
                <a:gd name="T56" fmla="*/ 1372 w 2424"/>
                <a:gd name="T57" fmla="*/ 1674 h 1900"/>
                <a:gd name="T58" fmla="*/ 1310 w 2424"/>
                <a:gd name="T59" fmla="*/ 1660 h 1900"/>
                <a:gd name="T60" fmla="*/ 1290 w 2424"/>
                <a:gd name="T61" fmla="*/ 1590 h 1900"/>
                <a:gd name="T62" fmla="*/ 1592 w 2424"/>
                <a:gd name="T63" fmla="*/ 1052 h 1900"/>
                <a:gd name="T64" fmla="*/ 1882 w 2424"/>
                <a:gd name="T65" fmla="*/ 1158 h 1900"/>
                <a:gd name="T66" fmla="*/ 1950 w 2424"/>
                <a:gd name="T67" fmla="*/ 904 h 1900"/>
                <a:gd name="T68" fmla="*/ 1962 w 2424"/>
                <a:gd name="T69" fmla="*/ 860 h 1900"/>
                <a:gd name="T70" fmla="*/ 2240 w 2424"/>
                <a:gd name="T71" fmla="*/ 840 h 1900"/>
                <a:gd name="T72" fmla="*/ 2284 w 2424"/>
                <a:gd name="T73" fmla="*/ 864 h 1900"/>
                <a:gd name="T74" fmla="*/ 926 w 2424"/>
                <a:gd name="T75" fmla="*/ 600 h 1900"/>
                <a:gd name="T76" fmla="*/ 272 w 2424"/>
                <a:gd name="T77" fmla="*/ 440 h 1900"/>
                <a:gd name="T78" fmla="*/ 254 w 2424"/>
                <a:gd name="T79" fmla="*/ 378 h 1900"/>
                <a:gd name="T80" fmla="*/ 308 w 2424"/>
                <a:gd name="T81" fmla="*/ 328 h 1900"/>
                <a:gd name="T82" fmla="*/ 966 w 2424"/>
                <a:gd name="T83" fmla="*/ 478 h 1900"/>
                <a:gd name="T84" fmla="*/ 992 w 2424"/>
                <a:gd name="T85" fmla="*/ 548 h 1900"/>
                <a:gd name="T86" fmla="*/ 958 w 2424"/>
                <a:gd name="T87" fmla="*/ 592 h 1900"/>
                <a:gd name="T88" fmla="*/ 520 w 2424"/>
                <a:gd name="T89" fmla="*/ 856 h 1900"/>
                <a:gd name="T90" fmla="*/ 394 w 2424"/>
                <a:gd name="T91" fmla="*/ 880 h 1900"/>
                <a:gd name="T92" fmla="*/ 288 w 2424"/>
                <a:gd name="T93" fmla="*/ 992 h 1900"/>
                <a:gd name="T94" fmla="*/ 258 w 2424"/>
                <a:gd name="T95" fmla="*/ 1136 h 1900"/>
                <a:gd name="T96" fmla="*/ 302 w 2424"/>
                <a:gd name="T97" fmla="*/ 1314 h 1900"/>
                <a:gd name="T98" fmla="*/ 418 w 2424"/>
                <a:gd name="T99" fmla="*/ 1440 h 1900"/>
                <a:gd name="T100" fmla="*/ 546 w 2424"/>
                <a:gd name="T101" fmla="*/ 1478 h 1900"/>
                <a:gd name="T102" fmla="*/ 686 w 2424"/>
                <a:gd name="T103" fmla="*/ 1424 h 1900"/>
                <a:gd name="T104" fmla="*/ 770 w 2424"/>
                <a:gd name="T105" fmla="*/ 1288 h 1900"/>
                <a:gd name="T106" fmla="*/ 860 w 2424"/>
                <a:gd name="T107" fmla="*/ 1118 h 1900"/>
                <a:gd name="T108" fmla="*/ 816 w 2424"/>
                <a:gd name="T109" fmla="*/ 940 h 1900"/>
                <a:gd name="T110" fmla="*/ 700 w 2424"/>
                <a:gd name="T111" fmla="*/ 814 h 1900"/>
                <a:gd name="T112" fmla="*/ 860 w 2424"/>
                <a:gd name="T113" fmla="*/ 1118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4" h="1900">
                  <a:moveTo>
                    <a:pt x="2400" y="14"/>
                  </a:moveTo>
                  <a:lnTo>
                    <a:pt x="2400" y="14"/>
                  </a:lnTo>
                  <a:lnTo>
                    <a:pt x="2386" y="6"/>
                  </a:lnTo>
                  <a:lnTo>
                    <a:pt x="2372" y="0"/>
                  </a:lnTo>
                  <a:lnTo>
                    <a:pt x="2358" y="0"/>
                  </a:lnTo>
                  <a:lnTo>
                    <a:pt x="2342" y="0"/>
                  </a:lnTo>
                  <a:lnTo>
                    <a:pt x="1212" y="262"/>
                  </a:lnTo>
                  <a:lnTo>
                    <a:pt x="82" y="0"/>
                  </a:lnTo>
                  <a:lnTo>
                    <a:pt x="82" y="0"/>
                  </a:lnTo>
                  <a:lnTo>
                    <a:pt x="68" y="0"/>
                  </a:lnTo>
                  <a:lnTo>
                    <a:pt x="52" y="0"/>
                  </a:lnTo>
                  <a:lnTo>
                    <a:pt x="38" y="6"/>
                  </a:lnTo>
                  <a:lnTo>
                    <a:pt x="26" y="14"/>
                  </a:lnTo>
                  <a:lnTo>
                    <a:pt x="26" y="14"/>
                  </a:lnTo>
                  <a:lnTo>
                    <a:pt x="14" y="24"/>
                  </a:lnTo>
                  <a:lnTo>
                    <a:pt x="6" y="38"/>
                  </a:lnTo>
                  <a:lnTo>
                    <a:pt x="2" y="52"/>
                  </a:lnTo>
                  <a:lnTo>
                    <a:pt x="0" y="66"/>
                  </a:lnTo>
                  <a:lnTo>
                    <a:pt x="0" y="1568"/>
                  </a:lnTo>
                  <a:lnTo>
                    <a:pt x="0" y="1568"/>
                  </a:lnTo>
                  <a:lnTo>
                    <a:pt x="0" y="1580"/>
                  </a:lnTo>
                  <a:lnTo>
                    <a:pt x="4" y="1590"/>
                  </a:lnTo>
                  <a:lnTo>
                    <a:pt x="8" y="1600"/>
                  </a:lnTo>
                  <a:lnTo>
                    <a:pt x="14" y="1610"/>
                  </a:lnTo>
                  <a:lnTo>
                    <a:pt x="22" y="1618"/>
                  </a:lnTo>
                  <a:lnTo>
                    <a:pt x="32" y="1624"/>
                  </a:lnTo>
                  <a:lnTo>
                    <a:pt x="42" y="1630"/>
                  </a:lnTo>
                  <a:lnTo>
                    <a:pt x="52" y="1634"/>
                  </a:lnTo>
                  <a:lnTo>
                    <a:pt x="1198" y="1898"/>
                  </a:lnTo>
                  <a:lnTo>
                    <a:pt x="1198" y="1898"/>
                  </a:lnTo>
                  <a:lnTo>
                    <a:pt x="1212" y="1900"/>
                  </a:lnTo>
                  <a:lnTo>
                    <a:pt x="1212" y="1900"/>
                  </a:lnTo>
                  <a:lnTo>
                    <a:pt x="1228" y="1898"/>
                  </a:lnTo>
                  <a:lnTo>
                    <a:pt x="2372" y="1634"/>
                  </a:lnTo>
                  <a:lnTo>
                    <a:pt x="2372" y="1634"/>
                  </a:lnTo>
                  <a:lnTo>
                    <a:pt x="2384" y="1630"/>
                  </a:lnTo>
                  <a:lnTo>
                    <a:pt x="2394" y="1624"/>
                  </a:lnTo>
                  <a:lnTo>
                    <a:pt x="2402" y="1618"/>
                  </a:lnTo>
                  <a:lnTo>
                    <a:pt x="2410" y="1610"/>
                  </a:lnTo>
                  <a:lnTo>
                    <a:pt x="2416" y="1600"/>
                  </a:lnTo>
                  <a:lnTo>
                    <a:pt x="2420" y="1590"/>
                  </a:lnTo>
                  <a:lnTo>
                    <a:pt x="2424" y="1580"/>
                  </a:lnTo>
                  <a:lnTo>
                    <a:pt x="2424" y="1568"/>
                  </a:lnTo>
                  <a:lnTo>
                    <a:pt x="2424" y="66"/>
                  </a:lnTo>
                  <a:lnTo>
                    <a:pt x="2424" y="66"/>
                  </a:lnTo>
                  <a:lnTo>
                    <a:pt x="2424" y="52"/>
                  </a:lnTo>
                  <a:lnTo>
                    <a:pt x="2418" y="38"/>
                  </a:lnTo>
                  <a:lnTo>
                    <a:pt x="2410" y="24"/>
                  </a:lnTo>
                  <a:lnTo>
                    <a:pt x="2400" y="14"/>
                  </a:lnTo>
                  <a:lnTo>
                    <a:pt x="2400" y="14"/>
                  </a:lnTo>
                  <a:close/>
                  <a:moveTo>
                    <a:pt x="1144" y="1748"/>
                  </a:moveTo>
                  <a:lnTo>
                    <a:pt x="134" y="1514"/>
                  </a:lnTo>
                  <a:lnTo>
                    <a:pt x="134" y="152"/>
                  </a:lnTo>
                  <a:lnTo>
                    <a:pt x="1144" y="384"/>
                  </a:lnTo>
                  <a:lnTo>
                    <a:pt x="1144" y="1748"/>
                  </a:lnTo>
                  <a:close/>
                  <a:moveTo>
                    <a:pt x="1344" y="366"/>
                  </a:moveTo>
                  <a:lnTo>
                    <a:pt x="2196" y="170"/>
                  </a:lnTo>
                  <a:lnTo>
                    <a:pt x="2196" y="170"/>
                  </a:lnTo>
                  <a:lnTo>
                    <a:pt x="2210" y="168"/>
                  </a:lnTo>
                  <a:lnTo>
                    <a:pt x="2222" y="168"/>
                  </a:lnTo>
                  <a:lnTo>
                    <a:pt x="2236" y="172"/>
                  </a:lnTo>
                  <a:lnTo>
                    <a:pt x="2248" y="178"/>
                  </a:lnTo>
                  <a:lnTo>
                    <a:pt x="2258" y="186"/>
                  </a:lnTo>
                  <a:lnTo>
                    <a:pt x="2266" y="196"/>
                  </a:lnTo>
                  <a:lnTo>
                    <a:pt x="2272" y="208"/>
                  </a:lnTo>
                  <a:lnTo>
                    <a:pt x="2278" y="220"/>
                  </a:lnTo>
                  <a:lnTo>
                    <a:pt x="2278" y="220"/>
                  </a:lnTo>
                  <a:lnTo>
                    <a:pt x="2278" y="234"/>
                  </a:lnTo>
                  <a:lnTo>
                    <a:pt x="2278" y="248"/>
                  </a:lnTo>
                  <a:lnTo>
                    <a:pt x="2274" y="260"/>
                  </a:lnTo>
                  <a:lnTo>
                    <a:pt x="2268" y="272"/>
                  </a:lnTo>
                  <a:lnTo>
                    <a:pt x="2260" y="282"/>
                  </a:lnTo>
                  <a:lnTo>
                    <a:pt x="2250" y="290"/>
                  </a:lnTo>
                  <a:lnTo>
                    <a:pt x="2240" y="296"/>
                  </a:lnTo>
                  <a:lnTo>
                    <a:pt x="2226" y="302"/>
                  </a:lnTo>
                  <a:lnTo>
                    <a:pt x="1374" y="498"/>
                  </a:lnTo>
                  <a:lnTo>
                    <a:pt x="1374" y="498"/>
                  </a:lnTo>
                  <a:lnTo>
                    <a:pt x="1358" y="500"/>
                  </a:lnTo>
                  <a:lnTo>
                    <a:pt x="1358" y="500"/>
                  </a:lnTo>
                  <a:lnTo>
                    <a:pt x="1346" y="498"/>
                  </a:lnTo>
                  <a:lnTo>
                    <a:pt x="1336" y="496"/>
                  </a:lnTo>
                  <a:lnTo>
                    <a:pt x="1326" y="492"/>
                  </a:lnTo>
                  <a:lnTo>
                    <a:pt x="1316" y="486"/>
                  </a:lnTo>
                  <a:lnTo>
                    <a:pt x="1308" y="478"/>
                  </a:lnTo>
                  <a:lnTo>
                    <a:pt x="1302" y="468"/>
                  </a:lnTo>
                  <a:lnTo>
                    <a:pt x="1296" y="458"/>
                  </a:lnTo>
                  <a:lnTo>
                    <a:pt x="1292" y="448"/>
                  </a:lnTo>
                  <a:lnTo>
                    <a:pt x="1292" y="448"/>
                  </a:lnTo>
                  <a:lnTo>
                    <a:pt x="1290" y="434"/>
                  </a:lnTo>
                  <a:lnTo>
                    <a:pt x="1292" y="420"/>
                  </a:lnTo>
                  <a:lnTo>
                    <a:pt x="1296" y="408"/>
                  </a:lnTo>
                  <a:lnTo>
                    <a:pt x="1302" y="396"/>
                  </a:lnTo>
                  <a:lnTo>
                    <a:pt x="1308" y="386"/>
                  </a:lnTo>
                  <a:lnTo>
                    <a:pt x="1318" y="378"/>
                  </a:lnTo>
                  <a:lnTo>
                    <a:pt x="1330" y="370"/>
                  </a:lnTo>
                  <a:lnTo>
                    <a:pt x="1344" y="366"/>
                  </a:lnTo>
                  <a:lnTo>
                    <a:pt x="1344" y="366"/>
                  </a:lnTo>
                  <a:close/>
                  <a:moveTo>
                    <a:pt x="1344" y="606"/>
                  </a:moveTo>
                  <a:lnTo>
                    <a:pt x="1770" y="508"/>
                  </a:lnTo>
                  <a:lnTo>
                    <a:pt x="1770" y="508"/>
                  </a:lnTo>
                  <a:lnTo>
                    <a:pt x="1784" y="506"/>
                  </a:lnTo>
                  <a:lnTo>
                    <a:pt x="1796" y="508"/>
                  </a:lnTo>
                  <a:lnTo>
                    <a:pt x="1810" y="510"/>
                  </a:lnTo>
                  <a:lnTo>
                    <a:pt x="1820" y="516"/>
                  </a:lnTo>
                  <a:lnTo>
                    <a:pt x="1830" y="524"/>
                  </a:lnTo>
                  <a:lnTo>
                    <a:pt x="1840" y="534"/>
                  </a:lnTo>
                  <a:lnTo>
                    <a:pt x="1846" y="546"/>
                  </a:lnTo>
                  <a:lnTo>
                    <a:pt x="1850" y="558"/>
                  </a:lnTo>
                  <a:lnTo>
                    <a:pt x="1850" y="558"/>
                  </a:lnTo>
                  <a:lnTo>
                    <a:pt x="1852" y="572"/>
                  </a:lnTo>
                  <a:lnTo>
                    <a:pt x="1852" y="586"/>
                  </a:lnTo>
                  <a:lnTo>
                    <a:pt x="1848" y="598"/>
                  </a:lnTo>
                  <a:lnTo>
                    <a:pt x="1842" y="610"/>
                  </a:lnTo>
                  <a:lnTo>
                    <a:pt x="1834" y="620"/>
                  </a:lnTo>
                  <a:lnTo>
                    <a:pt x="1824" y="628"/>
                  </a:lnTo>
                  <a:lnTo>
                    <a:pt x="1812" y="636"/>
                  </a:lnTo>
                  <a:lnTo>
                    <a:pt x="1800" y="640"/>
                  </a:lnTo>
                  <a:lnTo>
                    <a:pt x="1374" y="738"/>
                  </a:lnTo>
                  <a:lnTo>
                    <a:pt x="1374" y="738"/>
                  </a:lnTo>
                  <a:lnTo>
                    <a:pt x="1358" y="740"/>
                  </a:lnTo>
                  <a:lnTo>
                    <a:pt x="1358" y="740"/>
                  </a:lnTo>
                  <a:lnTo>
                    <a:pt x="1346" y="738"/>
                  </a:lnTo>
                  <a:lnTo>
                    <a:pt x="1336" y="736"/>
                  </a:lnTo>
                  <a:lnTo>
                    <a:pt x="1326" y="732"/>
                  </a:lnTo>
                  <a:lnTo>
                    <a:pt x="1316" y="726"/>
                  </a:lnTo>
                  <a:lnTo>
                    <a:pt x="1308" y="718"/>
                  </a:lnTo>
                  <a:lnTo>
                    <a:pt x="1302" y="708"/>
                  </a:lnTo>
                  <a:lnTo>
                    <a:pt x="1296" y="698"/>
                  </a:lnTo>
                  <a:lnTo>
                    <a:pt x="1292" y="688"/>
                  </a:lnTo>
                  <a:lnTo>
                    <a:pt x="1292" y="688"/>
                  </a:lnTo>
                  <a:lnTo>
                    <a:pt x="1290" y="674"/>
                  </a:lnTo>
                  <a:lnTo>
                    <a:pt x="1292" y="660"/>
                  </a:lnTo>
                  <a:lnTo>
                    <a:pt x="1296" y="648"/>
                  </a:lnTo>
                  <a:lnTo>
                    <a:pt x="1302" y="636"/>
                  </a:lnTo>
                  <a:lnTo>
                    <a:pt x="1308" y="626"/>
                  </a:lnTo>
                  <a:lnTo>
                    <a:pt x="1318" y="618"/>
                  </a:lnTo>
                  <a:lnTo>
                    <a:pt x="1330" y="612"/>
                  </a:lnTo>
                  <a:lnTo>
                    <a:pt x="1344" y="606"/>
                  </a:lnTo>
                  <a:lnTo>
                    <a:pt x="1344" y="606"/>
                  </a:lnTo>
                  <a:close/>
                  <a:moveTo>
                    <a:pt x="2292" y="1132"/>
                  </a:moveTo>
                  <a:lnTo>
                    <a:pt x="2292" y="1132"/>
                  </a:lnTo>
                  <a:lnTo>
                    <a:pt x="2292" y="1140"/>
                  </a:lnTo>
                  <a:lnTo>
                    <a:pt x="2290" y="1148"/>
                  </a:lnTo>
                  <a:lnTo>
                    <a:pt x="2284" y="1162"/>
                  </a:lnTo>
                  <a:lnTo>
                    <a:pt x="2274" y="1172"/>
                  </a:lnTo>
                  <a:lnTo>
                    <a:pt x="2266" y="1178"/>
                  </a:lnTo>
                  <a:lnTo>
                    <a:pt x="2260" y="1182"/>
                  </a:lnTo>
                  <a:lnTo>
                    <a:pt x="2260" y="1182"/>
                  </a:lnTo>
                  <a:lnTo>
                    <a:pt x="2250" y="1184"/>
                  </a:lnTo>
                  <a:lnTo>
                    <a:pt x="2238" y="1186"/>
                  </a:lnTo>
                  <a:lnTo>
                    <a:pt x="2238" y="1186"/>
                  </a:lnTo>
                  <a:lnTo>
                    <a:pt x="2228" y="1184"/>
                  </a:lnTo>
                  <a:lnTo>
                    <a:pt x="2218" y="1182"/>
                  </a:lnTo>
                  <a:lnTo>
                    <a:pt x="2210" y="1176"/>
                  </a:lnTo>
                  <a:lnTo>
                    <a:pt x="2200" y="1170"/>
                  </a:lnTo>
                  <a:lnTo>
                    <a:pt x="2130" y="1098"/>
                  </a:lnTo>
                  <a:lnTo>
                    <a:pt x="1944" y="1286"/>
                  </a:lnTo>
                  <a:lnTo>
                    <a:pt x="1944" y="1286"/>
                  </a:lnTo>
                  <a:lnTo>
                    <a:pt x="1936" y="1294"/>
                  </a:lnTo>
                  <a:lnTo>
                    <a:pt x="1926" y="1298"/>
                  </a:lnTo>
                  <a:lnTo>
                    <a:pt x="1918" y="1302"/>
                  </a:lnTo>
                  <a:lnTo>
                    <a:pt x="1908" y="1306"/>
                  </a:lnTo>
                  <a:lnTo>
                    <a:pt x="1898" y="1306"/>
                  </a:lnTo>
                  <a:lnTo>
                    <a:pt x="1886" y="1306"/>
                  </a:lnTo>
                  <a:lnTo>
                    <a:pt x="1876" y="1304"/>
                  </a:lnTo>
                  <a:lnTo>
                    <a:pt x="1866" y="1300"/>
                  </a:lnTo>
                  <a:lnTo>
                    <a:pt x="1654" y="1200"/>
                  </a:lnTo>
                  <a:lnTo>
                    <a:pt x="1412" y="1642"/>
                  </a:lnTo>
                  <a:lnTo>
                    <a:pt x="1412" y="1642"/>
                  </a:lnTo>
                  <a:lnTo>
                    <a:pt x="1408" y="1650"/>
                  </a:lnTo>
                  <a:lnTo>
                    <a:pt x="1402" y="1656"/>
                  </a:lnTo>
                  <a:lnTo>
                    <a:pt x="1396" y="1662"/>
                  </a:lnTo>
                  <a:lnTo>
                    <a:pt x="1388" y="1668"/>
                  </a:lnTo>
                  <a:lnTo>
                    <a:pt x="1372" y="1674"/>
                  </a:lnTo>
                  <a:lnTo>
                    <a:pt x="1354" y="1676"/>
                  </a:lnTo>
                  <a:lnTo>
                    <a:pt x="1354" y="1676"/>
                  </a:lnTo>
                  <a:lnTo>
                    <a:pt x="1338" y="1674"/>
                  </a:lnTo>
                  <a:lnTo>
                    <a:pt x="1322" y="1668"/>
                  </a:lnTo>
                  <a:lnTo>
                    <a:pt x="1322" y="1668"/>
                  </a:lnTo>
                  <a:lnTo>
                    <a:pt x="1310" y="1660"/>
                  </a:lnTo>
                  <a:lnTo>
                    <a:pt x="1300" y="1652"/>
                  </a:lnTo>
                  <a:lnTo>
                    <a:pt x="1294" y="1640"/>
                  </a:lnTo>
                  <a:lnTo>
                    <a:pt x="1290" y="1628"/>
                  </a:lnTo>
                  <a:lnTo>
                    <a:pt x="1286" y="1616"/>
                  </a:lnTo>
                  <a:lnTo>
                    <a:pt x="1286" y="1602"/>
                  </a:lnTo>
                  <a:lnTo>
                    <a:pt x="1290" y="1590"/>
                  </a:lnTo>
                  <a:lnTo>
                    <a:pt x="1294" y="1576"/>
                  </a:lnTo>
                  <a:lnTo>
                    <a:pt x="1566" y="1080"/>
                  </a:lnTo>
                  <a:lnTo>
                    <a:pt x="1566" y="1080"/>
                  </a:lnTo>
                  <a:lnTo>
                    <a:pt x="1572" y="1068"/>
                  </a:lnTo>
                  <a:lnTo>
                    <a:pt x="1582" y="1060"/>
                  </a:lnTo>
                  <a:lnTo>
                    <a:pt x="1592" y="1052"/>
                  </a:lnTo>
                  <a:lnTo>
                    <a:pt x="1604" y="1048"/>
                  </a:lnTo>
                  <a:lnTo>
                    <a:pt x="1616" y="1044"/>
                  </a:lnTo>
                  <a:lnTo>
                    <a:pt x="1628" y="1044"/>
                  </a:lnTo>
                  <a:lnTo>
                    <a:pt x="1640" y="1046"/>
                  </a:lnTo>
                  <a:lnTo>
                    <a:pt x="1654" y="1050"/>
                  </a:lnTo>
                  <a:lnTo>
                    <a:pt x="1882" y="1158"/>
                  </a:lnTo>
                  <a:lnTo>
                    <a:pt x="2036" y="1004"/>
                  </a:lnTo>
                  <a:lnTo>
                    <a:pt x="1964" y="932"/>
                  </a:lnTo>
                  <a:lnTo>
                    <a:pt x="1964" y="932"/>
                  </a:lnTo>
                  <a:lnTo>
                    <a:pt x="1960" y="926"/>
                  </a:lnTo>
                  <a:lnTo>
                    <a:pt x="1956" y="920"/>
                  </a:lnTo>
                  <a:lnTo>
                    <a:pt x="1950" y="904"/>
                  </a:lnTo>
                  <a:lnTo>
                    <a:pt x="1950" y="890"/>
                  </a:lnTo>
                  <a:lnTo>
                    <a:pt x="1950" y="882"/>
                  </a:lnTo>
                  <a:lnTo>
                    <a:pt x="1954" y="874"/>
                  </a:lnTo>
                  <a:lnTo>
                    <a:pt x="1954" y="874"/>
                  </a:lnTo>
                  <a:lnTo>
                    <a:pt x="1956" y="866"/>
                  </a:lnTo>
                  <a:lnTo>
                    <a:pt x="1962" y="860"/>
                  </a:lnTo>
                  <a:lnTo>
                    <a:pt x="1972" y="850"/>
                  </a:lnTo>
                  <a:lnTo>
                    <a:pt x="1986" y="842"/>
                  </a:lnTo>
                  <a:lnTo>
                    <a:pt x="1994" y="842"/>
                  </a:lnTo>
                  <a:lnTo>
                    <a:pt x="2002" y="840"/>
                  </a:lnTo>
                  <a:lnTo>
                    <a:pt x="2002" y="840"/>
                  </a:lnTo>
                  <a:lnTo>
                    <a:pt x="2240" y="840"/>
                  </a:lnTo>
                  <a:lnTo>
                    <a:pt x="2240" y="840"/>
                  </a:lnTo>
                  <a:lnTo>
                    <a:pt x="2250" y="842"/>
                  </a:lnTo>
                  <a:lnTo>
                    <a:pt x="2260" y="846"/>
                  </a:lnTo>
                  <a:lnTo>
                    <a:pt x="2270" y="850"/>
                  </a:lnTo>
                  <a:lnTo>
                    <a:pt x="2278" y="856"/>
                  </a:lnTo>
                  <a:lnTo>
                    <a:pt x="2284" y="864"/>
                  </a:lnTo>
                  <a:lnTo>
                    <a:pt x="2288" y="874"/>
                  </a:lnTo>
                  <a:lnTo>
                    <a:pt x="2292" y="884"/>
                  </a:lnTo>
                  <a:lnTo>
                    <a:pt x="2292" y="894"/>
                  </a:lnTo>
                  <a:lnTo>
                    <a:pt x="2292" y="1132"/>
                  </a:lnTo>
                  <a:close/>
                  <a:moveTo>
                    <a:pt x="926" y="600"/>
                  </a:moveTo>
                  <a:lnTo>
                    <a:pt x="926" y="600"/>
                  </a:lnTo>
                  <a:lnTo>
                    <a:pt x="910" y="598"/>
                  </a:lnTo>
                  <a:lnTo>
                    <a:pt x="306" y="460"/>
                  </a:lnTo>
                  <a:lnTo>
                    <a:pt x="306" y="460"/>
                  </a:lnTo>
                  <a:lnTo>
                    <a:pt x="292" y="456"/>
                  </a:lnTo>
                  <a:lnTo>
                    <a:pt x="280" y="448"/>
                  </a:lnTo>
                  <a:lnTo>
                    <a:pt x="272" y="440"/>
                  </a:lnTo>
                  <a:lnTo>
                    <a:pt x="264" y="430"/>
                  </a:lnTo>
                  <a:lnTo>
                    <a:pt x="258" y="418"/>
                  </a:lnTo>
                  <a:lnTo>
                    <a:pt x="254" y="406"/>
                  </a:lnTo>
                  <a:lnTo>
                    <a:pt x="254" y="392"/>
                  </a:lnTo>
                  <a:lnTo>
                    <a:pt x="254" y="378"/>
                  </a:lnTo>
                  <a:lnTo>
                    <a:pt x="254" y="378"/>
                  </a:lnTo>
                  <a:lnTo>
                    <a:pt x="260" y="366"/>
                  </a:lnTo>
                  <a:lnTo>
                    <a:pt x="266" y="354"/>
                  </a:lnTo>
                  <a:lnTo>
                    <a:pt x="274" y="344"/>
                  </a:lnTo>
                  <a:lnTo>
                    <a:pt x="284" y="336"/>
                  </a:lnTo>
                  <a:lnTo>
                    <a:pt x="296" y="330"/>
                  </a:lnTo>
                  <a:lnTo>
                    <a:pt x="308" y="328"/>
                  </a:lnTo>
                  <a:lnTo>
                    <a:pt x="322" y="326"/>
                  </a:lnTo>
                  <a:lnTo>
                    <a:pt x="336" y="328"/>
                  </a:lnTo>
                  <a:lnTo>
                    <a:pt x="940" y="468"/>
                  </a:lnTo>
                  <a:lnTo>
                    <a:pt x="940" y="468"/>
                  </a:lnTo>
                  <a:lnTo>
                    <a:pt x="954" y="472"/>
                  </a:lnTo>
                  <a:lnTo>
                    <a:pt x="966" y="478"/>
                  </a:lnTo>
                  <a:lnTo>
                    <a:pt x="976" y="488"/>
                  </a:lnTo>
                  <a:lnTo>
                    <a:pt x="982" y="498"/>
                  </a:lnTo>
                  <a:lnTo>
                    <a:pt x="988" y="510"/>
                  </a:lnTo>
                  <a:lnTo>
                    <a:pt x="992" y="522"/>
                  </a:lnTo>
                  <a:lnTo>
                    <a:pt x="994" y="534"/>
                  </a:lnTo>
                  <a:lnTo>
                    <a:pt x="992" y="548"/>
                  </a:lnTo>
                  <a:lnTo>
                    <a:pt x="992" y="548"/>
                  </a:lnTo>
                  <a:lnTo>
                    <a:pt x="988" y="560"/>
                  </a:lnTo>
                  <a:lnTo>
                    <a:pt x="982" y="570"/>
                  </a:lnTo>
                  <a:lnTo>
                    <a:pt x="976" y="578"/>
                  </a:lnTo>
                  <a:lnTo>
                    <a:pt x="968" y="586"/>
                  </a:lnTo>
                  <a:lnTo>
                    <a:pt x="958" y="592"/>
                  </a:lnTo>
                  <a:lnTo>
                    <a:pt x="948" y="596"/>
                  </a:lnTo>
                  <a:lnTo>
                    <a:pt x="938" y="600"/>
                  </a:lnTo>
                  <a:lnTo>
                    <a:pt x="926" y="600"/>
                  </a:lnTo>
                  <a:lnTo>
                    <a:pt x="926" y="600"/>
                  </a:lnTo>
                  <a:close/>
                  <a:moveTo>
                    <a:pt x="520" y="1166"/>
                  </a:moveTo>
                  <a:lnTo>
                    <a:pt x="520" y="856"/>
                  </a:lnTo>
                  <a:lnTo>
                    <a:pt x="520" y="856"/>
                  </a:lnTo>
                  <a:lnTo>
                    <a:pt x="492" y="856"/>
                  </a:lnTo>
                  <a:lnTo>
                    <a:pt x="466" y="856"/>
                  </a:lnTo>
                  <a:lnTo>
                    <a:pt x="442" y="862"/>
                  </a:lnTo>
                  <a:lnTo>
                    <a:pt x="418" y="870"/>
                  </a:lnTo>
                  <a:lnTo>
                    <a:pt x="394" y="880"/>
                  </a:lnTo>
                  <a:lnTo>
                    <a:pt x="372" y="892"/>
                  </a:lnTo>
                  <a:lnTo>
                    <a:pt x="352" y="908"/>
                  </a:lnTo>
                  <a:lnTo>
                    <a:pt x="334" y="926"/>
                  </a:lnTo>
                  <a:lnTo>
                    <a:pt x="318" y="946"/>
                  </a:lnTo>
                  <a:lnTo>
                    <a:pt x="302" y="968"/>
                  </a:lnTo>
                  <a:lnTo>
                    <a:pt x="288" y="992"/>
                  </a:lnTo>
                  <a:lnTo>
                    <a:pt x="278" y="1018"/>
                  </a:lnTo>
                  <a:lnTo>
                    <a:pt x="270" y="1044"/>
                  </a:lnTo>
                  <a:lnTo>
                    <a:pt x="262" y="1074"/>
                  </a:lnTo>
                  <a:lnTo>
                    <a:pt x="258" y="1104"/>
                  </a:lnTo>
                  <a:lnTo>
                    <a:pt x="258" y="1136"/>
                  </a:lnTo>
                  <a:lnTo>
                    <a:pt x="258" y="1136"/>
                  </a:lnTo>
                  <a:lnTo>
                    <a:pt x="258" y="1168"/>
                  </a:lnTo>
                  <a:lnTo>
                    <a:pt x="262" y="1198"/>
                  </a:lnTo>
                  <a:lnTo>
                    <a:pt x="270" y="1228"/>
                  </a:lnTo>
                  <a:lnTo>
                    <a:pt x="278" y="1258"/>
                  </a:lnTo>
                  <a:lnTo>
                    <a:pt x="288" y="1286"/>
                  </a:lnTo>
                  <a:lnTo>
                    <a:pt x="302" y="1314"/>
                  </a:lnTo>
                  <a:lnTo>
                    <a:pt x="318" y="1340"/>
                  </a:lnTo>
                  <a:lnTo>
                    <a:pt x="334" y="1364"/>
                  </a:lnTo>
                  <a:lnTo>
                    <a:pt x="352" y="1386"/>
                  </a:lnTo>
                  <a:lnTo>
                    <a:pt x="372" y="1406"/>
                  </a:lnTo>
                  <a:lnTo>
                    <a:pt x="394" y="1424"/>
                  </a:lnTo>
                  <a:lnTo>
                    <a:pt x="418" y="1440"/>
                  </a:lnTo>
                  <a:lnTo>
                    <a:pt x="442" y="1452"/>
                  </a:lnTo>
                  <a:lnTo>
                    <a:pt x="466" y="1462"/>
                  </a:lnTo>
                  <a:lnTo>
                    <a:pt x="492" y="1470"/>
                  </a:lnTo>
                  <a:lnTo>
                    <a:pt x="520" y="1476"/>
                  </a:lnTo>
                  <a:lnTo>
                    <a:pt x="520" y="1476"/>
                  </a:lnTo>
                  <a:lnTo>
                    <a:pt x="546" y="1478"/>
                  </a:lnTo>
                  <a:lnTo>
                    <a:pt x="572" y="1476"/>
                  </a:lnTo>
                  <a:lnTo>
                    <a:pt x="598" y="1470"/>
                  </a:lnTo>
                  <a:lnTo>
                    <a:pt x="622" y="1464"/>
                  </a:lnTo>
                  <a:lnTo>
                    <a:pt x="644" y="1452"/>
                  </a:lnTo>
                  <a:lnTo>
                    <a:pt x="666" y="1440"/>
                  </a:lnTo>
                  <a:lnTo>
                    <a:pt x="686" y="1424"/>
                  </a:lnTo>
                  <a:lnTo>
                    <a:pt x="704" y="1406"/>
                  </a:lnTo>
                  <a:lnTo>
                    <a:pt x="722" y="1386"/>
                  </a:lnTo>
                  <a:lnTo>
                    <a:pt x="736" y="1364"/>
                  </a:lnTo>
                  <a:lnTo>
                    <a:pt x="750" y="1340"/>
                  </a:lnTo>
                  <a:lnTo>
                    <a:pt x="762" y="1316"/>
                  </a:lnTo>
                  <a:lnTo>
                    <a:pt x="770" y="1288"/>
                  </a:lnTo>
                  <a:lnTo>
                    <a:pt x="776" y="1258"/>
                  </a:lnTo>
                  <a:lnTo>
                    <a:pt x="780" y="1228"/>
                  </a:lnTo>
                  <a:lnTo>
                    <a:pt x="782" y="1198"/>
                  </a:lnTo>
                  <a:lnTo>
                    <a:pt x="520" y="1166"/>
                  </a:lnTo>
                  <a:close/>
                  <a:moveTo>
                    <a:pt x="860" y="1118"/>
                  </a:moveTo>
                  <a:lnTo>
                    <a:pt x="860" y="1118"/>
                  </a:lnTo>
                  <a:lnTo>
                    <a:pt x="858" y="1088"/>
                  </a:lnTo>
                  <a:lnTo>
                    <a:pt x="854" y="1056"/>
                  </a:lnTo>
                  <a:lnTo>
                    <a:pt x="848" y="1026"/>
                  </a:lnTo>
                  <a:lnTo>
                    <a:pt x="840" y="996"/>
                  </a:lnTo>
                  <a:lnTo>
                    <a:pt x="828" y="968"/>
                  </a:lnTo>
                  <a:lnTo>
                    <a:pt x="816" y="940"/>
                  </a:lnTo>
                  <a:lnTo>
                    <a:pt x="800" y="914"/>
                  </a:lnTo>
                  <a:lnTo>
                    <a:pt x="784" y="892"/>
                  </a:lnTo>
                  <a:lnTo>
                    <a:pt x="764" y="868"/>
                  </a:lnTo>
                  <a:lnTo>
                    <a:pt x="744" y="848"/>
                  </a:lnTo>
                  <a:lnTo>
                    <a:pt x="722" y="830"/>
                  </a:lnTo>
                  <a:lnTo>
                    <a:pt x="700" y="814"/>
                  </a:lnTo>
                  <a:lnTo>
                    <a:pt x="676" y="802"/>
                  </a:lnTo>
                  <a:lnTo>
                    <a:pt x="650" y="792"/>
                  </a:lnTo>
                  <a:lnTo>
                    <a:pt x="624" y="784"/>
                  </a:lnTo>
                  <a:lnTo>
                    <a:pt x="598" y="778"/>
                  </a:lnTo>
                  <a:lnTo>
                    <a:pt x="598" y="1088"/>
                  </a:lnTo>
                  <a:lnTo>
                    <a:pt x="860" y="1118"/>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3" name="Freeform 163"/>
            <p:cNvSpPr>
              <a:spLocks noEditPoints="1"/>
            </p:cNvSpPr>
            <p:nvPr/>
          </p:nvSpPr>
          <p:spPr bwMode="auto">
            <a:xfrm>
              <a:off x="9534199" y="3159586"/>
              <a:ext cx="435032" cy="229776"/>
            </a:xfrm>
            <a:custGeom>
              <a:avLst/>
              <a:gdLst>
                <a:gd name="T0" fmla="*/ 1798 w 2590"/>
                <a:gd name="T1" fmla="*/ 264 h 1368"/>
                <a:gd name="T2" fmla="*/ 1766 w 2590"/>
                <a:gd name="T3" fmla="*/ 312 h 1368"/>
                <a:gd name="T4" fmla="*/ 574 w 2590"/>
                <a:gd name="T5" fmla="*/ 324 h 1368"/>
                <a:gd name="T6" fmla="*/ 532 w 2590"/>
                <a:gd name="T7" fmla="*/ 312 h 1368"/>
                <a:gd name="T8" fmla="*/ 502 w 2590"/>
                <a:gd name="T9" fmla="*/ 264 h 1368"/>
                <a:gd name="T10" fmla="*/ 502 w 2590"/>
                <a:gd name="T11" fmla="*/ 58 h 1368"/>
                <a:gd name="T12" fmla="*/ 532 w 2590"/>
                <a:gd name="T13" fmla="*/ 12 h 1368"/>
                <a:gd name="T14" fmla="*/ 1726 w 2590"/>
                <a:gd name="T15" fmla="*/ 0 h 1368"/>
                <a:gd name="T16" fmla="*/ 1766 w 2590"/>
                <a:gd name="T17" fmla="*/ 12 h 1368"/>
                <a:gd name="T18" fmla="*/ 1798 w 2590"/>
                <a:gd name="T19" fmla="*/ 58 h 1368"/>
                <a:gd name="T20" fmla="*/ 74 w 2590"/>
                <a:gd name="T21" fmla="*/ 0 h 1368"/>
                <a:gd name="T22" fmla="*/ 32 w 2590"/>
                <a:gd name="T23" fmla="*/ 12 h 1368"/>
                <a:gd name="T24" fmla="*/ 2 w 2590"/>
                <a:gd name="T25" fmla="*/ 58 h 1368"/>
                <a:gd name="T26" fmla="*/ 2 w 2590"/>
                <a:gd name="T27" fmla="*/ 264 h 1368"/>
                <a:gd name="T28" fmla="*/ 32 w 2590"/>
                <a:gd name="T29" fmla="*/ 312 h 1368"/>
                <a:gd name="T30" fmla="*/ 250 w 2590"/>
                <a:gd name="T31" fmla="*/ 324 h 1368"/>
                <a:gd name="T32" fmla="*/ 292 w 2590"/>
                <a:gd name="T33" fmla="*/ 312 h 1368"/>
                <a:gd name="T34" fmla="*/ 322 w 2590"/>
                <a:gd name="T35" fmla="*/ 264 h 1368"/>
                <a:gd name="T36" fmla="*/ 322 w 2590"/>
                <a:gd name="T37" fmla="*/ 58 h 1368"/>
                <a:gd name="T38" fmla="*/ 292 w 2590"/>
                <a:gd name="T39" fmla="*/ 12 h 1368"/>
                <a:gd name="T40" fmla="*/ 250 w 2590"/>
                <a:gd name="T41" fmla="*/ 0 h 1368"/>
                <a:gd name="T42" fmla="*/ 1108 w 2590"/>
                <a:gd name="T43" fmla="*/ 522 h 1368"/>
                <a:gd name="T44" fmla="*/ 546 w 2590"/>
                <a:gd name="T45" fmla="*/ 528 h 1368"/>
                <a:gd name="T46" fmla="*/ 506 w 2590"/>
                <a:gd name="T47" fmla="*/ 566 h 1368"/>
                <a:gd name="T48" fmla="*/ 500 w 2590"/>
                <a:gd name="T49" fmla="*/ 772 h 1368"/>
                <a:gd name="T50" fmla="*/ 522 w 2590"/>
                <a:gd name="T51" fmla="*/ 824 h 1368"/>
                <a:gd name="T52" fmla="*/ 574 w 2590"/>
                <a:gd name="T53" fmla="*/ 846 h 1368"/>
                <a:gd name="T54" fmla="*/ 74 w 2590"/>
                <a:gd name="T55" fmla="*/ 1044 h 1368"/>
                <a:gd name="T56" fmla="*/ 22 w 2590"/>
                <a:gd name="T57" fmla="*/ 1066 h 1368"/>
                <a:gd name="T58" fmla="*/ 0 w 2590"/>
                <a:gd name="T59" fmla="*/ 1118 h 1368"/>
                <a:gd name="T60" fmla="*/ 6 w 2590"/>
                <a:gd name="T61" fmla="*/ 1322 h 1368"/>
                <a:gd name="T62" fmla="*/ 44 w 2590"/>
                <a:gd name="T63" fmla="*/ 1362 h 1368"/>
                <a:gd name="T64" fmla="*/ 250 w 2590"/>
                <a:gd name="T65" fmla="*/ 1368 h 1368"/>
                <a:gd name="T66" fmla="*/ 302 w 2590"/>
                <a:gd name="T67" fmla="*/ 1346 h 1368"/>
                <a:gd name="T68" fmla="*/ 324 w 2590"/>
                <a:gd name="T69" fmla="*/ 1294 h 1368"/>
                <a:gd name="T70" fmla="*/ 318 w 2590"/>
                <a:gd name="T71" fmla="*/ 1090 h 1368"/>
                <a:gd name="T72" fmla="*/ 278 w 2590"/>
                <a:gd name="T73" fmla="*/ 1050 h 1368"/>
                <a:gd name="T74" fmla="*/ 1394 w 2590"/>
                <a:gd name="T75" fmla="*/ 1044 h 1368"/>
                <a:gd name="T76" fmla="*/ 546 w 2590"/>
                <a:gd name="T77" fmla="*/ 1050 h 1368"/>
                <a:gd name="T78" fmla="*/ 506 w 2590"/>
                <a:gd name="T79" fmla="*/ 1090 h 1368"/>
                <a:gd name="T80" fmla="*/ 500 w 2590"/>
                <a:gd name="T81" fmla="*/ 1294 h 1368"/>
                <a:gd name="T82" fmla="*/ 522 w 2590"/>
                <a:gd name="T83" fmla="*/ 1346 h 1368"/>
                <a:gd name="T84" fmla="*/ 574 w 2590"/>
                <a:gd name="T85" fmla="*/ 1368 h 1368"/>
                <a:gd name="T86" fmla="*/ 74 w 2590"/>
                <a:gd name="T87" fmla="*/ 522 h 1368"/>
                <a:gd name="T88" fmla="*/ 32 w 2590"/>
                <a:gd name="T89" fmla="*/ 534 h 1368"/>
                <a:gd name="T90" fmla="*/ 2 w 2590"/>
                <a:gd name="T91" fmla="*/ 580 h 1368"/>
                <a:gd name="T92" fmla="*/ 2 w 2590"/>
                <a:gd name="T93" fmla="*/ 786 h 1368"/>
                <a:gd name="T94" fmla="*/ 32 w 2590"/>
                <a:gd name="T95" fmla="*/ 834 h 1368"/>
                <a:gd name="T96" fmla="*/ 250 w 2590"/>
                <a:gd name="T97" fmla="*/ 846 h 1368"/>
                <a:gd name="T98" fmla="*/ 292 w 2590"/>
                <a:gd name="T99" fmla="*/ 834 h 1368"/>
                <a:gd name="T100" fmla="*/ 322 w 2590"/>
                <a:gd name="T101" fmla="*/ 786 h 1368"/>
                <a:gd name="T102" fmla="*/ 322 w 2590"/>
                <a:gd name="T103" fmla="*/ 580 h 1368"/>
                <a:gd name="T104" fmla="*/ 292 w 2590"/>
                <a:gd name="T105" fmla="*/ 534 h 1368"/>
                <a:gd name="T106" fmla="*/ 250 w 2590"/>
                <a:gd name="T107" fmla="*/ 522 h 1368"/>
                <a:gd name="T108" fmla="*/ 1638 w 2590"/>
                <a:gd name="T109" fmla="*/ 492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90" h="1368">
                  <a:moveTo>
                    <a:pt x="1800" y="74"/>
                  </a:moveTo>
                  <a:lnTo>
                    <a:pt x="1800" y="250"/>
                  </a:lnTo>
                  <a:lnTo>
                    <a:pt x="1800" y="250"/>
                  </a:lnTo>
                  <a:lnTo>
                    <a:pt x="1798" y="264"/>
                  </a:lnTo>
                  <a:lnTo>
                    <a:pt x="1794" y="278"/>
                  </a:lnTo>
                  <a:lnTo>
                    <a:pt x="1786" y="292"/>
                  </a:lnTo>
                  <a:lnTo>
                    <a:pt x="1778" y="302"/>
                  </a:lnTo>
                  <a:lnTo>
                    <a:pt x="1766" y="312"/>
                  </a:lnTo>
                  <a:lnTo>
                    <a:pt x="1754" y="318"/>
                  </a:lnTo>
                  <a:lnTo>
                    <a:pt x="1740" y="322"/>
                  </a:lnTo>
                  <a:lnTo>
                    <a:pt x="1726" y="324"/>
                  </a:lnTo>
                  <a:lnTo>
                    <a:pt x="574" y="324"/>
                  </a:lnTo>
                  <a:lnTo>
                    <a:pt x="574" y="324"/>
                  </a:lnTo>
                  <a:lnTo>
                    <a:pt x="560" y="322"/>
                  </a:lnTo>
                  <a:lnTo>
                    <a:pt x="546" y="318"/>
                  </a:lnTo>
                  <a:lnTo>
                    <a:pt x="532" y="312"/>
                  </a:lnTo>
                  <a:lnTo>
                    <a:pt x="522" y="302"/>
                  </a:lnTo>
                  <a:lnTo>
                    <a:pt x="512" y="292"/>
                  </a:lnTo>
                  <a:lnTo>
                    <a:pt x="506" y="278"/>
                  </a:lnTo>
                  <a:lnTo>
                    <a:pt x="502" y="264"/>
                  </a:lnTo>
                  <a:lnTo>
                    <a:pt x="500" y="250"/>
                  </a:lnTo>
                  <a:lnTo>
                    <a:pt x="500" y="74"/>
                  </a:lnTo>
                  <a:lnTo>
                    <a:pt x="500" y="74"/>
                  </a:lnTo>
                  <a:lnTo>
                    <a:pt x="502" y="58"/>
                  </a:lnTo>
                  <a:lnTo>
                    <a:pt x="506" y="44"/>
                  </a:lnTo>
                  <a:lnTo>
                    <a:pt x="512" y="32"/>
                  </a:lnTo>
                  <a:lnTo>
                    <a:pt x="522" y="22"/>
                  </a:lnTo>
                  <a:lnTo>
                    <a:pt x="532" y="12"/>
                  </a:lnTo>
                  <a:lnTo>
                    <a:pt x="546" y="6"/>
                  </a:lnTo>
                  <a:lnTo>
                    <a:pt x="560" y="2"/>
                  </a:lnTo>
                  <a:lnTo>
                    <a:pt x="574" y="0"/>
                  </a:lnTo>
                  <a:lnTo>
                    <a:pt x="1726" y="0"/>
                  </a:lnTo>
                  <a:lnTo>
                    <a:pt x="1726" y="0"/>
                  </a:lnTo>
                  <a:lnTo>
                    <a:pt x="1740" y="2"/>
                  </a:lnTo>
                  <a:lnTo>
                    <a:pt x="1754" y="6"/>
                  </a:lnTo>
                  <a:lnTo>
                    <a:pt x="1766" y="12"/>
                  </a:lnTo>
                  <a:lnTo>
                    <a:pt x="1778" y="22"/>
                  </a:lnTo>
                  <a:lnTo>
                    <a:pt x="1786" y="32"/>
                  </a:lnTo>
                  <a:lnTo>
                    <a:pt x="1794" y="44"/>
                  </a:lnTo>
                  <a:lnTo>
                    <a:pt x="1798" y="58"/>
                  </a:lnTo>
                  <a:lnTo>
                    <a:pt x="1800" y="74"/>
                  </a:lnTo>
                  <a:lnTo>
                    <a:pt x="1800" y="74"/>
                  </a:lnTo>
                  <a:close/>
                  <a:moveTo>
                    <a:pt x="250" y="0"/>
                  </a:moveTo>
                  <a:lnTo>
                    <a:pt x="74" y="0"/>
                  </a:lnTo>
                  <a:lnTo>
                    <a:pt x="74" y="0"/>
                  </a:lnTo>
                  <a:lnTo>
                    <a:pt x="58" y="2"/>
                  </a:lnTo>
                  <a:lnTo>
                    <a:pt x="44" y="6"/>
                  </a:lnTo>
                  <a:lnTo>
                    <a:pt x="32" y="12"/>
                  </a:lnTo>
                  <a:lnTo>
                    <a:pt x="22" y="22"/>
                  </a:lnTo>
                  <a:lnTo>
                    <a:pt x="12" y="32"/>
                  </a:lnTo>
                  <a:lnTo>
                    <a:pt x="6" y="44"/>
                  </a:lnTo>
                  <a:lnTo>
                    <a:pt x="2" y="58"/>
                  </a:lnTo>
                  <a:lnTo>
                    <a:pt x="0" y="74"/>
                  </a:lnTo>
                  <a:lnTo>
                    <a:pt x="0" y="250"/>
                  </a:lnTo>
                  <a:lnTo>
                    <a:pt x="0" y="250"/>
                  </a:lnTo>
                  <a:lnTo>
                    <a:pt x="2" y="264"/>
                  </a:lnTo>
                  <a:lnTo>
                    <a:pt x="6" y="278"/>
                  </a:lnTo>
                  <a:lnTo>
                    <a:pt x="12" y="292"/>
                  </a:lnTo>
                  <a:lnTo>
                    <a:pt x="22" y="302"/>
                  </a:lnTo>
                  <a:lnTo>
                    <a:pt x="32" y="312"/>
                  </a:lnTo>
                  <a:lnTo>
                    <a:pt x="44" y="318"/>
                  </a:lnTo>
                  <a:lnTo>
                    <a:pt x="58" y="322"/>
                  </a:lnTo>
                  <a:lnTo>
                    <a:pt x="74" y="324"/>
                  </a:lnTo>
                  <a:lnTo>
                    <a:pt x="250" y="324"/>
                  </a:lnTo>
                  <a:lnTo>
                    <a:pt x="250" y="324"/>
                  </a:lnTo>
                  <a:lnTo>
                    <a:pt x="264" y="322"/>
                  </a:lnTo>
                  <a:lnTo>
                    <a:pt x="278" y="318"/>
                  </a:lnTo>
                  <a:lnTo>
                    <a:pt x="292" y="312"/>
                  </a:lnTo>
                  <a:lnTo>
                    <a:pt x="302" y="302"/>
                  </a:lnTo>
                  <a:lnTo>
                    <a:pt x="312" y="292"/>
                  </a:lnTo>
                  <a:lnTo>
                    <a:pt x="318" y="278"/>
                  </a:lnTo>
                  <a:lnTo>
                    <a:pt x="322" y="264"/>
                  </a:lnTo>
                  <a:lnTo>
                    <a:pt x="324" y="250"/>
                  </a:lnTo>
                  <a:lnTo>
                    <a:pt x="324" y="74"/>
                  </a:lnTo>
                  <a:lnTo>
                    <a:pt x="324" y="74"/>
                  </a:lnTo>
                  <a:lnTo>
                    <a:pt x="322" y="58"/>
                  </a:lnTo>
                  <a:lnTo>
                    <a:pt x="318" y="44"/>
                  </a:lnTo>
                  <a:lnTo>
                    <a:pt x="312" y="32"/>
                  </a:lnTo>
                  <a:lnTo>
                    <a:pt x="302" y="22"/>
                  </a:lnTo>
                  <a:lnTo>
                    <a:pt x="292" y="12"/>
                  </a:lnTo>
                  <a:lnTo>
                    <a:pt x="278" y="6"/>
                  </a:lnTo>
                  <a:lnTo>
                    <a:pt x="264" y="2"/>
                  </a:lnTo>
                  <a:lnTo>
                    <a:pt x="250" y="0"/>
                  </a:lnTo>
                  <a:lnTo>
                    <a:pt x="250" y="0"/>
                  </a:lnTo>
                  <a:close/>
                  <a:moveTo>
                    <a:pt x="574" y="846"/>
                  </a:moveTo>
                  <a:lnTo>
                    <a:pt x="1286" y="846"/>
                  </a:lnTo>
                  <a:lnTo>
                    <a:pt x="1154" y="606"/>
                  </a:lnTo>
                  <a:lnTo>
                    <a:pt x="1108" y="522"/>
                  </a:lnTo>
                  <a:lnTo>
                    <a:pt x="574" y="522"/>
                  </a:lnTo>
                  <a:lnTo>
                    <a:pt x="574" y="522"/>
                  </a:lnTo>
                  <a:lnTo>
                    <a:pt x="560" y="524"/>
                  </a:lnTo>
                  <a:lnTo>
                    <a:pt x="546" y="528"/>
                  </a:lnTo>
                  <a:lnTo>
                    <a:pt x="532" y="534"/>
                  </a:lnTo>
                  <a:lnTo>
                    <a:pt x="522" y="544"/>
                  </a:lnTo>
                  <a:lnTo>
                    <a:pt x="512" y="554"/>
                  </a:lnTo>
                  <a:lnTo>
                    <a:pt x="506" y="566"/>
                  </a:lnTo>
                  <a:lnTo>
                    <a:pt x="502" y="580"/>
                  </a:lnTo>
                  <a:lnTo>
                    <a:pt x="500" y="596"/>
                  </a:lnTo>
                  <a:lnTo>
                    <a:pt x="500" y="772"/>
                  </a:lnTo>
                  <a:lnTo>
                    <a:pt x="500" y="772"/>
                  </a:lnTo>
                  <a:lnTo>
                    <a:pt x="502" y="786"/>
                  </a:lnTo>
                  <a:lnTo>
                    <a:pt x="506" y="800"/>
                  </a:lnTo>
                  <a:lnTo>
                    <a:pt x="512" y="814"/>
                  </a:lnTo>
                  <a:lnTo>
                    <a:pt x="522" y="824"/>
                  </a:lnTo>
                  <a:lnTo>
                    <a:pt x="532" y="834"/>
                  </a:lnTo>
                  <a:lnTo>
                    <a:pt x="546" y="840"/>
                  </a:lnTo>
                  <a:lnTo>
                    <a:pt x="560" y="844"/>
                  </a:lnTo>
                  <a:lnTo>
                    <a:pt x="574" y="846"/>
                  </a:lnTo>
                  <a:lnTo>
                    <a:pt x="574" y="846"/>
                  </a:lnTo>
                  <a:close/>
                  <a:moveTo>
                    <a:pt x="250" y="1044"/>
                  </a:moveTo>
                  <a:lnTo>
                    <a:pt x="74" y="1044"/>
                  </a:lnTo>
                  <a:lnTo>
                    <a:pt x="74" y="1044"/>
                  </a:lnTo>
                  <a:lnTo>
                    <a:pt x="58" y="1046"/>
                  </a:lnTo>
                  <a:lnTo>
                    <a:pt x="44" y="1050"/>
                  </a:lnTo>
                  <a:lnTo>
                    <a:pt x="32" y="1056"/>
                  </a:lnTo>
                  <a:lnTo>
                    <a:pt x="22" y="1066"/>
                  </a:lnTo>
                  <a:lnTo>
                    <a:pt x="12" y="1076"/>
                  </a:lnTo>
                  <a:lnTo>
                    <a:pt x="6" y="1090"/>
                  </a:lnTo>
                  <a:lnTo>
                    <a:pt x="2" y="1102"/>
                  </a:lnTo>
                  <a:lnTo>
                    <a:pt x="0" y="1118"/>
                  </a:lnTo>
                  <a:lnTo>
                    <a:pt x="0" y="1294"/>
                  </a:lnTo>
                  <a:lnTo>
                    <a:pt x="0" y="1294"/>
                  </a:lnTo>
                  <a:lnTo>
                    <a:pt x="2" y="1308"/>
                  </a:lnTo>
                  <a:lnTo>
                    <a:pt x="6" y="1322"/>
                  </a:lnTo>
                  <a:lnTo>
                    <a:pt x="12" y="1336"/>
                  </a:lnTo>
                  <a:lnTo>
                    <a:pt x="22" y="1346"/>
                  </a:lnTo>
                  <a:lnTo>
                    <a:pt x="32" y="1356"/>
                  </a:lnTo>
                  <a:lnTo>
                    <a:pt x="44" y="1362"/>
                  </a:lnTo>
                  <a:lnTo>
                    <a:pt x="58" y="1366"/>
                  </a:lnTo>
                  <a:lnTo>
                    <a:pt x="74" y="1368"/>
                  </a:lnTo>
                  <a:lnTo>
                    <a:pt x="250" y="1368"/>
                  </a:lnTo>
                  <a:lnTo>
                    <a:pt x="250" y="1368"/>
                  </a:lnTo>
                  <a:lnTo>
                    <a:pt x="264" y="1366"/>
                  </a:lnTo>
                  <a:lnTo>
                    <a:pt x="278" y="1362"/>
                  </a:lnTo>
                  <a:lnTo>
                    <a:pt x="292" y="1356"/>
                  </a:lnTo>
                  <a:lnTo>
                    <a:pt x="302" y="1346"/>
                  </a:lnTo>
                  <a:lnTo>
                    <a:pt x="312" y="1336"/>
                  </a:lnTo>
                  <a:lnTo>
                    <a:pt x="318" y="1322"/>
                  </a:lnTo>
                  <a:lnTo>
                    <a:pt x="322" y="1308"/>
                  </a:lnTo>
                  <a:lnTo>
                    <a:pt x="324" y="1294"/>
                  </a:lnTo>
                  <a:lnTo>
                    <a:pt x="324" y="1118"/>
                  </a:lnTo>
                  <a:lnTo>
                    <a:pt x="324" y="1118"/>
                  </a:lnTo>
                  <a:lnTo>
                    <a:pt x="322" y="1102"/>
                  </a:lnTo>
                  <a:lnTo>
                    <a:pt x="318" y="1090"/>
                  </a:lnTo>
                  <a:lnTo>
                    <a:pt x="312" y="1076"/>
                  </a:lnTo>
                  <a:lnTo>
                    <a:pt x="302" y="1066"/>
                  </a:lnTo>
                  <a:lnTo>
                    <a:pt x="292" y="1056"/>
                  </a:lnTo>
                  <a:lnTo>
                    <a:pt x="278" y="1050"/>
                  </a:lnTo>
                  <a:lnTo>
                    <a:pt x="264" y="1046"/>
                  </a:lnTo>
                  <a:lnTo>
                    <a:pt x="250" y="1044"/>
                  </a:lnTo>
                  <a:lnTo>
                    <a:pt x="250" y="1044"/>
                  </a:lnTo>
                  <a:close/>
                  <a:moveTo>
                    <a:pt x="1394" y="1044"/>
                  </a:moveTo>
                  <a:lnTo>
                    <a:pt x="574" y="1044"/>
                  </a:lnTo>
                  <a:lnTo>
                    <a:pt x="574" y="1044"/>
                  </a:lnTo>
                  <a:lnTo>
                    <a:pt x="560" y="1046"/>
                  </a:lnTo>
                  <a:lnTo>
                    <a:pt x="546" y="1050"/>
                  </a:lnTo>
                  <a:lnTo>
                    <a:pt x="532" y="1056"/>
                  </a:lnTo>
                  <a:lnTo>
                    <a:pt x="522" y="1066"/>
                  </a:lnTo>
                  <a:lnTo>
                    <a:pt x="512" y="1076"/>
                  </a:lnTo>
                  <a:lnTo>
                    <a:pt x="506" y="1090"/>
                  </a:lnTo>
                  <a:lnTo>
                    <a:pt x="502" y="1102"/>
                  </a:lnTo>
                  <a:lnTo>
                    <a:pt x="500" y="1118"/>
                  </a:lnTo>
                  <a:lnTo>
                    <a:pt x="500" y="1294"/>
                  </a:lnTo>
                  <a:lnTo>
                    <a:pt x="500" y="1294"/>
                  </a:lnTo>
                  <a:lnTo>
                    <a:pt x="502" y="1308"/>
                  </a:lnTo>
                  <a:lnTo>
                    <a:pt x="506" y="1322"/>
                  </a:lnTo>
                  <a:lnTo>
                    <a:pt x="512" y="1336"/>
                  </a:lnTo>
                  <a:lnTo>
                    <a:pt x="522" y="1346"/>
                  </a:lnTo>
                  <a:lnTo>
                    <a:pt x="532" y="1356"/>
                  </a:lnTo>
                  <a:lnTo>
                    <a:pt x="546" y="1362"/>
                  </a:lnTo>
                  <a:lnTo>
                    <a:pt x="560" y="1366"/>
                  </a:lnTo>
                  <a:lnTo>
                    <a:pt x="574" y="1368"/>
                  </a:lnTo>
                  <a:lnTo>
                    <a:pt x="1572" y="1368"/>
                  </a:lnTo>
                  <a:lnTo>
                    <a:pt x="1394" y="1044"/>
                  </a:lnTo>
                  <a:close/>
                  <a:moveTo>
                    <a:pt x="250" y="522"/>
                  </a:moveTo>
                  <a:lnTo>
                    <a:pt x="74" y="522"/>
                  </a:lnTo>
                  <a:lnTo>
                    <a:pt x="74" y="522"/>
                  </a:lnTo>
                  <a:lnTo>
                    <a:pt x="58" y="524"/>
                  </a:lnTo>
                  <a:lnTo>
                    <a:pt x="44" y="528"/>
                  </a:lnTo>
                  <a:lnTo>
                    <a:pt x="32" y="534"/>
                  </a:lnTo>
                  <a:lnTo>
                    <a:pt x="22" y="544"/>
                  </a:lnTo>
                  <a:lnTo>
                    <a:pt x="12" y="554"/>
                  </a:lnTo>
                  <a:lnTo>
                    <a:pt x="6" y="566"/>
                  </a:lnTo>
                  <a:lnTo>
                    <a:pt x="2" y="580"/>
                  </a:lnTo>
                  <a:lnTo>
                    <a:pt x="0" y="596"/>
                  </a:lnTo>
                  <a:lnTo>
                    <a:pt x="0" y="772"/>
                  </a:lnTo>
                  <a:lnTo>
                    <a:pt x="0" y="772"/>
                  </a:lnTo>
                  <a:lnTo>
                    <a:pt x="2" y="786"/>
                  </a:lnTo>
                  <a:lnTo>
                    <a:pt x="6" y="800"/>
                  </a:lnTo>
                  <a:lnTo>
                    <a:pt x="12" y="814"/>
                  </a:lnTo>
                  <a:lnTo>
                    <a:pt x="22" y="824"/>
                  </a:lnTo>
                  <a:lnTo>
                    <a:pt x="32" y="834"/>
                  </a:lnTo>
                  <a:lnTo>
                    <a:pt x="44" y="840"/>
                  </a:lnTo>
                  <a:lnTo>
                    <a:pt x="58" y="844"/>
                  </a:lnTo>
                  <a:lnTo>
                    <a:pt x="74" y="846"/>
                  </a:lnTo>
                  <a:lnTo>
                    <a:pt x="250" y="846"/>
                  </a:lnTo>
                  <a:lnTo>
                    <a:pt x="250" y="846"/>
                  </a:lnTo>
                  <a:lnTo>
                    <a:pt x="264" y="844"/>
                  </a:lnTo>
                  <a:lnTo>
                    <a:pt x="278" y="840"/>
                  </a:lnTo>
                  <a:lnTo>
                    <a:pt x="292" y="834"/>
                  </a:lnTo>
                  <a:lnTo>
                    <a:pt x="302" y="824"/>
                  </a:lnTo>
                  <a:lnTo>
                    <a:pt x="312" y="814"/>
                  </a:lnTo>
                  <a:lnTo>
                    <a:pt x="318" y="800"/>
                  </a:lnTo>
                  <a:lnTo>
                    <a:pt x="322" y="786"/>
                  </a:lnTo>
                  <a:lnTo>
                    <a:pt x="324" y="772"/>
                  </a:lnTo>
                  <a:lnTo>
                    <a:pt x="324" y="596"/>
                  </a:lnTo>
                  <a:lnTo>
                    <a:pt x="324" y="596"/>
                  </a:lnTo>
                  <a:lnTo>
                    <a:pt x="322" y="580"/>
                  </a:lnTo>
                  <a:lnTo>
                    <a:pt x="318" y="566"/>
                  </a:lnTo>
                  <a:lnTo>
                    <a:pt x="312" y="554"/>
                  </a:lnTo>
                  <a:lnTo>
                    <a:pt x="302" y="544"/>
                  </a:lnTo>
                  <a:lnTo>
                    <a:pt x="292" y="534"/>
                  </a:lnTo>
                  <a:lnTo>
                    <a:pt x="278" y="528"/>
                  </a:lnTo>
                  <a:lnTo>
                    <a:pt x="264" y="524"/>
                  </a:lnTo>
                  <a:lnTo>
                    <a:pt x="250" y="522"/>
                  </a:lnTo>
                  <a:lnTo>
                    <a:pt x="250" y="522"/>
                  </a:lnTo>
                  <a:close/>
                  <a:moveTo>
                    <a:pt x="2590" y="2"/>
                  </a:moveTo>
                  <a:lnTo>
                    <a:pt x="2314" y="2"/>
                  </a:lnTo>
                  <a:lnTo>
                    <a:pt x="1840" y="862"/>
                  </a:lnTo>
                  <a:lnTo>
                    <a:pt x="1638" y="492"/>
                  </a:lnTo>
                  <a:lnTo>
                    <a:pt x="1362" y="492"/>
                  </a:lnTo>
                  <a:lnTo>
                    <a:pt x="1840" y="1366"/>
                  </a:lnTo>
                  <a:lnTo>
                    <a:pt x="2590" y="2"/>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4" name="Freeform 43"/>
            <p:cNvSpPr>
              <a:spLocks noEditPoints="1"/>
            </p:cNvSpPr>
            <p:nvPr/>
          </p:nvSpPr>
          <p:spPr bwMode="auto">
            <a:xfrm>
              <a:off x="9432030" y="4190771"/>
              <a:ext cx="463746" cy="335792"/>
            </a:xfrm>
            <a:custGeom>
              <a:avLst/>
              <a:gdLst>
                <a:gd name="T0" fmla="*/ 2606 w 2624"/>
                <a:gd name="T1" fmla="*/ 672 h 1900"/>
                <a:gd name="T2" fmla="*/ 2394 w 2624"/>
                <a:gd name="T3" fmla="*/ 514 h 1900"/>
                <a:gd name="T4" fmla="*/ 2348 w 2624"/>
                <a:gd name="T5" fmla="*/ 452 h 1900"/>
                <a:gd name="T6" fmla="*/ 1776 w 2624"/>
                <a:gd name="T7" fmla="*/ 548 h 1900"/>
                <a:gd name="T8" fmla="*/ 1408 w 2624"/>
                <a:gd name="T9" fmla="*/ 428 h 1900"/>
                <a:gd name="T10" fmla="*/ 38 w 2624"/>
                <a:gd name="T11" fmla="*/ 940 h 1900"/>
                <a:gd name="T12" fmla="*/ 218 w 2624"/>
                <a:gd name="T13" fmla="*/ 1096 h 1900"/>
                <a:gd name="T14" fmla="*/ 28 w 2624"/>
                <a:gd name="T15" fmla="*/ 1274 h 1900"/>
                <a:gd name="T16" fmla="*/ 0 w 2624"/>
                <a:gd name="T17" fmla="*/ 1484 h 1900"/>
                <a:gd name="T18" fmla="*/ 1376 w 2624"/>
                <a:gd name="T19" fmla="*/ 1726 h 1900"/>
                <a:gd name="T20" fmla="*/ 1704 w 2624"/>
                <a:gd name="T21" fmla="*/ 1888 h 1900"/>
                <a:gd name="T22" fmla="*/ 2262 w 2624"/>
                <a:gd name="T23" fmla="*/ 1842 h 1900"/>
                <a:gd name="T24" fmla="*/ 2412 w 2624"/>
                <a:gd name="T25" fmla="*/ 1616 h 1900"/>
                <a:gd name="T26" fmla="*/ 2086 w 2624"/>
                <a:gd name="T27" fmla="*/ 1784 h 1900"/>
                <a:gd name="T28" fmla="*/ 1458 w 2624"/>
                <a:gd name="T29" fmla="*/ 1708 h 1900"/>
                <a:gd name="T30" fmla="*/ 1372 w 2624"/>
                <a:gd name="T31" fmla="*/ 1608 h 1900"/>
                <a:gd name="T32" fmla="*/ 1388 w 2624"/>
                <a:gd name="T33" fmla="*/ 1502 h 1900"/>
                <a:gd name="T34" fmla="*/ 1798 w 2624"/>
                <a:gd name="T35" fmla="*/ 1648 h 1900"/>
                <a:gd name="T36" fmla="*/ 2326 w 2624"/>
                <a:gd name="T37" fmla="*/ 1566 h 1900"/>
                <a:gd name="T38" fmla="*/ 2402 w 2624"/>
                <a:gd name="T39" fmla="*/ 1394 h 1900"/>
                <a:gd name="T40" fmla="*/ 1960 w 2624"/>
                <a:gd name="T41" fmla="*/ 1546 h 1900"/>
                <a:gd name="T42" fmla="*/ 1448 w 2624"/>
                <a:gd name="T43" fmla="*/ 1452 h 1900"/>
                <a:gd name="T44" fmla="*/ 504 w 2624"/>
                <a:gd name="T45" fmla="*/ 1324 h 1900"/>
                <a:gd name="T46" fmla="*/ 1392 w 2624"/>
                <a:gd name="T47" fmla="*/ 1260 h 1900"/>
                <a:gd name="T48" fmla="*/ 1800 w 2624"/>
                <a:gd name="T49" fmla="*/ 1400 h 1900"/>
                <a:gd name="T50" fmla="*/ 2280 w 2624"/>
                <a:gd name="T51" fmla="*/ 1338 h 1900"/>
                <a:gd name="T52" fmla="*/ 2610 w 2624"/>
                <a:gd name="T53" fmla="*/ 1124 h 1900"/>
                <a:gd name="T54" fmla="*/ 2600 w 2624"/>
                <a:gd name="T55" fmla="*/ 916 h 1900"/>
                <a:gd name="T56" fmla="*/ 1538 w 2624"/>
                <a:gd name="T57" fmla="*/ 604 h 1900"/>
                <a:gd name="T58" fmla="*/ 2122 w 2624"/>
                <a:gd name="T59" fmla="*/ 636 h 1900"/>
                <a:gd name="T60" fmla="*/ 2404 w 2624"/>
                <a:gd name="T61" fmla="*/ 568 h 1900"/>
                <a:gd name="T62" fmla="*/ 2328 w 2624"/>
                <a:gd name="T63" fmla="*/ 714 h 1900"/>
                <a:gd name="T64" fmla="*/ 1666 w 2624"/>
                <a:gd name="T65" fmla="*/ 782 h 1900"/>
                <a:gd name="T66" fmla="*/ 1386 w 2624"/>
                <a:gd name="T67" fmla="*/ 648 h 1900"/>
                <a:gd name="T68" fmla="*/ 1426 w 2624"/>
                <a:gd name="T69" fmla="*/ 794 h 1900"/>
                <a:gd name="T70" fmla="*/ 1894 w 2624"/>
                <a:gd name="T71" fmla="*/ 906 h 1900"/>
                <a:gd name="T72" fmla="*/ 2344 w 2624"/>
                <a:gd name="T73" fmla="*/ 808 h 1900"/>
                <a:gd name="T74" fmla="*/ 2404 w 2624"/>
                <a:gd name="T75" fmla="*/ 890 h 1900"/>
                <a:gd name="T76" fmla="*/ 2198 w 2624"/>
                <a:gd name="T77" fmla="*/ 1014 h 1900"/>
                <a:gd name="T78" fmla="*/ 1528 w 2624"/>
                <a:gd name="T79" fmla="*/ 994 h 1900"/>
                <a:gd name="T80" fmla="*/ 1372 w 2624"/>
                <a:gd name="T81" fmla="*/ 854 h 1900"/>
                <a:gd name="T82" fmla="*/ 1050 w 2624"/>
                <a:gd name="T83" fmla="*/ 1032 h 1900"/>
                <a:gd name="T84" fmla="*/ 732 w 2624"/>
                <a:gd name="T85" fmla="*/ 1002 h 1900"/>
                <a:gd name="T86" fmla="*/ 734 w 2624"/>
                <a:gd name="T87" fmla="*/ 902 h 1900"/>
                <a:gd name="T88" fmla="*/ 1156 w 2624"/>
                <a:gd name="T89" fmla="*/ 916 h 1900"/>
                <a:gd name="T90" fmla="*/ 2414 w 2624"/>
                <a:gd name="T91" fmla="*/ 1102 h 1900"/>
                <a:gd name="T92" fmla="*/ 2384 w 2624"/>
                <a:gd name="T93" fmla="*/ 1166 h 1900"/>
                <a:gd name="T94" fmla="*/ 2026 w 2624"/>
                <a:gd name="T95" fmla="*/ 1294 h 1900"/>
                <a:gd name="T96" fmla="*/ 1456 w 2624"/>
                <a:gd name="T97" fmla="*/ 1208 h 1900"/>
                <a:gd name="T98" fmla="*/ 1374 w 2624"/>
                <a:gd name="T99" fmla="*/ 1118 h 1900"/>
                <a:gd name="T100" fmla="*/ 1512 w 2624"/>
                <a:gd name="T101" fmla="*/ 1092 h 1900"/>
                <a:gd name="T102" fmla="*/ 2050 w 2624"/>
                <a:gd name="T103" fmla="*/ 1146 h 1900"/>
                <a:gd name="T104" fmla="*/ 2392 w 2624"/>
                <a:gd name="T105" fmla="*/ 1048 h 1900"/>
                <a:gd name="T106" fmla="*/ 1376 w 2624"/>
                <a:gd name="T107" fmla="*/ 176 h 1900"/>
                <a:gd name="T108" fmla="*/ 1738 w 2624"/>
                <a:gd name="T109" fmla="*/ 8 h 1900"/>
                <a:gd name="T110" fmla="*/ 2296 w 2624"/>
                <a:gd name="T111" fmla="*/ 72 h 1900"/>
                <a:gd name="T112" fmla="*/ 2402 w 2624"/>
                <a:gd name="T113" fmla="*/ 240 h 1900"/>
                <a:gd name="T114" fmla="*/ 1960 w 2624"/>
                <a:gd name="T115" fmla="*/ 392 h 1900"/>
                <a:gd name="T116" fmla="*/ 1422 w 2624"/>
                <a:gd name="T117" fmla="*/ 28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4" h="1900">
                  <a:moveTo>
                    <a:pt x="2618" y="872"/>
                  </a:moveTo>
                  <a:lnTo>
                    <a:pt x="2618" y="872"/>
                  </a:lnTo>
                  <a:lnTo>
                    <a:pt x="2616" y="864"/>
                  </a:lnTo>
                  <a:lnTo>
                    <a:pt x="2614" y="856"/>
                  </a:lnTo>
                  <a:lnTo>
                    <a:pt x="2608" y="842"/>
                  </a:lnTo>
                  <a:lnTo>
                    <a:pt x="2596" y="832"/>
                  </a:lnTo>
                  <a:lnTo>
                    <a:pt x="2588" y="826"/>
                  </a:lnTo>
                  <a:lnTo>
                    <a:pt x="2582" y="824"/>
                  </a:lnTo>
                  <a:lnTo>
                    <a:pt x="2412" y="766"/>
                  </a:lnTo>
                  <a:lnTo>
                    <a:pt x="2594" y="680"/>
                  </a:lnTo>
                  <a:lnTo>
                    <a:pt x="2594" y="680"/>
                  </a:lnTo>
                  <a:lnTo>
                    <a:pt x="2600" y="676"/>
                  </a:lnTo>
                  <a:lnTo>
                    <a:pt x="2606" y="672"/>
                  </a:lnTo>
                  <a:lnTo>
                    <a:pt x="2616" y="660"/>
                  </a:lnTo>
                  <a:lnTo>
                    <a:pt x="2624" y="644"/>
                  </a:lnTo>
                  <a:lnTo>
                    <a:pt x="2624" y="636"/>
                  </a:lnTo>
                  <a:lnTo>
                    <a:pt x="2624" y="628"/>
                  </a:lnTo>
                  <a:lnTo>
                    <a:pt x="2624" y="628"/>
                  </a:lnTo>
                  <a:lnTo>
                    <a:pt x="2624" y="620"/>
                  </a:lnTo>
                  <a:lnTo>
                    <a:pt x="2622" y="612"/>
                  </a:lnTo>
                  <a:lnTo>
                    <a:pt x="2614" y="598"/>
                  </a:lnTo>
                  <a:lnTo>
                    <a:pt x="2602" y="588"/>
                  </a:lnTo>
                  <a:lnTo>
                    <a:pt x="2596" y="584"/>
                  </a:lnTo>
                  <a:lnTo>
                    <a:pt x="2588" y="580"/>
                  </a:lnTo>
                  <a:lnTo>
                    <a:pt x="2394" y="514"/>
                  </a:lnTo>
                  <a:lnTo>
                    <a:pt x="2394" y="514"/>
                  </a:lnTo>
                  <a:lnTo>
                    <a:pt x="2402" y="500"/>
                  </a:lnTo>
                  <a:lnTo>
                    <a:pt x="2410" y="488"/>
                  </a:lnTo>
                  <a:lnTo>
                    <a:pt x="2412" y="474"/>
                  </a:lnTo>
                  <a:lnTo>
                    <a:pt x="2414" y="460"/>
                  </a:lnTo>
                  <a:lnTo>
                    <a:pt x="2414" y="356"/>
                  </a:lnTo>
                  <a:lnTo>
                    <a:pt x="2414" y="356"/>
                  </a:lnTo>
                  <a:lnTo>
                    <a:pt x="2412" y="372"/>
                  </a:lnTo>
                  <a:lnTo>
                    <a:pt x="2408" y="386"/>
                  </a:lnTo>
                  <a:lnTo>
                    <a:pt x="2402" y="400"/>
                  </a:lnTo>
                  <a:lnTo>
                    <a:pt x="2392" y="414"/>
                  </a:lnTo>
                  <a:lnTo>
                    <a:pt x="2380" y="428"/>
                  </a:lnTo>
                  <a:lnTo>
                    <a:pt x="2364" y="440"/>
                  </a:lnTo>
                  <a:lnTo>
                    <a:pt x="2348" y="452"/>
                  </a:lnTo>
                  <a:lnTo>
                    <a:pt x="2328" y="464"/>
                  </a:lnTo>
                  <a:lnTo>
                    <a:pt x="2328" y="464"/>
                  </a:lnTo>
                  <a:lnTo>
                    <a:pt x="2290" y="484"/>
                  </a:lnTo>
                  <a:lnTo>
                    <a:pt x="2246" y="500"/>
                  </a:lnTo>
                  <a:lnTo>
                    <a:pt x="2198" y="516"/>
                  </a:lnTo>
                  <a:lnTo>
                    <a:pt x="2144" y="530"/>
                  </a:lnTo>
                  <a:lnTo>
                    <a:pt x="2086" y="540"/>
                  </a:lnTo>
                  <a:lnTo>
                    <a:pt x="2026" y="548"/>
                  </a:lnTo>
                  <a:lnTo>
                    <a:pt x="1960" y="552"/>
                  </a:lnTo>
                  <a:lnTo>
                    <a:pt x="1894" y="554"/>
                  </a:lnTo>
                  <a:lnTo>
                    <a:pt x="1894" y="554"/>
                  </a:lnTo>
                  <a:lnTo>
                    <a:pt x="1834" y="552"/>
                  </a:lnTo>
                  <a:lnTo>
                    <a:pt x="1776" y="548"/>
                  </a:lnTo>
                  <a:lnTo>
                    <a:pt x="1720" y="542"/>
                  </a:lnTo>
                  <a:lnTo>
                    <a:pt x="1666" y="534"/>
                  </a:lnTo>
                  <a:lnTo>
                    <a:pt x="1616" y="524"/>
                  </a:lnTo>
                  <a:lnTo>
                    <a:pt x="1570" y="510"/>
                  </a:lnTo>
                  <a:lnTo>
                    <a:pt x="1528" y="496"/>
                  </a:lnTo>
                  <a:lnTo>
                    <a:pt x="1490" y="480"/>
                  </a:lnTo>
                  <a:lnTo>
                    <a:pt x="1490" y="480"/>
                  </a:lnTo>
                  <a:lnTo>
                    <a:pt x="1490" y="480"/>
                  </a:lnTo>
                  <a:lnTo>
                    <a:pt x="1458" y="464"/>
                  </a:lnTo>
                  <a:lnTo>
                    <a:pt x="1458" y="464"/>
                  </a:lnTo>
                  <a:lnTo>
                    <a:pt x="1440" y="452"/>
                  </a:lnTo>
                  <a:lnTo>
                    <a:pt x="1422" y="440"/>
                  </a:lnTo>
                  <a:lnTo>
                    <a:pt x="1408" y="428"/>
                  </a:lnTo>
                  <a:lnTo>
                    <a:pt x="1396" y="414"/>
                  </a:lnTo>
                  <a:lnTo>
                    <a:pt x="1386" y="400"/>
                  </a:lnTo>
                  <a:lnTo>
                    <a:pt x="1378" y="386"/>
                  </a:lnTo>
                  <a:lnTo>
                    <a:pt x="1374" y="372"/>
                  </a:lnTo>
                  <a:lnTo>
                    <a:pt x="1372" y="356"/>
                  </a:lnTo>
                  <a:lnTo>
                    <a:pt x="1372" y="356"/>
                  </a:lnTo>
                  <a:lnTo>
                    <a:pt x="1374" y="346"/>
                  </a:lnTo>
                  <a:lnTo>
                    <a:pt x="1376" y="334"/>
                  </a:lnTo>
                  <a:lnTo>
                    <a:pt x="1380" y="324"/>
                  </a:lnTo>
                  <a:lnTo>
                    <a:pt x="1386" y="314"/>
                  </a:lnTo>
                  <a:lnTo>
                    <a:pt x="44" y="936"/>
                  </a:lnTo>
                  <a:lnTo>
                    <a:pt x="44" y="936"/>
                  </a:lnTo>
                  <a:lnTo>
                    <a:pt x="38" y="940"/>
                  </a:lnTo>
                  <a:lnTo>
                    <a:pt x="30" y="944"/>
                  </a:lnTo>
                  <a:lnTo>
                    <a:pt x="20" y="958"/>
                  </a:lnTo>
                  <a:lnTo>
                    <a:pt x="14" y="972"/>
                  </a:lnTo>
                  <a:lnTo>
                    <a:pt x="14" y="980"/>
                  </a:lnTo>
                  <a:lnTo>
                    <a:pt x="12" y="988"/>
                  </a:lnTo>
                  <a:lnTo>
                    <a:pt x="12" y="988"/>
                  </a:lnTo>
                  <a:lnTo>
                    <a:pt x="14" y="996"/>
                  </a:lnTo>
                  <a:lnTo>
                    <a:pt x="16" y="1004"/>
                  </a:lnTo>
                  <a:lnTo>
                    <a:pt x="24" y="1018"/>
                  </a:lnTo>
                  <a:lnTo>
                    <a:pt x="36" y="1030"/>
                  </a:lnTo>
                  <a:lnTo>
                    <a:pt x="42" y="1034"/>
                  </a:lnTo>
                  <a:lnTo>
                    <a:pt x="50" y="1038"/>
                  </a:lnTo>
                  <a:lnTo>
                    <a:pt x="218" y="1096"/>
                  </a:lnTo>
                  <a:lnTo>
                    <a:pt x="38" y="1180"/>
                  </a:lnTo>
                  <a:lnTo>
                    <a:pt x="38" y="1180"/>
                  </a:lnTo>
                  <a:lnTo>
                    <a:pt x="30" y="1184"/>
                  </a:lnTo>
                  <a:lnTo>
                    <a:pt x="24" y="1188"/>
                  </a:lnTo>
                  <a:lnTo>
                    <a:pt x="14" y="1200"/>
                  </a:lnTo>
                  <a:lnTo>
                    <a:pt x="8" y="1216"/>
                  </a:lnTo>
                  <a:lnTo>
                    <a:pt x="6" y="1224"/>
                  </a:lnTo>
                  <a:lnTo>
                    <a:pt x="6" y="1232"/>
                  </a:lnTo>
                  <a:lnTo>
                    <a:pt x="6" y="1232"/>
                  </a:lnTo>
                  <a:lnTo>
                    <a:pt x="8" y="1240"/>
                  </a:lnTo>
                  <a:lnTo>
                    <a:pt x="10" y="1248"/>
                  </a:lnTo>
                  <a:lnTo>
                    <a:pt x="16" y="1262"/>
                  </a:lnTo>
                  <a:lnTo>
                    <a:pt x="28" y="1274"/>
                  </a:lnTo>
                  <a:lnTo>
                    <a:pt x="36" y="1278"/>
                  </a:lnTo>
                  <a:lnTo>
                    <a:pt x="42" y="1280"/>
                  </a:lnTo>
                  <a:lnTo>
                    <a:pt x="212" y="1340"/>
                  </a:lnTo>
                  <a:lnTo>
                    <a:pt x="30" y="1424"/>
                  </a:lnTo>
                  <a:lnTo>
                    <a:pt x="30" y="1424"/>
                  </a:lnTo>
                  <a:lnTo>
                    <a:pt x="24" y="1428"/>
                  </a:lnTo>
                  <a:lnTo>
                    <a:pt x="18" y="1432"/>
                  </a:lnTo>
                  <a:lnTo>
                    <a:pt x="8" y="1444"/>
                  </a:lnTo>
                  <a:lnTo>
                    <a:pt x="0" y="1460"/>
                  </a:lnTo>
                  <a:lnTo>
                    <a:pt x="0" y="1468"/>
                  </a:lnTo>
                  <a:lnTo>
                    <a:pt x="0" y="1476"/>
                  </a:lnTo>
                  <a:lnTo>
                    <a:pt x="0" y="1476"/>
                  </a:lnTo>
                  <a:lnTo>
                    <a:pt x="0" y="1484"/>
                  </a:lnTo>
                  <a:lnTo>
                    <a:pt x="2" y="1492"/>
                  </a:lnTo>
                  <a:lnTo>
                    <a:pt x="10" y="1506"/>
                  </a:lnTo>
                  <a:lnTo>
                    <a:pt x="22" y="1516"/>
                  </a:lnTo>
                  <a:lnTo>
                    <a:pt x="28" y="1522"/>
                  </a:lnTo>
                  <a:lnTo>
                    <a:pt x="36" y="1524"/>
                  </a:lnTo>
                  <a:lnTo>
                    <a:pt x="1034" y="1868"/>
                  </a:lnTo>
                  <a:lnTo>
                    <a:pt x="1034" y="1868"/>
                  </a:lnTo>
                  <a:lnTo>
                    <a:pt x="1042" y="1872"/>
                  </a:lnTo>
                  <a:lnTo>
                    <a:pt x="1052" y="1872"/>
                  </a:lnTo>
                  <a:lnTo>
                    <a:pt x="1052" y="1872"/>
                  </a:lnTo>
                  <a:lnTo>
                    <a:pt x="1064" y="1870"/>
                  </a:lnTo>
                  <a:lnTo>
                    <a:pt x="1074" y="1866"/>
                  </a:lnTo>
                  <a:lnTo>
                    <a:pt x="1376" y="1726"/>
                  </a:lnTo>
                  <a:lnTo>
                    <a:pt x="1376" y="1726"/>
                  </a:lnTo>
                  <a:lnTo>
                    <a:pt x="1384" y="1744"/>
                  </a:lnTo>
                  <a:lnTo>
                    <a:pt x="1396" y="1762"/>
                  </a:lnTo>
                  <a:lnTo>
                    <a:pt x="1412" y="1780"/>
                  </a:lnTo>
                  <a:lnTo>
                    <a:pt x="1432" y="1796"/>
                  </a:lnTo>
                  <a:lnTo>
                    <a:pt x="1456" y="1810"/>
                  </a:lnTo>
                  <a:lnTo>
                    <a:pt x="1484" y="1824"/>
                  </a:lnTo>
                  <a:lnTo>
                    <a:pt x="1514" y="1838"/>
                  </a:lnTo>
                  <a:lnTo>
                    <a:pt x="1546" y="1850"/>
                  </a:lnTo>
                  <a:lnTo>
                    <a:pt x="1582" y="1862"/>
                  </a:lnTo>
                  <a:lnTo>
                    <a:pt x="1620" y="1872"/>
                  </a:lnTo>
                  <a:lnTo>
                    <a:pt x="1662" y="1880"/>
                  </a:lnTo>
                  <a:lnTo>
                    <a:pt x="1704" y="1888"/>
                  </a:lnTo>
                  <a:lnTo>
                    <a:pt x="1750" y="1894"/>
                  </a:lnTo>
                  <a:lnTo>
                    <a:pt x="1796" y="1898"/>
                  </a:lnTo>
                  <a:lnTo>
                    <a:pt x="1844" y="1900"/>
                  </a:lnTo>
                  <a:lnTo>
                    <a:pt x="1894" y="1900"/>
                  </a:lnTo>
                  <a:lnTo>
                    <a:pt x="1894" y="1900"/>
                  </a:lnTo>
                  <a:lnTo>
                    <a:pt x="1946" y="1900"/>
                  </a:lnTo>
                  <a:lnTo>
                    <a:pt x="1998" y="1896"/>
                  </a:lnTo>
                  <a:lnTo>
                    <a:pt x="2048" y="1892"/>
                  </a:lnTo>
                  <a:lnTo>
                    <a:pt x="2096" y="1886"/>
                  </a:lnTo>
                  <a:lnTo>
                    <a:pt x="2142" y="1876"/>
                  </a:lnTo>
                  <a:lnTo>
                    <a:pt x="2184" y="1868"/>
                  </a:lnTo>
                  <a:lnTo>
                    <a:pt x="2224" y="1856"/>
                  </a:lnTo>
                  <a:lnTo>
                    <a:pt x="2262" y="1842"/>
                  </a:lnTo>
                  <a:lnTo>
                    <a:pt x="2296" y="1830"/>
                  </a:lnTo>
                  <a:lnTo>
                    <a:pt x="2326" y="1814"/>
                  </a:lnTo>
                  <a:lnTo>
                    <a:pt x="2352" y="1798"/>
                  </a:lnTo>
                  <a:lnTo>
                    <a:pt x="2374" y="1780"/>
                  </a:lnTo>
                  <a:lnTo>
                    <a:pt x="2390" y="1762"/>
                  </a:lnTo>
                  <a:lnTo>
                    <a:pt x="2404" y="1744"/>
                  </a:lnTo>
                  <a:lnTo>
                    <a:pt x="2408" y="1734"/>
                  </a:lnTo>
                  <a:lnTo>
                    <a:pt x="2412" y="1724"/>
                  </a:lnTo>
                  <a:lnTo>
                    <a:pt x="2414" y="1714"/>
                  </a:lnTo>
                  <a:lnTo>
                    <a:pt x="2414" y="1704"/>
                  </a:lnTo>
                  <a:lnTo>
                    <a:pt x="2414" y="1600"/>
                  </a:lnTo>
                  <a:lnTo>
                    <a:pt x="2414" y="1600"/>
                  </a:lnTo>
                  <a:lnTo>
                    <a:pt x="2412" y="1616"/>
                  </a:lnTo>
                  <a:lnTo>
                    <a:pt x="2408" y="1630"/>
                  </a:lnTo>
                  <a:lnTo>
                    <a:pt x="2402" y="1644"/>
                  </a:lnTo>
                  <a:lnTo>
                    <a:pt x="2392" y="1658"/>
                  </a:lnTo>
                  <a:lnTo>
                    <a:pt x="2380" y="1672"/>
                  </a:lnTo>
                  <a:lnTo>
                    <a:pt x="2364" y="1684"/>
                  </a:lnTo>
                  <a:lnTo>
                    <a:pt x="2348" y="1696"/>
                  </a:lnTo>
                  <a:lnTo>
                    <a:pt x="2328" y="1708"/>
                  </a:lnTo>
                  <a:lnTo>
                    <a:pt x="2328" y="1708"/>
                  </a:lnTo>
                  <a:lnTo>
                    <a:pt x="2290" y="1728"/>
                  </a:lnTo>
                  <a:lnTo>
                    <a:pt x="2246" y="1744"/>
                  </a:lnTo>
                  <a:lnTo>
                    <a:pt x="2198" y="1760"/>
                  </a:lnTo>
                  <a:lnTo>
                    <a:pt x="2144" y="1772"/>
                  </a:lnTo>
                  <a:lnTo>
                    <a:pt x="2086" y="1784"/>
                  </a:lnTo>
                  <a:lnTo>
                    <a:pt x="2026" y="1790"/>
                  </a:lnTo>
                  <a:lnTo>
                    <a:pt x="1960" y="1796"/>
                  </a:lnTo>
                  <a:lnTo>
                    <a:pt x="1894" y="1798"/>
                  </a:lnTo>
                  <a:lnTo>
                    <a:pt x="1894" y="1798"/>
                  </a:lnTo>
                  <a:lnTo>
                    <a:pt x="1826" y="1796"/>
                  </a:lnTo>
                  <a:lnTo>
                    <a:pt x="1762" y="1790"/>
                  </a:lnTo>
                  <a:lnTo>
                    <a:pt x="1700" y="1784"/>
                  </a:lnTo>
                  <a:lnTo>
                    <a:pt x="1642" y="1772"/>
                  </a:lnTo>
                  <a:lnTo>
                    <a:pt x="1590" y="1760"/>
                  </a:lnTo>
                  <a:lnTo>
                    <a:pt x="1540" y="1744"/>
                  </a:lnTo>
                  <a:lnTo>
                    <a:pt x="1496" y="1728"/>
                  </a:lnTo>
                  <a:lnTo>
                    <a:pt x="1458" y="1708"/>
                  </a:lnTo>
                  <a:lnTo>
                    <a:pt x="1458" y="1708"/>
                  </a:lnTo>
                  <a:lnTo>
                    <a:pt x="1442" y="1696"/>
                  </a:lnTo>
                  <a:lnTo>
                    <a:pt x="1442" y="1696"/>
                  </a:lnTo>
                  <a:lnTo>
                    <a:pt x="1442" y="1696"/>
                  </a:lnTo>
                  <a:lnTo>
                    <a:pt x="1414" y="1676"/>
                  </a:lnTo>
                  <a:lnTo>
                    <a:pt x="1404" y="1666"/>
                  </a:lnTo>
                  <a:lnTo>
                    <a:pt x="1394" y="1654"/>
                  </a:lnTo>
                  <a:lnTo>
                    <a:pt x="1386" y="1644"/>
                  </a:lnTo>
                  <a:lnTo>
                    <a:pt x="1380" y="1632"/>
                  </a:lnTo>
                  <a:lnTo>
                    <a:pt x="1376" y="1620"/>
                  </a:lnTo>
                  <a:lnTo>
                    <a:pt x="1374" y="1608"/>
                  </a:lnTo>
                  <a:lnTo>
                    <a:pt x="1374" y="1608"/>
                  </a:lnTo>
                  <a:lnTo>
                    <a:pt x="1372" y="1600"/>
                  </a:lnTo>
                  <a:lnTo>
                    <a:pt x="1372" y="1608"/>
                  </a:lnTo>
                  <a:lnTo>
                    <a:pt x="1048" y="1758"/>
                  </a:lnTo>
                  <a:lnTo>
                    <a:pt x="200" y="1466"/>
                  </a:lnTo>
                  <a:lnTo>
                    <a:pt x="360" y="1390"/>
                  </a:lnTo>
                  <a:lnTo>
                    <a:pt x="1040" y="1626"/>
                  </a:lnTo>
                  <a:lnTo>
                    <a:pt x="1040" y="1626"/>
                  </a:lnTo>
                  <a:lnTo>
                    <a:pt x="1050" y="1628"/>
                  </a:lnTo>
                  <a:lnTo>
                    <a:pt x="1058" y="1628"/>
                  </a:lnTo>
                  <a:lnTo>
                    <a:pt x="1058" y="1628"/>
                  </a:lnTo>
                  <a:lnTo>
                    <a:pt x="1070" y="1628"/>
                  </a:lnTo>
                  <a:lnTo>
                    <a:pt x="1082" y="1624"/>
                  </a:lnTo>
                  <a:lnTo>
                    <a:pt x="1380" y="1484"/>
                  </a:lnTo>
                  <a:lnTo>
                    <a:pt x="1380" y="1484"/>
                  </a:lnTo>
                  <a:lnTo>
                    <a:pt x="1388" y="1502"/>
                  </a:lnTo>
                  <a:lnTo>
                    <a:pt x="1402" y="1520"/>
                  </a:lnTo>
                  <a:lnTo>
                    <a:pt x="1418" y="1536"/>
                  </a:lnTo>
                  <a:lnTo>
                    <a:pt x="1440" y="1550"/>
                  </a:lnTo>
                  <a:lnTo>
                    <a:pt x="1464" y="1566"/>
                  </a:lnTo>
                  <a:lnTo>
                    <a:pt x="1490" y="1580"/>
                  </a:lnTo>
                  <a:lnTo>
                    <a:pt x="1520" y="1592"/>
                  </a:lnTo>
                  <a:lnTo>
                    <a:pt x="1554" y="1604"/>
                  </a:lnTo>
                  <a:lnTo>
                    <a:pt x="1588" y="1614"/>
                  </a:lnTo>
                  <a:lnTo>
                    <a:pt x="1626" y="1624"/>
                  </a:lnTo>
                  <a:lnTo>
                    <a:pt x="1666" y="1632"/>
                  </a:lnTo>
                  <a:lnTo>
                    <a:pt x="1708" y="1640"/>
                  </a:lnTo>
                  <a:lnTo>
                    <a:pt x="1752" y="1644"/>
                  </a:lnTo>
                  <a:lnTo>
                    <a:pt x="1798" y="1648"/>
                  </a:lnTo>
                  <a:lnTo>
                    <a:pt x="1846" y="1652"/>
                  </a:lnTo>
                  <a:lnTo>
                    <a:pt x="1894" y="1652"/>
                  </a:lnTo>
                  <a:lnTo>
                    <a:pt x="1894" y="1652"/>
                  </a:lnTo>
                  <a:lnTo>
                    <a:pt x="1946" y="1650"/>
                  </a:lnTo>
                  <a:lnTo>
                    <a:pt x="1998" y="1648"/>
                  </a:lnTo>
                  <a:lnTo>
                    <a:pt x="2048" y="1644"/>
                  </a:lnTo>
                  <a:lnTo>
                    <a:pt x="2096" y="1636"/>
                  </a:lnTo>
                  <a:lnTo>
                    <a:pt x="2142" y="1628"/>
                  </a:lnTo>
                  <a:lnTo>
                    <a:pt x="2184" y="1618"/>
                  </a:lnTo>
                  <a:lnTo>
                    <a:pt x="2224" y="1606"/>
                  </a:lnTo>
                  <a:lnTo>
                    <a:pt x="2262" y="1594"/>
                  </a:lnTo>
                  <a:lnTo>
                    <a:pt x="2296" y="1580"/>
                  </a:lnTo>
                  <a:lnTo>
                    <a:pt x="2326" y="1566"/>
                  </a:lnTo>
                  <a:lnTo>
                    <a:pt x="2352" y="1548"/>
                  </a:lnTo>
                  <a:lnTo>
                    <a:pt x="2374" y="1532"/>
                  </a:lnTo>
                  <a:lnTo>
                    <a:pt x="2390" y="1514"/>
                  </a:lnTo>
                  <a:lnTo>
                    <a:pt x="2404" y="1494"/>
                  </a:lnTo>
                  <a:lnTo>
                    <a:pt x="2408" y="1484"/>
                  </a:lnTo>
                  <a:lnTo>
                    <a:pt x="2412" y="1476"/>
                  </a:lnTo>
                  <a:lnTo>
                    <a:pt x="2414" y="1466"/>
                  </a:lnTo>
                  <a:lnTo>
                    <a:pt x="2414" y="1454"/>
                  </a:lnTo>
                  <a:lnTo>
                    <a:pt x="2414" y="1352"/>
                  </a:lnTo>
                  <a:lnTo>
                    <a:pt x="2414" y="1352"/>
                  </a:lnTo>
                  <a:lnTo>
                    <a:pt x="2412" y="1366"/>
                  </a:lnTo>
                  <a:lnTo>
                    <a:pt x="2408" y="1380"/>
                  </a:lnTo>
                  <a:lnTo>
                    <a:pt x="2402" y="1394"/>
                  </a:lnTo>
                  <a:lnTo>
                    <a:pt x="2392" y="1408"/>
                  </a:lnTo>
                  <a:lnTo>
                    <a:pt x="2380" y="1422"/>
                  </a:lnTo>
                  <a:lnTo>
                    <a:pt x="2364" y="1436"/>
                  </a:lnTo>
                  <a:lnTo>
                    <a:pt x="2348" y="1448"/>
                  </a:lnTo>
                  <a:lnTo>
                    <a:pt x="2328" y="1460"/>
                  </a:lnTo>
                  <a:lnTo>
                    <a:pt x="2328" y="1460"/>
                  </a:lnTo>
                  <a:lnTo>
                    <a:pt x="2290" y="1478"/>
                  </a:lnTo>
                  <a:lnTo>
                    <a:pt x="2246" y="1496"/>
                  </a:lnTo>
                  <a:lnTo>
                    <a:pt x="2198" y="1512"/>
                  </a:lnTo>
                  <a:lnTo>
                    <a:pt x="2144" y="1524"/>
                  </a:lnTo>
                  <a:lnTo>
                    <a:pt x="2086" y="1534"/>
                  </a:lnTo>
                  <a:lnTo>
                    <a:pt x="2026" y="1542"/>
                  </a:lnTo>
                  <a:lnTo>
                    <a:pt x="1960" y="1546"/>
                  </a:lnTo>
                  <a:lnTo>
                    <a:pt x="1894" y="1548"/>
                  </a:lnTo>
                  <a:lnTo>
                    <a:pt x="1894" y="1548"/>
                  </a:lnTo>
                  <a:lnTo>
                    <a:pt x="1826" y="1546"/>
                  </a:lnTo>
                  <a:lnTo>
                    <a:pt x="1762" y="1542"/>
                  </a:lnTo>
                  <a:lnTo>
                    <a:pt x="1700" y="1534"/>
                  </a:lnTo>
                  <a:lnTo>
                    <a:pt x="1642" y="1524"/>
                  </a:lnTo>
                  <a:lnTo>
                    <a:pt x="1590" y="1512"/>
                  </a:lnTo>
                  <a:lnTo>
                    <a:pt x="1540" y="1496"/>
                  </a:lnTo>
                  <a:lnTo>
                    <a:pt x="1496" y="1478"/>
                  </a:lnTo>
                  <a:lnTo>
                    <a:pt x="1458" y="1460"/>
                  </a:lnTo>
                  <a:lnTo>
                    <a:pt x="1458" y="1460"/>
                  </a:lnTo>
                  <a:lnTo>
                    <a:pt x="1448" y="1452"/>
                  </a:lnTo>
                  <a:lnTo>
                    <a:pt x="1448" y="1452"/>
                  </a:lnTo>
                  <a:lnTo>
                    <a:pt x="1420" y="1432"/>
                  </a:lnTo>
                  <a:lnTo>
                    <a:pt x="1410" y="1422"/>
                  </a:lnTo>
                  <a:lnTo>
                    <a:pt x="1400" y="1412"/>
                  </a:lnTo>
                  <a:lnTo>
                    <a:pt x="1390" y="1400"/>
                  </a:lnTo>
                  <a:lnTo>
                    <a:pt x="1384" y="1390"/>
                  </a:lnTo>
                  <a:lnTo>
                    <a:pt x="1380" y="1378"/>
                  </a:lnTo>
                  <a:lnTo>
                    <a:pt x="1376" y="1366"/>
                  </a:lnTo>
                  <a:lnTo>
                    <a:pt x="1376" y="1366"/>
                  </a:lnTo>
                  <a:lnTo>
                    <a:pt x="1374" y="1358"/>
                  </a:lnTo>
                  <a:lnTo>
                    <a:pt x="1372" y="1352"/>
                  </a:lnTo>
                  <a:lnTo>
                    <a:pt x="1372" y="1368"/>
                  </a:lnTo>
                  <a:lnTo>
                    <a:pt x="1056" y="1514"/>
                  </a:lnTo>
                  <a:lnTo>
                    <a:pt x="504" y="1324"/>
                  </a:lnTo>
                  <a:lnTo>
                    <a:pt x="354" y="1272"/>
                  </a:lnTo>
                  <a:lnTo>
                    <a:pt x="206" y="1222"/>
                  </a:lnTo>
                  <a:lnTo>
                    <a:pt x="368" y="1146"/>
                  </a:lnTo>
                  <a:lnTo>
                    <a:pt x="1048" y="1382"/>
                  </a:lnTo>
                  <a:lnTo>
                    <a:pt x="1048" y="1382"/>
                  </a:lnTo>
                  <a:lnTo>
                    <a:pt x="1056" y="1384"/>
                  </a:lnTo>
                  <a:lnTo>
                    <a:pt x="1066" y="1384"/>
                  </a:lnTo>
                  <a:lnTo>
                    <a:pt x="1066" y="1384"/>
                  </a:lnTo>
                  <a:lnTo>
                    <a:pt x="1078" y="1384"/>
                  </a:lnTo>
                  <a:lnTo>
                    <a:pt x="1088" y="1380"/>
                  </a:lnTo>
                  <a:lnTo>
                    <a:pt x="1382" y="1244"/>
                  </a:lnTo>
                  <a:lnTo>
                    <a:pt x="1382" y="1244"/>
                  </a:lnTo>
                  <a:lnTo>
                    <a:pt x="1392" y="1260"/>
                  </a:lnTo>
                  <a:lnTo>
                    <a:pt x="1406" y="1276"/>
                  </a:lnTo>
                  <a:lnTo>
                    <a:pt x="1424" y="1292"/>
                  </a:lnTo>
                  <a:lnTo>
                    <a:pt x="1446" y="1306"/>
                  </a:lnTo>
                  <a:lnTo>
                    <a:pt x="1470" y="1320"/>
                  </a:lnTo>
                  <a:lnTo>
                    <a:pt x="1498" y="1334"/>
                  </a:lnTo>
                  <a:lnTo>
                    <a:pt x="1528" y="1346"/>
                  </a:lnTo>
                  <a:lnTo>
                    <a:pt x="1560" y="1358"/>
                  </a:lnTo>
                  <a:lnTo>
                    <a:pt x="1594" y="1368"/>
                  </a:lnTo>
                  <a:lnTo>
                    <a:pt x="1632" y="1376"/>
                  </a:lnTo>
                  <a:lnTo>
                    <a:pt x="1672" y="1384"/>
                  </a:lnTo>
                  <a:lnTo>
                    <a:pt x="1712" y="1390"/>
                  </a:lnTo>
                  <a:lnTo>
                    <a:pt x="1756" y="1396"/>
                  </a:lnTo>
                  <a:lnTo>
                    <a:pt x="1800" y="1400"/>
                  </a:lnTo>
                  <a:lnTo>
                    <a:pt x="1846" y="1402"/>
                  </a:lnTo>
                  <a:lnTo>
                    <a:pt x="1894" y="1404"/>
                  </a:lnTo>
                  <a:lnTo>
                    <a:pt x="1894" y="1404"/>
                  </a:lnTo>
                  <a:lnTo>
                    <a:pt x="1940" y="1402"/>
                  </a:lnTo>
                  <a:lnTo>
                    <a:pt x="1984" y="1400"/>
                  </a:lnTo>
                  <a:lnTo>
                    <a:pt x="2026" y="1396"/>
                  </a:lnTo>
                  <a:lnTo>
                    <a:pt x="2068" y="1392"/>
                  </a:lnTo>
                  <a:lnTo>
                    <a:pt x="2108" y="1386"/>
                  </a:lnTo>
                  <a:lnTo>
                    <a:pt x="2148" y="1378"/>
                  </a:lnTo>
                  <a:lnTo>
                    <a:pt x="2184" y="1370"/>
                  </a:lnTo>
                  <a:lnTo>
                    <a:pt x="2218" y="1360"/>
                  </a:lnTo>
                  <a:lnTo>
                    <a:pt x="2250" y="1350"/>
                  </a:lnTo>
                  <a:lnTo>
                    <a:pt x="2280" y="1338"/>
                  </a:lnTo>
                  <a:lnTo>
                    <a:pt x="2308" y="1326"/>
                  </a:lnTo>
                  <a:lnTo>
                    <a:pt x="2332" y="1312"/>
                  </a:lnTo>
                  <a:lnTo>
                    <a:pt x="2354" y="1298"/>
                  </a:lnTo>
                  <a:lnTo>
                    <a:pt x="2372" y="1284"/>
                  </a:lnTo>
                  <a:lnTo>
                    <a:pt x="2388" y="1268"/>
                  </a:lnTo>
                  <a:lnTo>
                    <a:pt x="2400" y="1252"/>
                  </a:lnTo>
                  <a:lnTo>
                    <a:pt x="2580" y="1168"/>
                  </a:lnTo>
                  <a:lnTo>
                    <a:pt x="2580" y="1168"/>
                  </a:lnTo>
                  <a:lnTo>
                    <a:pt x="2586" y="1164"/>
                  </a:lnTo>
                  <a:lnTo>
                    <a:pt x="2594" y="1160"/>
                  </a:lnTo>
                  <a:lnTo>
                    <a:pt x="2604" y="1146"/>
                  </a:lnTo>
                  <a:lnTo>
                    <a:pt x="2610" y="1132"/>
                  </a:lnTo>
                  <a:lnTo>
                    <a:pt x="2610" y="1124"/>
                  </a:lnTo>
                  <a:lnTo>
                    <a:pt x="2612" y="1116"/>
                  </a:lnTo>
                  <a:lnTo>
                    <a:pt x="2612" y="1116"/>
                  </a:lnTo>
                  <a:lnTo>
                    <a:pt x="2610" y="1108"/>
                  </a:lnTo>
                  <a:lnTo>
                    <a:pt x="2608" y="1100"/>
                  </a:lnTo>
                  <a:lnTo>
                    <a:pt x="2600" y="1086"/>
                  </a:lnTo>
                  <a:lnTo>
                    <a:pt x="2588" y="1074"/>
                  </a:lnTo>
                  <a:lnTo>
                    <a:pt x="2582" y="1070"/>
                  </a:lnTo>
                  <a:lnTo>
                    <a:pt x="2574" y="1068"/>
                  </a:lnTo>
                  <a:lnTo>
                    <a:pt x="2406" y="1008"/>
                  </a:lnTo>
                  <a:lnTo>
                    <a:pt x="2586" y="924"/>
                  </a:lnTo>
                  <a:lnTo>
                    <a:pt x="2586" y="924"/>
                  </a:lnTo>
                  <a:lnTo>
                    <a:pt x="2594" y="920"/>
                  </a:lnTo>
                  <a:lnTo>
                    <a:pt x="2600" y="916"/>
                  </a:lnTo>
                  <a:lnTo>
                    <a:pt x="2610" y="904"/>
                  </a:lnTo>
                  <a:lnTo>
                    <a:pt x="2616" y="888"/>
                  </a:lnTo>
                  <a:lnTo>
                    <a:pt x="2618" y="880"/>
                  </a:lnTo>
                  <a:lnTo>
                    <a:pt x="2618" y="872"/>
                  </a:lnTo>
                  <a:lnTo>
                    <a:pt x="2618" y="872"/>
                  </a:lnTo>
                  <a:close/>
                  <a:moveTo>
                    <a:pt x="1410" y="532"/>
                  </a:moveTo>
                  <a:lnTo>
                    <a:pt x="1410" y="532"/>
                  </a:lnTo>
                  <a:lnTo>
                    <a:pt x="1426" y="546"/>
                  </a:lnTo>
                  <a:lnTo>
                    <a:pt x="1444" y="558"/>
                  </a:lnTo>
                  <a:lnTo>
                    <a:pt x="1464" y="572"/>
                  </a:lnTo>
                  <a:lnTo>
                    <a:pt x="1486" y="582"/>
                  </a:lnTo>
                  <a:lnTo>
                    <a:pt x="1512" y="594"/>
                  </a:lnTo>
                  <a:lnTo>
                    <a:pt x="1538" y="604"/>
                  </a:lnTo>
                  <a:lnTo>
                    <a:pt x="1568" y="614"/>
                  </a:lnTo>
                  <a:lnTo>
                    <a:pt x="1598" y="622"/>
                  </a:lnTo>
                  <a:lnTo>
                    <a:pt x="1630" y="630"/>
                  </a:lnTo>
                  <a:lnTo>
                    <a:pt x="1664" y="636"/>
                  </a:lnTo>
                  <a:lnTo>
                    <a:pt x="1736" y="648"/>
                  </a:lnTo>
                  <a:lnTo>
                    <a:pt x="1812" y="654"/>
                  </a:lnTo>
                  <a:lnTo>
                    <a:pt x="1852" y="656"/>
                  </a:lnTo>
                  <a:lnTo>
                    <a:pt x="1894" y="656"/>
                  </a:lnTo>
                  <a:lnTo>
                    <a:pt x="1894" y="656"/>
                  </a:lnTo>
                  <a:lnTo>
                    <a:pt x="1934" y="656"/>
                  </a:lnTo>
                  <a:lnTo>
                    <a:pt x="1974" y="654"/>
                  </a:lnTo>
                  <a:lnTo>
                    <a:pt x="2050" y="648"/>
                  </a:lnTo>
                  <a:lnTo>
                    <a:pt x="2122" y="636"/>
                  </a:lnTo>
                  <a:lnTo>
                    <a:pt x="2156" y="630"/>
                  </a:lnTo>
                  <a:lnTo>
                    <a:pt x="2190" y="622"/>
                  </a:lnTo>
                  <a:lnTo>
                    <a:pt x="2220" y="614"/>
                  </a:lnTo>
                  <a:lnTo>
                    <a:pt x="2248" y="604"/>
                  </a:lnTo>
                  <a:lnTo>
                    <a:pt x="2276" y="594"/>
                  </a:lnTo>
                  <a:lnTo>
                    <a:pt x="2300" y="582"/>
                  </a:lnTo>
                  <a:lnTo>
                    <a:pt x="2322" y="572"/>
                  </a:lnTo>
                  <a:lnTo>
                    <a:pt x="2344" y="558"/>
                  </a:lnTo>
                  <a:lnTo>
                    <a:pt x="2362" y="546"/>
                  </a:lnTo>
                  <a:lnTo>
                    <a:pt x="2378" y="532"/>
                  </a:lnTo>
                  <a:lnTo>
                    <a:pt x="2378" y="532"/>
                  </a:lnTo>
                  <a:lnTo>
                    <a:pt x="2392" y="550"/>
                  </a:lnTo>
                  <a:lnTo>
                    <a:pt x="2404" y="568"/>
                  </a:lnTo>
                  <a:lnTo>
                    <a:pt x="2412" y="586"/>
                  </a:lnTo>
                  <a:lnTo>
                    <a:pt x="2414" y="596"/>
                  </a:lnTo>
                  <a:lnTo>
                    <a:pt x="2414" y="606"/>
                  </a:lnTo>
                  <a:lnTo>
                    <a:pt x="2414" y="606"/>
                  </a:lnTo>
                  <a:lnTo>
                    <a:pt x="2412" y="620"/>
                  </a:lnTo>
                  <a:lnTo>
                    <a:pt x="2408" y="634"/>
                  </a:lnTo>
                  <a:lnTo>
                    <a:pt x="2402" y="648"/>
                  </a:lnTo>
                  <a:lnTo>
                    <a:pt x="2392" y="662"/>
                  </a:lnTo>
                  <a:lnTo>
                    <a:pt x="2380" y="676"/>
                  </a:lnTo>
                  <a:lnTo>
                    <a:pt x="2364" y="688"/>
                  </a:lnTo>
                  <a:lnTo>
                    <a:pt x="2348" y="702"/>
                  </a:lnTo>
                  <a:lnTo>
                    <a:pt x="2328" y="714"/>
                  </a:lnTo>
                  <a:lnTo>
                    <a:pt x="2328" y="714"/>
                  </a:lnTo>
                  <a:lnTo>
                    <a:pt x="2290" y="732"/>
                  </a:lnTo>
                  <a:lnTo>
                    <a:pt x="2246" y="750"/>
                  </a:lnTo>
                  <a:lnTo>
                    <a:pt x="2198" y="764"/>
                  </a:lnTo>
                  <a:lnTo>
                    <a:pt x="2144" y="778"/>
                  </a:lnTo>
                  <a:lnTo>
                    <a:pt x="2086" y="788"/>
                  </a:lnTo>
                  <a:lnTo>
                    <a:pt x="2026" y="796"/>
                  </a:lnTo>
                  <a:lnTo>
                    <a:pt x="1960" y="800"/>
                  </a:lnTo>
                  <a:lnTo>
                    <a:pt x="1894" y="802"/>
                  </a:lnTo>
                  <a:lnTo>
                    <a:pt x="1894" y="802"/>
                  </a:lnTo>
                  <a:lnTo>
                    <a:pt x="1834" y="800"/>
                  </a:lnTo>
                  <a:lnTo>
                    <a:pt x="1776" y="796"/>
                  </a:lnTo>
                  <a:lnTo>
                    <a:pt x="1720" y="790"/>
                  </a:lnTo>
                  <a:lnTo>
                    <a:pt x="1666" y="782"/>
                  </a:lnTo>
                  <a:lnTo>
                    <a:pt x="1616" y="772"/>
                  </a:lnTo>
                  <a:lnTo>
                    <a:pt x="1570" y="760"/>
                  </a:lnTo>
                  <a:lnTo>
                    <a:pt x="1528" y="746"/>
                  </a:lnTo>
                  <a:lnTo>
                    <a:pt x="1490" y="730"/>
                  </a:lnTo>
                  <a:lnTo>
                    <a:pt x="1490" y="730"/>
                  </a:lnTo>
                  <a:lnTo>
                    <a:pt x="1490" y="730"/>
                  </a:lnTo>
                  <a:lnTo>
                    <a:pt x="1458" y="714"/>
                  </a:lnTo>
                  <a:lnTo>
                    <a:pt x="1458" y="714"/>
                  </a:lnTo>
                  <a:lnTo>
                    <a:pt x="1440" y="702"/>
                  </a:lnTo>
                  <a:lnTo>
                    <a:pt x="1422" y="688"/>
                  </a:lnTo>
                  <a:lnTo>
                    <a:pt x="1408" y="676"/>
                  </a:lnTo>
                  <a:lnTo>
                    <a:pt x="1396" y="662"/>
                  </a:lnTo>
                  <a:lnTo>
                    <a:pt x="1386" y="648"/>
                  </a:lnTo>
                  <a:lnTo>
                    <a:pt x="1378" y="634"/>
                  </a:lnTo>
                  <a:lnTo>
                    <a:pt x="1374" y="620"/>
                  </a:lnTo>
                  <a:lnTo>
                    <a:pt x="1372" y="606"/>
                  </a:lnTo>
                  <a:lnTo>
                    <a:pt x="1372" y="606"/>
                  </a:lnTo>
                  <a:lnTo>
                    <a:pt x="1374" y="596"/>
                  </a:lnTo>
                  <a:lnTo>
                    <a:pt x="1376" y="586"/>
                  </a:lnTo>
                  <a:lnTo>
                    <a:pt x="1382" y="568"/>
                  </a:lnTo>
                  <a:lnTo>
                    <a:pt x="1394" y="550"/>
                  </a:lnTo>
                  <a:lnTo>
                    <a:pt x="1410" y="532"/>
                  </a:lnTo>
                  <a:lnTo>
                    <a:pt x="1410" y="532"/>
                  </a:lnTo>
                  <a:close/>
                  <a:moveTo>
                    <a:pt x="1410" y="782"/>
                  </a:moveTo>
                  <a:lnTo>
                    <a:pt x="1410" y="782"/>
                  </a:lnTo>
                  <a:lnTo>
                    <a:pt x="1426" y="794"/>
                  </a:lnTo>
                  <a:lnTo>
                    <a:pt x="1444" y="808"/>
                  </a:lnTo>
                  <a:lnTo>
                    <a:pt x="1464" y="820"/>
                  </a:lnTo>
                  <a:lnTo>
                    <a:pt x="1486" y="832"/>
                  </a:lnTo>
                  <a:lnTo>
                    <a:pt x="1512" y="842"/>
                  </a:lnTo>
                  <a:lnTo>
                    <a:pt x="1538" y="852"/>
                  </a:lnTo>
                  <a:lnTo>
                    <a:pt x="1568" y="862"/>
                  </a:lnTo>
                  <a:lnTo>
                    <a:pt x="1598" y="870"/>
                  </a:lnTo>
                  <a:lnTo>
                    <a:pt x="1630" y="878"/>
                  </a:lnTo>
                  <a:lnTo>
                    <a:pt x="1664" y="886"/>
                  </a:lnTo>
                  <a:lnTo>
                    <a:pt x="1736" y="896"/>
                  </a:lnTo>
                  <a:lnTo>
                    <a:pt x="1812" y="904"/>
                  </a:lnTo>
                  <a:lnTo>
                    <a:pt x="1852" y="906"/>
                  </a:lnTo>
                  <a:lnTo>
                    <a:pt x="1894" y="906"/>
                  </a:lnTo>
                  <a:lnTo>
                    <a:pt x="1894" y="906"/>
                  </a:lnTo>
                  <a:lnTo>
                    <a:pt x="1934" y="906"/>
                  </a:lnTo>
                  <a:lnTo>
                    <a:pt x="1974" y="904"/>
                  </a:lnTo>
                  <a:lnTo>
                    <a:pt x="2050" y="896"/>
                  </a:lnTo>
                  <a:lnTo>
                    <a:pt x="2122" y="886"/>
                  </a:lnTo>
                  <a:lnTo>
                    <a:pt x="2156" y="878"/>
                  </a:lnTo>
                  <a:lnTo>
                    <a:pt x="2190" y="870"/>
                  </a:lnTo>
                  <a:lnTo>
                    <a:pt x="2220" y="862"/>
                  </a:lnTo>
                  <a:lnTo>
                    <a:pt x="2248" y="852"/>
                  </a:lnTo>
                  <a:lnTo>
                    <a:pt x="2276" y="842"/>
                  </a:lnTo>
                  <a:lnTo>
                    <a:pt x="2300" y="832"/>
                  </a:lnTo>
                  <a:lnTo>
                    <a:pt x="2322" y="820"/>
                  </a:lnTo>
                  <a:lnTo>
                    <a:pt x="2344" y="808"/>
                  </a:lnTo>
                  <a:lnTo>
                    <a:pt x="2362" y="794"/>
                  </a:lnTo>
                  <a:lnTo>
                    <a:pt x="2378" y="782"/>
                  </a:lnTo>
                  <a:lnTo>
                    <a:pt x="2378" y="782"/>
                  </a:lnTo>
                  <a:lnTo>
                    <a:pt x="2392" y="798"/>
                  </a:lnTo>
                  <a:lnTo>
                    <a:pt x="2404" y="816"/>
                  </a:lnTo>
                  <a:lnTo>
                    <a:pt x="2412" y="834"/>
                  </a:lnTo>
                  <a:lnTo>
                    <a:pt x="2414" y="844"/>
                  </a:lnTo>
                  <a:lnTo>
                    <a:pt x="2414" y="854"/>
                  </a:lnTo>
                  <a:lnTo>
                    <a:pt x="2414" y="854"/>
                  </a:lnTo>
                  <a:lnTo>
                    <a:pt x="2414" y="862"/>
                  </a:lnTo>
                  <a:lnTo>
                    <a:pt x="2412" y="872"/>
                  </a:lnTo>
                  <a:lnTo>
                    <a:pt x="2404" y="890"/>
                  </a:lnTo>
                  <a:lnTo>
                    <a:pt x="2404" y="890"/>
                  </a:lnTo>
                  <a:lnTo>
                    <a:pt x="2396" y="904"/>
                  </a:lnTo>
                  <a:lnTo>
                    <a:pt x="2382" y="920"/>
                  </a:lnTo>
                  <a:lnTo>
                    <a:pt x="2382" y="920"/>
                  </a:lnTo>
                  <a:lnTo>
                    <a:pt x="2370" y="932"/>
                  </a:lnTo>
                  <a:lnTo>
                    <a:pt x="2370" y="932"/>
                  </a:lnTo>
                  <a:lnTo>
                    <a:pt x="2360" y="942"/>
                  </a:lnTo>
                  <a:lnTo>
                    <a:pt x="2360" y="942"/>
                  </a:lnTo>
                  <a:lnTo>
                    <a:pt x="2344" y="952"/>
                  </a:lnTo>
                  <a:lnTo>
                    <a:pt x="2328" y="962"/>
                  </a:lnTo>
                  <a:lnTo>
                    <a:pt x="2328" y="962"/>
                  </a:lnTo>
                  <a:lnTo>
                    <a:pt x="2290" y="982"/>
                  </a:lnTo>
                  <a:lnTo>
                    <a:pt x="2246" y="998"/>
                  </a:lnTo>
                  <a:lnTo>
                    <a:pt x="2198" y="1014"/>
                  </a:lnTo>
                  <a:lnTo>
                    <a:pt x="2144" y="1026"/>
                  </a:lnTo>
                  <a:lnTo>
                    <a:pt x="2086" y="1036"/>
                  </a:lnTo>
                  <a:lnTo>
                    <a:pt x="2026" y="1044"/>
                  </a:lnTo>
                  <a:lnTo>
                    <a:pt x="1960" y="1050"/>
                  </a:lnTo>
                  <a:lnTo>
                    <a:pt x="1894" y="1050"/>
                  </a:lnTo>
                  <a:lnTo>
                    <a:pt x="1894" y="1050"/>
                  </a:lnTo>
                  <a:lnTo>
                    <a:pt x="1834" y="1050"/>
                  </a:lnTo>
                  <a:lnTo>
                    <a:pt x="1776" y="1046"/>
                  </a:lnTo>
                  <a:lnTo>
                    <a:pt x="1720" y="1040"/>
                  </a:lnTo>
                  <a:lnTo>
                    <a:pt x="1666" y="1032"/>
                  </a:lnTo>
                  <a:lnTo>
                    <a:pt x="1616" y="1020"/>
                  </a:lnTo>
                  <a:lnTo>
                    <a:pt x="1570" y="1008"/>
                  </a:lnTo>
                  <a:lnTo>
                    <a:pt x="1528" y="994"/>
                  </a:lnTo>
                  <a:lnTo>
                    <a:pt x="1490" y="978"/>
                  </a:lnTo>
                  <a:lnTo>
                    <a:pt x="1490" y="978"/>
                  </a:lnTo>
                  <a:lnTo>
                    <a:pt x="1490" y="978"/>
                  </a:lnTo>
                  <a:lnTo>
                    <a:pt x="1458" y="962"/>
                  </a:lnTo>
                  <a:lnTo>
                    <a:pt x="1458" y="962"/>
                  </a:lnTo>
                  <a:lnTo>
                    <a:pt x="1440" y="950"/>
                  </a:lnTo>
                  <a:lnTo>
                    <a:pt x="1422" y="938"/>
                  </a:lnTo>
                  <a:lnTo>
                    <a:pt x="1408" y="924"/>
                  </a:lnTo>
                  <a:lnTo>
                    <a:pt x="1396" y="912"/>
                  </a:lnTo>
                  <a:lnTo>
                    <a:pt x="1386" y="898"/>
                  </a:lnTo>
                  <a:lnTo>
                    <a:pt x="1378" y="884"/>
                  </a:lnTo>
                  <a:lnTo>
                    <a:pt x="1374" y="868"/>
                  </a:lnTo>
                  <a:lnTo>
                    <a:pt x="1372" y="854"/>
                  </a:lnTo>
                  <a:lnTo>
                    <a:pt x="1372" y="854"/>
                  </a:lnTo>
                  <a:lnTo>
                    <a:pt x="1374" y="844"/>
                  </a:lnTo>
                  <a:lnTo>
                    <a:pt x="1376" y="834"/>
                  </a:lnTo>
                  <a:lnTo>
                    <a:pt x="1382" y="816"/>
                  </a:lnTo>
                  <a:lnTo>
                    <a:pt x="1394" y="798"/>
                  </a:lnTo>
                  <a:lnTo>
                    <a:pt x="1410" y="782"/>
                  </a:lnTo>
                  <a:lnTo>
                    <a:pt x="1410" y="782"/>
                  </a:lnTo>
                  <a:close/>
                  <a:moveTo>
                    <a:pt x="1134" y="1002"/>
                  </a:moveTo>
                  <a:lnTo>
                    <a:pt x="1134" y="1002"/>
                  </a:lnTo>
                  <a:lnTo>
                    <a:pt x="1116" y="1012"/>
                  </a:lnTo>
                  <a:lnTo>
                    <a:pt x="1096" y="1020"/>
                  </a:lnTo>
                  <a:lnTo>
                    <a:pt x="1074" y="1026"/>
                  </a:lnTo>
                  <a:lnTo>
                    <a:pt x="1050" y="1032"/>
                  </a:lnTo>
                  <a:lnTo>
                    <a:pt x="1022" y="1036"/>
                  </a:lnTo>
                  <a:lnTo>
                    <a:pt x="994" y="1040"/>
                  </a:lnTo>
                  <a:lnTo>
                    <a:pt x="964" y="1042"/>
                  </a:lnTo>
                  <a:lnTo>
                    <a:pt x="934" y="1044"/>
                  </a:lnTo>
                  <a:lnTo>
                    <a:pt x="934" y="1044"/>
                  </a:lnTo>
                  <a:lnTo>
                    <a:pt x="902" y="1042"/>
                  </a:lnTo>
                  <a:lnTo>
                    <a:pt x="872" y="1040"/>
                  </a:lnTo>
                  <a:lnTo>
                    <a:pt x="844" y="1036"/>
                  </a:lnTo>
                  <a:lnTo>
                    <a:pt x="818" y="1032"/>
                  </a:lnTo>
                  <a:lnTo>
                    <a:pt x="792" y="1026"/>
                  </a:lnTo>
                  <a:lnTo>
                    <a:pt x="770" y="1020"/>
                  </a:lnTo>
                  <a:lnTo>
                    <a:pt x="750" y="1012"/>
                  </a:lnTo>
                  <a:lnTo>
                    <a:pt x="732" y="1002"/>
                  </a:lnTo>
                  <a:lnTo>
                    <a:pt x="732" y="1002"/>
                  </a:lnTo>
                  <a:lnTo>
                    <a:pt x="716" y="992"/>
                  </a:lnTo>
                  <a:lnTo>
                    <a:pt x="702" y="978"/>
                  </a:lnTo>
                  <a:lnTo>
                    <a:pt x="696" y="966"/>
                  </a:lnTo>
                  <a:lnTo>
                    <a:pt x="694" y="960"/>
                  </a:lnTo>
                  <a:lnTo>
                    <a:pt x="692" y="952"/>
                  </a:lnTo>
                  <a:lnTo>
                    <a:pt x="692" y="952"/>
                  </a:lnTo>
                  <a:lnTo>
                    <a:pt x="694" y="942"/>
                  </a:lnTo>
                  <a:lnTo>
                    <a:pt x="698" y="934"/>
                  </a:lnTo>
                  <a:lnTo>
                    <a:pt x="704" y="926"/>
                  </a:lnTo>
                  <a:lnTo>
                    <a:pt x="712" y="916"/>
                  </a:lnTo>
                  <a:lnTo>
                    <a:pt x="722" y="908"/>
                  </a:lnTo>
                  <a:lnTo>
                    <a:pt x="734" y="902"/>
                  </a:lnTo>
                  <a:lnTo>
                    <a:pt x="762" y="888"/>
                  </a:lnTo>
                  <a:lnTo>
                    <a:pt x="798" y="876"/>
                  </a:lnTo>
                  <a:lnTo>
                    <a:pt x="840" y="868"/>
                  </a:lnTo>
                  <a:lnTo>
                    <a:pt x="884" y="864"/>
                  </a:lnTo>
                  <a:lnTo>
                    <a:pt x="934" y="862"/>
                  </a:lnTo>
                  <a:lnTo>
                    <a:pt x="934" y="862"/>
                  </a:lnTo>
                  <a:lnTo>
                    <a:pt x="982" y="864"/>
                  </a:lnTo>
                  <a:lnTo>
                    <a:pt x="1028" y="868"/>
                  </a:lnTo>
                  <a:lnTo>
                    <a:pt x="1068" y="876"/>
                  </a:lnTo>
                  <a:lnTo>
                    <a:pt x="1104" y="888"/>
                  </a:lnTo>
                  <a:lnTo>
                    <a:pt x="1132" y="902"/>
                  </a:lnTo>
                  <a:lnTo>
                    <a:pt x="1144" y="908"/>
                  </a:lnTo>
                  <a:lnTo>
                    <a:pt x="1156" y="916"/>
                  </a:lnTo>
                  <a:lnTo>
                    <a:pt x="1164" y="926"/>
                  </a:lnTo>
                  <a:lnTo>
                    <a:pt x="1170" y="934"/>
                  </a:lnTo>
                  <a:lnTo>
                    <a:pt x="1172" y="942"/>
                  </a:lnTo>
                  <a:lnTo>
                    <a:pt x="1174" y="952"/>
                  </a:lnTo>
                  <a:lnTo>
                    <a:pt x="1174" y="952"/>
                  </a:lnTo>
                  <a:lnTo>
                    <a:pt x="1174" y="960"/>
                  </a:lnTo>
                  <a:lnTo>
                    <a:pt x="1172" y="966"/>
                  </a:lnTo>
                  <a:lnTo>
                    <a:pt x="1164" y="978"/>
                  </a:lnTo>
                  <a:lnTo>
                    <a:pt x="1152" y="992"/>
                  </a:lnTo>
                  <a:lnTo>
                    <a:pt x="1134" y="1002"/>
                  </a:lnTo>
                  <a:lnTo>
                    <a:pt x="1134" y="1002"/>
                  </a:lnTo>
                  <a:close/>
                  <a:moveTo>
                    <a:pt x="2414" y="1102"/>
                  </a:moveTo>
                  <a:lnTo>
                    <a:pt x="2414" y="1102"/>
                  </a:lnTo>
                  <a:lnTo>
                    <a:pt x="2412" y="1114"/>
                  </a:lnTo>
                  <a:lnTo>
                    <a:pt x="2410" y="1126"/>
                  </a:lnTo>
                  <a:lnTo>
                    <a:pt x="2410" y="1126"/>
                  </a:lnTo>
                  <a:lnTo>
                    <a:pt x="2410" y="1126"/>
                  </a:lnTo>
                  <a:lnTo>
                    <a:pt x="2410" y="1126"/>
                  </a:lnTo>
                  <a:lnTo>
                    <a:pt x="2410" y="1126"/>
                  </a:lnTo>
                  <a:lnTo>
                    <a:pt x="2410" y="1126"/>
                  </a:lnTo>
                  <a:lnTo>
                    <a:pt x="2402" y="1144"/>
                  </a:lnTo>
                  <a:lnTo>
                    <a:pt x="2402" y="1144"/>
                  </a:lnTo>
                  <a:lnTo>
                    <a:pt x="2396" y="1152"/>
                  </a:lnTo>
                  <a:lnTo>
                    <a:pt x="2396" y="1152"/>
                  </a:lnTo>
                  <a:lnTo>
                    <a:pt x="2384" y="1166"/>
                  </a:lnTo>
                  <a:lnTo>
                    <a:pt x="2384" y="1166"/>
                  </a:lnTo>
                  <a:lnTo>
                    <a:pt x="2372" y="1178"/>
                  </a:lnTo>
                  <a:lnTo>
                    <a:pt x="2372" y="1178"/>
                  </a:lnTo>
                  <a:lnTo>
                    <a:pt x="2360" y="1190"/>
                  </a:lnTo>
                  <a:lnTo>
                    <a:pt x="2360" y="1190"/>
                  </a:lnTo>
                  <a:lnTo>
                    <a:pt x="2346" y="1200"/>
                  </a:lnTo>
                  <a:lnTo>
                    <a:pt x="2328" y="1210"/>
                  </a:lnTo>
                  <a:lnTo>
                    <a:pt x="2328" y="1210"/>
                  </a:lnTo>
                  <a:lnTo>
                    <a:pt x="2290" y="1230"/>
                  </a:lnTo>
                  <a:lnTo>
                    <a:pt x="2246" y="1248"/>
                  </a:lnTo>
                  <a:lnTo>
                    <a:pt x="2198" y="1262"/>
                  </a:lnTo>
                  <a:lnTo>
                    <a:pt x="2144" y="1276"/>
                  </a:lnTo>
                  <a:lnTo>
                    <a:pt x="2086" y="1286"/>
                  </a:lnTo>
                  <a:lnTo>
                    <a:pt x="2026" y="1294"/>
                  </a:lnTo>
                  <a:lnTo>
                    <a:pt x="1960" y="1298"/>
                  </a:lnTo>
                  <a:lnTo>
                    <a:pt x="1894" y="1300"/>
                  </a:lnTo>
                  <a:lnTo>
                    <a:pt x="1894" y="1300"/>
                  </a:lnTo>
                  <a:lnTo>
                    <a:pt x="1826" y="1298"/>
                  </a:lnTo>
                  <a:lnTo>
                    <a:pt x="1762" y="1294"/>
                  </a:lnTo>
                  <a:lnTo>
                    <a:pt x="1700" y="1286"/>
                  </a:lnTo>
                  <a:lnTo>
                    <a:pt x="1642" y="1276"/>
                  </a:lnTo>
                  <a:lnTo>
                    <a:pt x="1590" y="1262"/>
                  </a:lnTo>
                  <a:lnTo>
                    <a:pt x="1540" y="1248"/>
                  </a:lnTo>
                  <a:lnTo>
                    <a:pt x="1496" y="1230"/>
                  </a:lnTo>
                  <a:lnTo>
                    <a:pt x="1458" y="1210"/>
                  </a:lnTo>
                  <a:lnTo>
                    <a:pt x="1458" y="1210"/>
                  </a:lnTo>
                  <a:lnTo>
                    <a:pt x="1456" y="1208"/>
                  </a:lnTo>
                  <a:lnTo>
                    <a:pt x="1456" y="1208"/>
                  </a:lnTo>
                  <a:lnTo>
                    <a:pt x="1456" y="1208"/>
                  </a:lnTo>
                  <a:lnTo>
                    <a:pt x="1438" y="1198"/>
                  </a:lnTo>
                  <a:lnTo>
                    <a:pt x="1420" y="1184"/>
                  </a:lnTo>
                  <a:lnTo>
                    <a:pt x="1406" y="1172"/>
                  </a:lnTo>
                  <a:lnTo>
                    <a:pt x="1394" y="1160"/>
                  </a:lnTo>
                  <a:lnTo>
                    <a:pt x="1394" y="1160"/>
                  </a:lnTo>
                  <a:lnTo>
                    <a:pt x="1392" y="1154"/>
                  </a:lnTo>
                  <a:lnTo>
                    <a:pt x="1392" y="1154"/>
                  </a:lnTo>
                  <a:lnTo>
                    <a:pt x="1384" y="1144"/>
                  </a:lnTo>
                  <a:lnTo>
                    <a:pt x="1378" y="1132"/>
                  </a:lnTo>
                  <a:lnTo>
                    <a:pt x="1378" y="1132"/>
                  </a:lnTo>
                  <a:lnTo>
                    <a:pt x="1374" y="1118"/>
                  </a:lnTo>
                  <a:lnTo>
                    <a:pt x="1372" y="1102"/>
                  </a:lnTo>
                  <a:lnTo>
                    <a:pt x="1372" y="1102"/>
                  </a:lnTo>
                  <a:lnTo>
                    <a:pt x="1374" y="1094"/>
                  </a:lnTo>
                  <a:lnTo>
                    <a:pt x="1376" y="1084"/>
                  </a:lnTo>
                  <a:lnTo>
                    <a:pt x="1382" y="1066"/>
                  </a:lnTo>
                  <a:lnTo>
                    <a:pt x="1394" y="1048"/>
                  </a:lnTo>
                  <a:lnTo>
                    <a:pt x="1410" y="1030"/>
                  </a:lnTo>
                  <a:lnTo>
                    <a:pt x="1410" y="1030"/>
                  </a:lnTo>
                  <a:lnTo>
                    <a:pt x="1426" y="1044"/>
                  </a:lnTo>
                  <a:lnTo>
                    <a:pt x="1444" y="1056"/>
                  </a:lnTo>
                  <a:lnTo>
                    <a:pt x="1464" y="1068"/>
                  </a:lnTo>
                  <a:lnTo>
                    <a:pt x="1486" y="1080"/>
                  </a:lnTo>
                  <a:lnTo>
                    <a:pt x="1512" y="1092"/>
                  </a:lnTo>
                  <a:lnTo>
                    <a:pt x="1538" y="1102"/>
                  </a:lnTo>
                  <a:lnTo>
                    <a:pt x="1568" y="1110"/>
                  </a:lnTo>
                  <a:lnTo>
                    <a:pt x="1598" y="1120"/>
                  </a:lnTo>
                  <a:lnTo>
                    <a:pt x="1630" y="1128"/>
                  </a:lnTo>
                  <a:lnTo>
                    <a:pt x="1664" y="1134"/>
                  </a:lnTo>
                  <a:lnTo>
                    <a:pt x="1736" y="1146"/>
                  </a:lnTo>
                  <a:lnTo>
                    <a:pt x="1812" y="1152"/>
                  </a:lnTo>
                  <a:lnTo>
                    <a:pt x="1852" y="1154"/>
                  </a:lnTo>
                  <a:lnTo>
                    <a:pt x="1894" y="1154"/>
                  </a:lnTo>
                  <a:lnTo>
                    <a:pt x="1894" y="1154"/>
                  </a:lnTo>
                  <a:lnTo>
                    <a:pt x="1934" y="1154"/>
                  </a:lnTo>
                  <a:lnTo>
                    <a:pt x="1974" y="1152"/>
                  </a:lnTo>
                  <a:lnTo>
                    <a:pt x="2050" y="1146"/>
                  </a:lnTo>
                  <a:lnTo>
                    <a:pt x="2122" y="1134"/>
                  </a:lnTo>
                  <a:lnTo>
                    <a:pt x="2156" y="1128"/>
                  </a:lnTo>
                  <a:lnTo>
                    <a:pt x="2190" y="1120"/>
                  </a:lnTo>
                  <a:lnTo>
                    <a:pt x="2220" y="1110"/>
                  </a:lnTo>
                  <a:lnTo>
                    <a:pt x="2248" y="1102"/>
                  </a:lnTo>
                  <a:lnTo>
                    <a:pt x="2276" y="1092"/>
                  </a:lnTo>
                  <a:lnTo>
                    <a:pt x="2300" y="1080"/>
                  </a:lnTo>
                  <a:lnTo>
                    <a:pt x="2322" y="1068"/>
                  </a:lnTo>
                  <a:lnTo>
                    <a:pt x="2344" y="1056"/>
                  </a:lnTo>
                  <a:lnTo>
                    <a:pt x="2362" y="1044"/>
                  </a:lnTo>
                  <a:lnTo>
                    <a:pt x="2378" y="1030"/>
                  </a:lnTo>
                  <a:lnTo>
                    <a:pt x="2378" y="1030"/>
                  </a:lnTo>
                  <a:lnTo>
                    <a:pt x="2392" y="1048"/>
                  </a:lnTo>
                  <a:lnTo>
                    <a:pt x="2404" y="1066"/>
                  </a:lnTo>
                  <a:lnTo>
                    <a:pt x="2412" y="1084"/>
                  </a:lnTo>
                  <a:lnTo>
                    <a:pt x="2414" y="1094"/>
                  </a:lnTo>
                  <a:lnTo>
                    <a:pt x="2414" y="1102"/>
                  </a:lnTo>
                  <a:lnTo>
                    <a:pt x="2414" y="1102"/>
                  </a:lnTo>
                  <a:close/>
                  <a:moveTo>
                    <a:pt x="2414" y="884"/>
                  </a:moveTo>
                  <a:lnTo>
                    <a:pt x="2414" y="882"/>
                  </a:lnTo>
                  <a:lnTo>
                    <a:pt x="2418" y="882"/>
                  </a:lnTo>
                  <a:lnTo>
                    <a:pt x="2414" y="884"/>
                  </a:lnTo>
                  <a:close/>
                  <a:moveTo>
                    <a:pt x="1372" y="196"/>
                  </a:moveTo>
                  <a:lnTo>
                    <a:pt x="1372" y="196"/>
                  </a:lnTo>
                  <a:lnTo>
                    <a:pt x="1374" y="186"/>
                  </a:lnTo>
                  <a:lnTo>
                    <a:pt x="1376" y="176"/>
                  </a:lnTo>
                  <a:lnTo>
                    <a:pt x="1378" y="166"/>
                  </a:lnTo>
                  <a:lnTo>
                    <a:pt x="1384" y="156"/>
                  </a:lnTo>
                  <a:lnTo>
                    <a:pt x="1396" y="138"/>
                  </a:lnTo>
                  <a:lnTo>
                    <a:pt x="1414" y="120"/>
                  </a:lnTo>
                  <a:lnTo>
                    <a:pt x="1436" y="102"/>
                  </a:lnTo>
                  <a:lnTo>
                    <a:pt x="1462" y="86"/>
                  </a:lnTo>
                  <a:lnTo>
                    <a:pt x="1492" y="72"/>
                  </a:lnTo>
                  <a:lnTo>
                    <a:pt x="1526" y="58"/>
                  </a:lnTo>
                  <a:lnTo>
                    <a:pt x="1562" y="44"/>
                  </a:lnTo>
                  <a:lnTo>
                    <a:pt x="1602" y="32"/>
                  </a:lnTo>
                  <a:lnTo>
                    <a:pt x="1646" y="24"/>
                  </a:lnTo>
                  <a:lnTo>
                    <a:pt x="1690" y="14"/>
                  </a:lnTo>
                  <a:lnTo>
                    <a:pt x="1738" y="8"/>
                  </a:lnTo>
                  <a:lnTo>
                    <a:pt x="1788" y="4"/>
                  </a:lnTo>
                  <a:lnTo>
                    <a:pt x="1840" y="0"/>
                  </a:lnTo>
                  <a:lnTo>
                    <a:pt x="1894" y="0"/>
                  </a:lnTo>
                  <a:lnTo>
                    <a:pt x="1894" y="0"/>
                  </a:lnTo>
                  <a:lnTo>
                    <a:pt x="1946" y="0"/>
                  </a:lnTo>
                  <a:lnTo>
                    <a:pt x="1998" y="4"/>
                  </a:lnTo>
                  <a:lnTo>
                    <a:pt x="2048" y="8"/>
                  </a:lnTo>
                  <a:lnTo>
                    <a:pt x="2096" y="14"/>
                  </a:lnTo>
                  <a:lnTo>
                    <a:pt x="2142" y="24"/>
                  </a:lnTo>
                  <a:lnTo>
                    <a:pt x="2184" y="32"/>
                  </a:lnTo>
                  <a:lnTo>
                    <a:pt x="2224" y="44"/>
                  </a:lnTo>
                  <a:lnTo>
                    <a:pt x="2262" y="58"/>
                  </a:lnTo>
                  <a:lnTo>
                    <a:pt x="2296" y="72"/>
                  </a:lnTo>
                  <a:lnTo>
                    <a:pt x="2326" y="86"/>
                  </a:lnTo>
                  <a:lnTo>
                    <a:pt x="2352" y="102"/>
                  </a:lnTo>
                  <a:lnTo>
                    <a:pt x="2374" y="120"/>
                  </a:lnTo>
                  <a:lnTo>
                    <a:pt x="2390" y="138"/>
                  </a:lnTo>
                  <a:lnTo>
                    <a:pt x="2404" y="156"/>
                  </a:lnTo>
                  <a:lnTo>
                    <a:pt x="2408" y="166"/>
                  </a:lnTo>
                  <a:lnTo>
                    <a:pt x="2412" y="176"/>
                  </a:lnTo>
                  <a:lnTo>
                    <a:pt x="2414" y="186"/>
                  </a:lnTo>
                  <a:lnTo>
                    <a:pt x="2414" y="196"/>
                  </a:lnTo>
                  <a:lnTo>
                    <a:pt x="2414" y="196"/>
                  </a:lnTo>
                  <a:lnTo>
                    <a:pt x="2412" y="212"/>
                  </a:lnTo>
                  <a:lnTo>
                    <a:pt x="2408" y="226"/>
                  </a:lnTo>
                  <a:lnTo>
                    <a:pt x="2402" y="240"/>
                  </a:lnTo>
                  <a:lnTo>
                    <a:pt x="2392" y="254"/>
                  </a:lnTo>
                  <a:lnTo>
                    <a:pt x="2380" y="268"/>
                  </a:lnTo>
                  <a:lnTo>
                    <a:pt x="2364" y="280"/>
                  </a:lnTo>
                  <a:lnTo>
                    <a:pt x="2348" y="292"/>
                  </a:lnTo>
                  <a:lnTo>
                    <a:pt x="2328" y="304"/>
                  </a:lnTo>
                  <a:lnTo>
                    <a:pt x="2328" y="304"/>
                  </a:lnTo>
                  <a:lnTo>
                    <a:pt x="2290" y="324"/>
                  </a:lnTo>
                  <a:lnTo>
                    <a:pt x="2246" y="340"/>
                  </a:lnTo>
                  <a:lnTo>
                    <a:pt x="2198" y="356"/>
                  </a:lnTo>
                  <a:lnTo>
                    <a:pt x="2144" y="368"/>
                  </a:lnTo>
                  <a:lnTo>
                    <a:pt x="2086" y="380"/>
                  </a:lnTo>
                  <a:lnTo>
                    <a:pt x="2026" y="386"/>
                  </a:lnTo>
                  <a:lnTo>
                    <a:pt x="1960" y="392"/>
                  </a:lnTo>
                  <a:lnTo>
                    <a:pt x="1894" y="394"/>
                  </a:lnTo>
                  <a:lnTo>
                    <a:pt x="1894" y="394"/>
                  </a:lnTo>
                  <a:lnTo>
                    <a:pt x="1826" y="392"/>
                  </a:lnTo>
                  <a:lnTo>
                    <a:pt x="1762" y="386"/>
                  </a:lnTo>
                  <a:lnTo>
                    <a:pt x="1700" y="380"/>
                  </a:lnTo>
                  <a:lnTo>
                    <a:pt x="1642" y="368"/>
                  </a:lnTo>
                  <a:lnTo>
                    <a:pt x="1590" y="356"/>
                  </a:lnTo>
                  <a:lnTo>
                    <a:pt x="1540" y="340"/>
                  </a:lnTo>
                  <a:lnTo>
                    <a:pt x="1496" y="324"/>
                  </a:lnTo>
                  <a:lnTo>
                    <a:pt x="1458" y="304"/>
                  </a:lnTo>
                  <a:lnTo>
                    <a:pt x="1458" y="304"/>
                  </a:lnTo>
                  <a:lnTo>
                    <a:pt x="1440" y="292"/>
                  </a:lnTo>
                  <a:lnTo>
                    <a:pt x="1422" y="280"/>
                  </a:lnTo>
                  <a:lnTo>
                    <a:pt x="1408" y="268"/>
                  </a:lnTo>
                  <a:lnTo>
                    <a:pt x="1396" y="254"/>
                  </a:lnTo>
                  <a:lnTo>
                    <a:pt x="1386" y="240"/>
                  </a:lnTo>
                  <a:lnTo>
                    <a:pt x="1378" y="226"/>
                  </a:lnTo>
                  <a:lnTo>
                    <a:pt x="1374" y="212"/>
                  </a:lnTo>
                  <a:lnTo>
                    <a:pt x="1372" y="196"/>
                  </a:lnTo>
                  <a:lnTo>
                    <a:pt x="1372" y="1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5" name="Freeform 13"/>
            <p:cNvSpPr>
              <a:spLocks noEditPoints="1"/>
            </p:cNvSpPr>
            <p:nvPr/>
          </p:nvSpPr>
          <p:spPr bwMode="auto">
            <a:xfrm>
              <a:off x="5286166" y="1517784"/>
              <a:ext cx="387611" cy="345027"/>
            </a:xfrm>
            <a:custGeom>
              <a:avLst/>
              <a:gdLst>
                <a:gd name="T0" fmla="*/ 614 w 2312"/>
                <a:gd name="T1" fmla="*/ 150 h 2058"/>
                <a:gd name="T2" fmla="*/ 632 w 2312"/>
                <a:gd name="T3" fmla="*/ 112 h 2058"/>
                <a:gd name="T4" fmla="*/ 658 w 2312"/>
                <a:gd name="T5" fmla="*/ 94 h 2058"/>
                <a:gd name="T6" fmla="*/ 882 w 2312"/>
                <a:gd name="T7" fmla="*/ 30 h 2058"/>
                <a:gd name="T8" fmla="*/ 1056 w 2312"/>
                <a:gd name="T9" fmla="*/ 4 h 2058"/>
                <a:gd name="T10" fmla="*/ 1206 w 2312"/>
                <a:gd name="T11" fmla="*/ 2 h 2058"/>
                <a:gd name="T12" fmla="*/ 1390 w 2312"/>
                <a:gd name="T13" fmla="*/ 22 h 2058"/>
                <a:gd name="T14" fmla="*/ 1610 w 2312"/>
                <a:gd name="T15" fmla="*/ 78 h 2058"/>
                <a:gd name="T16" fmla="*/ 1672 w 2312"/>
                <a:gd name="T17" fmla="*/ 104 h 2058"/>
                <a:gd name="T18" fmla="*/ 1696 w 2312"/>
                <a:gd name="T19" fmla="*/ 140 h 2058"/>
                <a:gd name="T20" fmla="*/ 1554 w 2312"/>
                <a:gd name="T21" fmla="*/ 298 h 2058"/>
                <a:gd name="T22" fmla="*/ 1442 w 2312"/>
                <a:gd name="T23" fmla="*/ 180 h 2058"/>
                <a:gd name="T24" fmla="*/ 1220 w 2312"/>
                <a:gd name="T25" fmla="*/ 148 h 2058"/>
                <a:gd name="T26" fmla="*/ 1030 w 2312"/>
                <a:gd name="T27" fmla="*/ 152 h 2058"/>
                <a:gd name="T28" fmla="*/ 826 w 2312"/>
                <a:gd name="T29" fmla="*/ 190 h 2058"/>
                <a:gd name="T30" fmla="*/ 952 w 2312"/>
                <a:gd name="T31" fmla="*/ 1150 h 2058"/>
                <a:gd name="T32" fmla="*/ 1360 w 2312"/>
                <a:gd name="T33" fmla="*/ 1150 h 2058"/>
                <a:gd name="T34" fmla="*/ 1694 w 2312"/>
                <a:gd name="T35" fmla="*/ 1118 h 2058"/>
                <a:gd name="T36" fmla="*/ 2092 w 2312"/>
                <a:gd name="T37" fmla="*/ 1044 h 2058"/>
                <a:gd name="T38" fmla="*/ 2312 w 2312"/>
                <a:gd name="T39" fmla="*/ 514 h 2058"/>
                <a:gd name="T40" fmla="*/ 2306 w 2312"/>
                <a:gd name="T41" fmla="*/ 472 h 2058"/>
                <a:gd name="T42" fmla="*/ 2280 w 2312"/>
                <a:gd name="T43" fmla="*/ 422 h 2058"/>
                <a:gd name="T44" fmla="*/ 2236 w 2312"/>
                <a:gd name="T45" fmla="*/ 388 h 2058"/>
                <a:gd name="T46" fmla="*/ 2182 w 2312"/>
                <a:gd name="T47" fmla="*/ 370 h 2058"/>
                <a:gd name="T48" fmla="*/ 130 w 2312"/>
                <a:gd name="T49" fmla="*/ 370 h 2058"/>
                <a:gd name="T50" fmla="*/ 76 w 2312"/>
                <a:gd name="T51" fmla="*/ 388 h 2058"/>
                <a:gd name="T52" fmla="*/ 34 w 2312"/>
                <a:gd name="T53" fmla="*/ 422 h 2058"/>
                <a:gd name="T54" fmla="*/ 6 w 2312"/>
                <a:gd name="T55" fmla="*/ 472 h 2058"/>
                <a:gd name="T56" fmla="*/ 0 w 2312"/>
                <a:gd name="T57" fmla="*/ 986 h 2058"/>
                <a:gd name="T58" fmla="*/ 220 w 2312"/>
                <a:gd name="T59" fmla="*/ 1044 h 2058"/>
                <a:gd name="T60" fmla="*/ 618 w 2312"/>
                <a:gd name="T61" fmla="*/ 1118 h 2058"/>
                <a:gd name="T62" fmla="*/ 952 w 2312"/>
                <a:gd name="T63" fmla="*/ 1150 h 2058"/>
                <a:gd name="T64" fmla="*/ 1054 w 2312"/>
                <a:gd name="T65" fmla="*/ 1154 h 2058"/>
                <a:gd name="T66" fmla="*/ 2312 w 2312"/>
                <a:gd name="T67" fmla="*/ 1914 h 2058"/>
                <a:gd name="T68" fmla="*/ 2306 w 2312"/>
                <a:gd name="T69" fmla="*/ 1956 h 2058"/>
                <a:gd name="T70" fmla="*/ 2280 w 2312"/>
                <a:gd name="T71" fmla="*/ 2006 h 2058"/>
                <a:gd name="T72" fmla="*/ 2236 w 2312"/>
                <a:gd name="T73" fmla="*/ 2040 h 2058"/>
                <a:gd name="T74" fmla="*/ 2182 w 2312"/>
                <a:gd name="T75" fmla="*/ 2058 h 2058"/>
                <a:gd name="T76" fmla="*/ 130 w 2312"/>
                <a:gd name="T77" fmla="*/ 2058 h 2058"/>
                <a:gd name="T78" fmla="*/ 76 w 2312"/>
                <a:gd name="T79" fmla="*/ 2040 h 2058"/>
                <a:gd name="T80" fmla="*/ 34 w 2312"/>
                <a:gd name="T81" fmla="*/ 2006 h 2058"/>
                <a:gd name="T82" fmla="*/ 6 w 2312"/>
                <a:gd name="T83" fmla="*/ 1956 h 2058"/>
                <a:gd name="T84" fmla="*/ 0 w 2312"/>
                <a:gd name="T85" fmla="*/ 1106 h 2058"/>
                <a:gd name="T86" fmla="*/ 244 w 2312"/>
                <a:gd name="T87" fmla="*/ 1168 h 2058"/>
                <a:gd name="T88" fmla="*/ 634 w 2312"/>
                <a:gd name="T89" fmla="*/ 1236 h 2058"/>
                <a:gd name="T90" fmla="*/ 952 w 2312"/>
                <a:gd name="T91" fmla="*/ 1266 h 2058"/>
                <a:gd name="T92" fmla="*/ 1360 w 2312"/>
                <a:gd name="T93" fmla="*/ 1266 h 2058"/>
                <a:gd name="T94" fmla="*/ 1678 w 2312"/>
                <a:gd name="T95" fmla="*/ 1236 h 2058"/>
                <a:gd name="T96" fmla="*/ 2068 w 2312"/>
                <a:gd name="T97" fmla="*/ 1168 h 2058"/>
                <a:gd name="T98" fmla="*/ 2312 w 2312"/>
                <a:gd name="T99" fmla="*/ 1106 h 2058"/>
                <a:gd name="T100" fmla="*/ 398 w 2312"/>
                <a:gd name="T101" fmla="*/ 1862 h 2058"/>
                <a:gd name="T102" fmla="*/ 358 w 2312"/>
                <a:gd name="T103" fmla="*/ 1770 h 2058"/>
                <a:gd name="T104" fmla="*/ 288 w 2312"/>
                <a:gd name="T105" fmla="*/ 1700 h 2058"/>
                <a:gd name="T106" fmla="*/ 196 w 2312"/>
                <a:gd name="T107" fmla="*/ 1660 h 2058"/>
                <a:gd name="T108" fmla="*/ 402 w 2312"/>
                <a:gd name="T109" fmla="*/ 1914 h 2058"/>
                <a:gd name="T110" fmla="*/ 2116 w 2312"/>
                <a:gd name="T111" fmla="*/ 1660 h 2058"/>
                <a:gd name="T112" fmla="*/ 2024 w 2312"/>
                <a:gd name="T113" fmla="*/ 1700 h 2058"/>
                <a:gd name="T114" fmla="*/ 1954 w 2312"/>
                <a:gd name="T115" fmla="*/ 1770 h 2058"/>
                <a:gd name="T116" fmla="*/ 1914 w 2312"/>
                <a:gd name="T117" fmla="*/ 1862 h 2058"/>
                <a:gd name="T118" fmla="*/ 2168 w 2312"/>
                <a:gd name="T119" fmla="*/ 1656 h 2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2" h="2058">
                  <a:moveTo>
                    <a:pt x="614" y="298"/>
                  </a:moveTo>
                  <a:lnTo>
                    <a:pt x="614" y="160"/>
                  </a:lnTo>
                  <a:lnTo>
                    <a:pt x="614" y="160"/>
                  </a:lnTo>
                  <a:lnTo>
                    <a:pt x="614" y="150"/>
                  </a:lnTo>
                  <a:lnTo>
                    <a:pt x="616" y="140"/>
                  </a:lnTo>
                  <a:lnTo>
                    <a:pt x="620" y="130"/>
                  </a:lnTo>
                  <a:lnTo>
                    <a:pt x="626" y="120"/>
                  </a:lnTo>
                  <a:lnTo>
                    <a:pt x="632" y="112"/>
                  </a:lnTo>
                  <a:lnTo>
                    <a:pt x="640" y="104"/>
                  </a:lnTo>
                  <a:lnTo>
                    <a:pt x="648" y="98"/>
                  </a:lnTo>
                  <a:lnTo>
                    <a:pt x="658" y="94"/>
                  </a:lnTo>
                  <a:lnTo>
                    <a:pt x="658" y="94"/>
                  </a:lnTo>
                  <a:lnTo>
                    <a:pt x="702" y="78"/>
                  </a:lnTo>
                  <a:lnTo>
                    <a:pt x="748" y="62"/>
                  </a:lnTo>
                  <a:lnTo>
                    <a:pt x="808" y="46"/>
                  </a:lnTo>
                  <a:lnTo>
                    <a:pt x="882" y="30"/>
                  </a:lnTo>
                  <a:lnTo>
                    <a:pt x="922" y="22"/>
                  </a:lnTo>
                  <a:lnTo>
                    <a:pt x="964" y="14"/>
                  </a:lnTo>
                  <a:lnTo>
                    <a:pt x="1010" y="10"/>
                  </a:lnTo>
                  <a:lnTo>
                    <a:pt x="1056" y="4"/>
                  </a:lnTo>
                  <a:lnTo>
                    <a:pt x="1106" y="2"/>
                  </a:lnTo>
                  <a:lnTo>
                    <a:pt x="1156" y="0"/>
                  </a:lnTo>
                  <a:lnTo>
                    <a:pt x="1156" y="0"/>
                  </a:lnTo>
                  <a:lnTo>
                    <a:pt x="1206" y="2"/>
                  </a:lnTo>
                  <a:lnTo>
                    <a:pt x="1256" y="4"/>
                  </a:lnTo>
                  <a:lnTo>
                    <a:pt x="1302" y="10"/>
                  </a:lnTo>
                  <a:lnTo>
                    <a:pt x="1348" y="14"/>
                  </a:lnTo>
                  <a:lnTo>
                    <a:pt x="1390" y="22"/>
                  </a:lnTo>
                  <a:lnTo>
                    <a:pt x="1430" y="30"/>
                  </a:lnTo>
                  <a:lnTo>
                    <a:pt x="1504" y="46"/>
                  </a:lnTo>
                  <a:lnTo>
                    <a:pt x="1564" y="62"/>
                  </a:lnTo>
                  <a:lnTo>
                    <a:pt x="1610" y="78"/>
                  </a:lnTo>
                  <a:lnTo>
                    <a:pt x="1654" y="94"/>
                  </a:lnTo>
                  <a:lnTo>
                    <a:pt x="1654" y="94"/>
                  </a:lnTo>
                  <a:lnTo>
                    <a:pt x="1664" y="98"/>
                  </a:lnTo>
                  <a:lnTo>
                    <a:pt x="1672" y="104"/>
                  </a:lnTo>
                  <a:lnTo>
                    <a:pt x="1680" y="112"/>
                  </a:lnTo>
                  <a:lnTo>
                    <a:pt x="1686" y="120"/>
                  </a:lnTo>
                  <a:lnTo>
                    <a:pt x="1692" y="130"/>
                  </a:lnTo>
                  <a:lnTo>
                    <a:pt x="1696" y="140"/>
                  </a:lnTo>
                  <a:lnTo>
                    <a:pt x="1698" y="150"/>
                  </a:lnTo>
                  <a:lnTo>
                    <a:pt x="1698" y="160"/>
                  </a:lnTo>
                  <a:lnTo>
                    <a:pt x="1698" y="298"/>
                  </a:lnTo>
                  <a:lnTo>
                    <a:pt x="1554" y="298"/>
                  </a:lnTo>
                  <a:lnTo>
                    <a:pt x="1554" y="212"/>
                  </a:lnTo>
                  <a:lnTo>
                    <a:pt x="1554" y="212"/>
                  </a:lnTo>
                  <a:lnTo>
                    <a:pt x="1486" y="190"/>
                  </a:lnTo>
                  <a:lnTo>
                    <a:pt x="1442" y="180"/>
                  </a:lnTo>
                  <a:lnTo>
                    <a:pt x="1394" y="170"/>
                  </a:lnTo>
                  <a:lnTo>
                    <a:pt x="1340" y="160"/>
                  </a:lnTo>
                  <a:lnTo>
                    <a:pt x="1282" y="152"/>
                  </a:lnTo>
                  <a:lnTo>
                    <a:pt x="1220" y="148"/>
                  </a:lnTo>
                  <a:lnTo>
                    <a:pt x="1156" y="146"/>
                  </a:lnTo>
                  <a:lnTo>
                    <a:pt x="1156" y="146"/>
                  </a:lnTo>
                  <a:lnTo>
                    <a:pt x="1092" y="148"/>
                  </a:lnTo>
                  <a:lnTo>
                    <a:pt x="1030" y="152"/>
                  </a:lnTo>
                  <a:lnTo>
                    <a:pt x="972" y="160"/>
                  </a:lnTo>
                  <a:lnTo>
                    <a:pt x="918" y="170"/>
                  </a:lnTo>
                  <a:lnTo>
                    <a:pt x="870" y="180"/>
                  </a:lnTo>
                  <a:lnTo>
                    <a:pt x="826" y="190"/>
                  </a:lnTo>
                  <a:lnTo>
                    <a:pt x="758" y="212"/>
                  </a:lnTo>
                  <a:lnTo>
                    <a:pt x="758" y="298"/>
                  </a:lnTo>
                  <a:lnTo>
                    <a:pt x="614" y="298"/>
                  </a:lnTo>
                  <a:close/>
                  <a:moveTo>
                    <a:pt x="952" y="1150"/>
                  </a:moveTo>
                  <a:lnTo>
                    <a:pt x="952" y="1052"/>
                  </a:lnTo>
                  <a:lnTo>
                    <a:pt x="1360" y="1052"/>
                  </a:lnTo>
                  <a:lnTo>
                    <a:pt x="1360" y="1150"/>
                  </a:lnTo>
                  <a:lnTo>
                    <a:pt x="1360" y="1150"/>
                  </a:lnTo>
                  <a:lnTo>
                    <a:pt x="1448" y="1144"/>
                  </a:lnTo>
                  <a:lnTo>
                    <a:pt x="1532" y="1136"/>
                  </a:lnTo>
                  <a:lnTo>
                    <a:pt x="1614" y="1128"/>
                  </a:lnTo>
                  <a:lnTo>
                    <a:pt x="1694" y="1118"/>
                  </a:lnTo>
                  <a:lnTo>
                    <a:pt x="1770" y="1106"/>
                  </a:lnTo>
                  <a:lnTo>
                    <a:pt x="1842" y="1094"/>
                  </a:lnTo>
                  <a:lnTo>
                    <a:pt x="1976" y="1070"/>
                  </a:lnTo>
                  <a:lnTo>
                    <a:pt x="2092" y="1044"/>
                  </a:lnTo>
                  <a:lnTo>
                    <a:pt x="2188" y="1020"/>
                  </a:lnTo>
                  <a:lnTo>
                    <a:pt x="2262" y="1000"/>
                  </a:lnTo>
                  <a:lnTo>
                    <a:pt x="2312" y="986"/>
                  </a:lnTo>
                  <a:lnTo>
                    <a:pt x="2312" y="514"/>
                  </a:lnTo>
                  <a:lnTo>
                    <a:pt x="2312" y="514"/>
                  </a:lnTo>
                  <a:lnTo>
                    <a:pt x="2312" y="500"/>
                  </a:lnTo>
                  <a:lnTo>
                    <a:pt x="2310" y="484"/>
                  </a:lnTo>
                  <a:lnTo>
                    <a:pt x="2306" y="472"/>
                  </a:lnTo>
                  <a:lnTo>
                    <a:pt x="2300" y="458"/>
                  </a:lnTo>
                  <a:lnTo>
                    <a:pt x="2294" y="446"/>
                  </a:lnTo>
                  <a:lnTo>
                    <a:pt x="2288" y="434"/>
                  </a:lnTo>
                  <a:lnTo>
                    <a:pt x="2280" y="422"/>
                  </a:lnTo>
                  <a:lnTo>
                    <a:pt x="2270" y="412"/>
                  </a:lnTo>
                  <a:lnTo>
                    <a:pt x="2260" y="402"/>
                  </a:lnTo>
                  <a:lnTo>
                    <a:pt x="2248" y="394"/>
                  </a:lnTo>
                  <a:lnTo>
                    <a:pt x="2236" y="388"/>
                  </a:lnTo>
                  <a:lnTo>
                    <a:pt x="2224" y="380"/>
                  </a:lnTo>
                  <a:lnTo>
                    <a:pt x="2210" y="376"/>
                  </a:lnTo>
                  <a:lnTo>
                    <a:pt x="2196" y="372"/>
                  </a:lnTo>
                  <a:lnTo>
                    <a:pt x="2182" y="370"/>
                  </a:lnTo>
                  <a:lnTo>
                    <a:pt x="2168" y="370"/>
                  </a:lnTo>
                  <a:lnTo>
                    <a:pt x="144" y="370"/>
                  </a:lnTo>
                  <a:lnTo>
                    <a:pt x="144" y="370"/>
                  </a:lnTo>
                  <a:lnTo>
                    <a:pt x="130" y="370"/>
                  </a:lnTo>
                  <a:lnTo>
                    <a:pt x="116" y="372"/>
                  </a:lnTo>
                  <a:lnTo>
                    <a:pt x="102" y="376"/>
                  </a:lnTo>
                  <a:lnTo>
                    <a:pt x="88" y="380"/>
                  </a:lnTo>
                  <a:lnTo>
                    <a:pt x="76" y="388"/>
                  </a:lnTo>
                  <a:lnTo>
                    <a:pt x="64" y="394"/>
                  </a:lnTo>
                  <a:lnTo>
                    <a:pt x="52" y="402"/>
                  </a:lnTo>
                  <a:lnTo>
                    <a:pt x="42" y="412"/>
                  </a:lnTo>
                  <a:lnTo>
                    <a:pt x="34" y="422"/>
                  </a:lnTo>
                  <a:lnTo>
                    <a:pt x="24" y="434"/>
                  </a:lnTo>
                  <a:lnTo>
                    <a:pt x="18" y="446"/>
                  </a:lnTo>
                  <a:lnTo>
                    <a:pt x="12" y="458"/>
                  </a:lnTo>
                  <a:lnTo>
                    <a:pt x="6" y="472"/>
                  </a:lnTo>
                  <a:lnTo>
                    <a:pt x="2" y="484"/>
                  </a:lnTo>
                  <a:lnTo>
                    <a:pt x="0" y="500"/>
                  </a:lnTo>
                  <a:lnTo>
                    <a:pt x="0" y="514"/>
                  </a:lnTo>
                  <a:lnTo>
                    <a:pt x="0" y="986"/>
                  </a:lnTo>
                  <a:lnTo>
                    <a:pt x="0" y="986"/>
                  </a:lnTo>
                  <a:lnTo>
                    <a:pt x="50" y="1000"/>
                  </a:lnTo>
                  <a:lnTo>
                    <a:pt x="124" y="1020"/>
                  </a:lnTo>
                  <a:lnTo>
                    <a:pt x="220" y="1044"/>
                  </a:lnTo>
                  <a:lnTo>
                    <a:pt x="336" y="1070"/>
                  </a:lnTo>
                  <a:lnTo>
                    <a:pt x="470" y="1094"/>
                  </a:lnTo>
                  <a:lnTo>
                    <a:pt x="542" y="1106"/>
                  </a:lnTo>
                  <a:lnTo>
                    <a:pt x="618" y="1118"/>
                  </a:lnTo>
                  <a:lnTo>
                    <a:pt x="698" y="1128"/>
                  </a:lnTo>
                  <a:lnTo>
                    <a:pt x="780" y="1136"/>
                  </a:lnTo>
                  <a:lnTo>
                    <a:pt x="866" y="1144"/>
                  </a:lnTo>
                  <a:lnTo>
                    <a:pt x="952" y="1150"/>
                  </a:lnTo>
                  <a:lnTo>
                    <a:pt x="952" y="1150"/>
                  </a:lnTo>
                  <a:close/>
                  <a:moveTo>
                    <a:pt x="1258" y="1272"/>
                  </a:moveTo>
                  <a:lnTo>
                    <a:pt x="1258" y="1154"/>
                  </a:lnTo>
                  <a:lnTo>
                    <a:pt x="1054" y="1154"/>
                  </a:lnTo>
                  <a:lnTo>
                    <a:pt x="1054" y="1272"/>
                  </a:lnTo>
                  <a:lnTo>
                    <a:pt x="1258" y="1272"/>
                  </a:lnTo>
                  <a:close/>
                  <a:moveTo>
                    <a:pt x="2312" y="1106"/>
                  </a:moveTo>
                  <a:lnTo>
                    <a:pt x="2312" y="1914"/>
                  </a:lnTo>
                  <a:lnTo>
                    <a:pt x="2312" y="1914"/>
                  </a:lnTo>
                  <a:lnTo>
                    <a:pt x="2312" y="1928"/>
                  </a:lnTo>
                  <a:lnTo>
                    <a:pt x="2310" y="1942"/>
                  </a:lnTo>
                  <a:lnTo>
                    <a:pt x="2306" y="1956"/>
                  </a:lnTo>
                  <a:lnTo>
                    <a:pt x="2300" y="1970"/>
                  </a:lnTo>
                  <a:lnTo>
                    <a:pt x="2294" y="1982"/>
                  </a:lnTo>
                  <a:lnTo>
                    <a:pt x="2288" y="1994"/>
                  </a:lnTo>
                  <a:lnTo>
                    <a:pt x="2280" y="2006"/>
                  </a:lnTo>
                  <a:lnTo>
                    <a:pt x="2270" y="2016"/>
                  </a:lnTo>
                  <a:lnTo>
                    <a:pt x="2260" y="2026"/>
                  </a:lnTo>
                  <a:lnTo>
                    <a:pt x="2248" y="2034"/>
                  </a:lnTo>
                  <a:lnTo>
                    <a:pt x="2236" y="2040"/>
                  </a:lnTo>
                  <a:lnTo>
                    <a:pt x="2224" y="2046"/>
                  </a:lnTo>
                  <a:lnTo>
                    <a:pt x="2210" y="2052"/>
                  </a:lnTo>
                  <a:lnTo>
                    <a:pt x="2196" y="2056"/>
                  </a:lnTo>
                  <a:lnTo>
                    <a:pt x="2182" y="2058"/>
                  </a:lnTo>
                  <a:lnTo>
                    <a:pt x="2168" y="2058"/>
                  </a:lnTo>
                  <a:lnTo>
                    <a:pt x="144" y="2058"/>
                  </a:lnTo>
                  <a:lnTo>
                    <a:pt x="144" y="2058"/>
                  </a:lnTo>
                  <a:lnTo>
                    <a:pt x="130" y="2058"/>
                  </a:lnTo>
                  <a:lnTo>
                    <a:pt x="116" y="2056"/>
                  </a:lnTo>
                  <a:lnTo>
                    <a:pt x="102" y="2052"/>
                  </a:lnTo>
                  <a:lnTo>
                    <a:pt x="88" y="2046"/>
                  </a:lnTo>
                  <a:lnTo>
                    <a:pt x="76" y="2040"/>
                  </a:lnTo>
                  <a:lnTo>
                    <a:pt x="64" y="2034"/>
                  </a:lnTo>
                  <a:lnTo>
                    <a:pt x="52" y="2026"/>
                  </a:lnTo>
                  <a:lnTo>
                    <a:pt x="42" y="2016"/>
                  </a:lnTo>
                  <a:lnTo>
                    <a:pt x="34" y="2006"/>
                  </a:lnTo>
                  <a:lnTo>
                    <a:pt x="24" y="1994"/>
                  </a:lnTo>
                  <a:lnTo>
                    <a:pt x="18" y="1982"/>
                  </a:lnTo>
                  <a:lnTo>
                    <a:pt x="12" y="1970"/>
                  </a:lnTo>
                  <a:lnTo>
                    <a:pt x="6" y="1956"/>
                  </a:lnTo>
                  <a:lnTo>
                    <a:pt x="2" y="1942"/>
                  </a:lnTo>
                  <a:lnTo>
                    <a:pt x="0" y="1928"/>
                  </a:lnTo>
                  <a:lnTo>
                    <a:pt x="0" y="1914"/>
                  </a:lnTo>
                  <a:lnTo>
                    <a:pt x="0" y="1106"/>
                  </a:lnTo>
                  <a:lnTo>
                    <a:pt x="0" y="1106"/>
                  </a:lnTo>
                  <a:lnTo>
                    <a:pt x="64" y="1124"/>
                  </a:lnTo>
                  <a:lnTo>
                    <a:pt x="146" y="1146"/>
                  </a:lnTo>
                  <a:lnTo>
                    <a:pt x="244" y="1168"/>
                  </a:lnTo>
                  <a:lnTo>
                    <a:pt x="360" y="1192"/>
                  </a:lnTo>
                  <a:lnTo>
                    <a:pt x="490" y="1216"/>
                  </a:lnTo>
                  <a:lnTo>
                    <a:pt x="560" y="1226"/>
                  </a:lnTo>
                  <a:lnTo>
                    <a:pt x="634" y="1236"/>
                  </a:lnTo>
                  <a:lnTo>
                    <a:pt x="710" y="1246"/>
                  </a:lnTo>
                  <a:lnTo>
                    <a:pt x="788" y="1254"/>
                  </a:lnTo>
                  <a:lnTo>
                    <a:pt x="870" y="1260"/>
                  </a:lnTo>
                  <a:lnTo>
                    <a:pt x="952" y="1266"/>
                  </a:lnTo>
                  <a:lnTo>
                    <a:pt x="952" y="1374"/>
                  </a:lnTo>
                  <a:lnTo>
                    <a:pt x="1360" y="1374"/>
                  </a:lnTo>
                  <a:lnTo>
                    <a:pt x="1360" y="1266"/>
                  </a:lnTo>
                  <a:lnTo>
                    <a:pt x="1360" y="1266"/>
                  </a:lnTo>
                  <a:lnTo>
                    <a:pt x="1442" y="1260"/>
                  </a:lnTo>
                  <a:lnTo>
                    <a:pt x="1524" y="1254"/>
                  </a:lnTo>
                  <a:lnTo>
                    <a:pt x="1602" y="1246"/>
                  </a:lnTo>
                  <a:lnTo>
                    <a:pt x="1678" y="1236"/>
                  </a:lnTo>
                  <a:lnTo>
                    <a:pt x="1752" y="1226"/>
                  </a:lnTo>
                  <a:lnTo>
                    <a:pt x="1822" y="1216"/>
                  </a:lnTo>
                  <a:lnTo>
                    <a:pt x="1952" y="1192"/>
                  </a:lnTo>
                  <a:lnTo>
                    <a:pt x="2068" y="1168"/>
                  </a:lnTo>
                  <a:lnTo>
                    <a:pt x="2166" y="1146"/>
                  </a:lnTo>
                  <a:lnTo>
                    <a:pt x="2248" y="1124"/>
                  </a:lnTo>
                  <a:lnTo>
                    <a:pt x="2312" y="1106"/>
                  </a:lnTo>
                  <a:lnTo>
                    <a:pt x="2312" y="1106"/>
                  </a:lnTo>
                  <a:close/>
                  <a:moveTo>
                    <a:pt x="402" y="1914"/>
                  </a:moveTo>
                  <a:lnTo>
                    <a:pt x="402" y="1914"/>
                  </a:lnTo>
                  <a:lnTo>
                    <a:pt x="402" y="1888"/>
                  </a:lnTo>
                  <a:lnTo>
                    <a:pt x="398" y="1862"/>
                  </a:lnTo>
                  <a:lnTo>
                    <a:pt x="392" y="1838"/>
                  </a:lnTo>
                  <a:lnTo>
                    <a:pt x="382" y="1814"/>
                  </a:lnTo>
                  <a:lnTo>
                    <a:pt x="372" y="1790"/>
                  </a:lnTo>
                  <a:lnTo>
                    <a:pt x="358" y="1770"/>
                  </a:lnTo>
                  <a:lnTo>
                    <a:pt x="344" y="1750"/>
                  </a:lnTo>
                  <a:lnTo>
                    <a:pt x="328" y="1732"/>
                  </a:lnTo>
                  <a:lnTo>
                    <a:pt x="308" y="1714"/>
                  </a:lnTo>
                  <a:lnTo>
                    <a:pt x="288" y="1700"/>
                  </a:lnTo>
                  <a:lnTo>
                    <a:pt x="268" y="1686"/>
                  </a:lnTo>
                  <a:lnTo>
                    <a:pt x="244" y="1676"/>
                  </a:lnTo>
                  <a:lnTo>
                    <a:pt x="222" y="1668"/>
                  </a:lnTo>
                  <a:lnTo>
                    <a:pt x="196" y="1660"/>
                  </a:lnTo>
                  <a:lnTo>
                    <a:pt x="170" y="1658"/>
                  </a:lnTo>
                  <a:lnTo>
                    <a:pt x="144" y="1656"/>
                  </a:lnTo>
                  <a:lnTo>
                    <a:pt x="144" y="1914"/>
                  </a:lnTo>
                  <a:lnTo>
                    <a:pt x="402" y="1914"/>
                  </a:lnTo>
                  <a:close/>
                  <a:moveTo>
                    <a:pt x="2168" y="1656"/>
                  </a:moveTo>
                  <a:lnTo>
                    <a:pt x="2168" y="1656"/>
                  </a:lnTo>
                  <a:lnTo>
                    <a:pt x="2142" y="1658"/>
                  </a:lnTo>
                  <a:lnTo>
                    <a:pt x="2116" y="1660"/>
                  </a:lnTo>
                  <a:lnTo>
                    <a:pt x="2090" y="1668"/>
                  </a:lnTo>
                  <a:lnTo>
                    <a:pt x="2068" y="1676"/>
                  </a:lnTo>
                  <a:lnTo>
                    <a:pt x="2044" y="1686"/>
                  </a:lnTo>
                  <a:lnTo>
                    <a:pt x="2024" y="1700"/>
                  </a:lnTo>
                  <a:lnTo>
                    <a:pt x="2004" y="1714"/>
                  </a:lnTo>
                  <a:lnTo>
                    <a:pt x="1986" y="1732"/>
                  </a:lnTo>
                  <a:lnTo>
                    <a:pt x="1968" y="1750"/>
                  </a:lnTo>
                  <a:lnTo>
                    <a:pt x="1954" y="1770"/>
                  </a:lnTo>
                  <a:lnTo>
                    <a:pt x="1940" y="1790"/>
                  </a:lnTo>
                  <a:lnTo>
                    <a:pt x="1930" y="1814"/>
                  </a:lnTo>
                  <a:lnTo>
                    <a:pt x="1922" y="1838"/>
                  </a:lnTo>
                  <a:lnTo>
                    <a:pt x="1914" y="1862"/>
                  </a:lnTo>
                  <a:lnTo>
                    <a:pt x="1910" y="1888"/>
                  </a:lnTo>
                  <a:lnTo>
                    <a:pt x="1910" y="1914"/>
                  </a:lnTo>
                  <a:lnTo>
                    <a:pt x="2168" y="1914"/>
                  </a:lnTo>
                  <a:lnTo>
                    <a:pt x="2168" y="1656"/>
                  </a:lnTo>
                  <a:close/>
                </a:path>
              </a:pathLst>
            </a:custGeom>
            <a:solidFill>
              <a:srgbClr val="968C6D"/>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6" name="Freeform 165"/>
            <p:cNvSpPr>
              <a:spLocks noEditPoints="1"/>
            </p:cNvSpPr>
            <p:nvPr/>
          </p:nvSpPr>
          <p:spPr bwMode="auto">
            <a:xfrm>
              <a:off x="7391358" y="1378726"/>
              <a:ext cx="163738" cy="161940"/>
            </a:xfrm>
            <a:custGeom>
              <a:avLst/>
              <a:gdLst>
                <a:gd name="T0" fmla="*/ 329 w 363"/>
                <a:gd name="T1" fmla="*/ 162 h 363"/>
                <a:gd name="T2" fmla="*/ 325 w 363"/>
                <a:gd name="T3" fmla="*/ 143 h 363"/>
                <a:gd name="T4" fmla="*/ 329 w 363"/>
                <a:gd name="T5" fmla="*/ 74 h 363"/>
                <a:gd name="T6" fmla="*/ 287 w 363"/>
                <a:gd name="T7" fmla="*/ 76 h 363"/>
                <a:gd name="T8" fmla="*/ 256 w 363"/>
                <a:gd name="T9" fmla="*/ 14 h 363"/>
                <a:gd name="T10" fmla="*/ 230 w 363"/>
                <a:gd name="T11" fmla="*/ 41 h 363"/>
                <a:gd name="T12" fmla="*/ 201 w 363"/>
                <a:gd name="T13" fmla="*/ 34 h 363"/>
                <a:gd name="T14" fmla="*/ 163 w 363"/>
                <a:gd name="T15" fmla="*/ 34 h 363"/>
                <a:gd name="T16" fmla="*/ 143 w 363"/>
                <a:gd name="T17" fmla="*/ 38 h 363"/>
                <a:gd name="T18" fmla="*/ 107 w 363"/>
                <a:gd name="T19" fmla="*/ 14 h 363"/>
                <a:gd name="T20" fmla="*/ 92 w 363"/>
                <a:gd name="T21" fmla="*/ 63 h 363"/>
                <a:gd name="T22" fmla="*/ 64 w 363"/>
                <a:gd name="T23" fmla="*/ 91 h 363"/>
                <a:gd name="T24" fmla="*/ 45 w 363"/>
                <a:gd name="T25" fmla="*/ 124 h 363"/>
                <a:gd name="T26" fmla="*/ 36 w 363"/>
                <a:gd name="T27" fmla="*/ 152 h 363"/>
                <a:gd name="T28" fmla="*/ 0 w 363"/>
                <a:gd name="T29" fmla="*/ 200 h 363"/>
                <a:gd name="T30" fmla="*/ 36 w 363"/>
                <a:gd name="T31" fmla="*/ 210 h 363"/>
                <a:gd name="T32" fmla="*/ 15 w 363"/>
                <a:gd name="T33" fmla="*/ 256 h 363"/>
                <a:gd name="T34" fmla="*/ 64 w 363"/>
                <a:gd name="T35" fmla="*/ 271 h 363"/>
                <a:gd name="T36" fmla="*/ 84 w 363"/>
                <a:gd name="T37" fmla="*/ 293 h 363"/>
                <a:gd name="T38" fmla="*/ 107 w 363"/>
                <a:gd name="T39" fmla="*/ 348 h 363"/>
                <a:gd name="T40" fmla="*/ 133 w 363"/>
                <a:gd name="T41" fmla="*/ 321 h 363"/>
                <a:gd name="T42" fmla="*/ 163 w 363"/>
                <a:gd name="T43" fmla="*/ 329 h 363"/>
                <a:gd name="T44" fmla="*/ 201 w 363"/>
                <a:gd name="T45" fmla="*/ 329 h 363"/>
                <a:gd name="T46" fmla="*/ 221 w 363"/>
                <a:gd name="T47" fmla="*/ 324 h 363"/>
                <a:gd name="T48" fmla="*/ 256 w 363"/>
                <a:gd name="T49" fmla="*/ 348 h 363"/>
                <a:gd name="T50" fmla="*/ 272 w 363"/>
                <a:gd name="T51" fmla="*/ 299 h 363"/>
                <a:gd name="T52" fmla="*/ 300 w 363"/>
                <a:gd name="T53" fmla="*/ 271 h 363"/>
                <a:gd name="T54" fmla="*/ 319 w 363"/>
                <a:gd name="T55" fmla="*/ 238 h 363"/>
                <a:gd name="T56" fmla="*/ 325 w 363"/>
                <a:gd name="T57" fmla="*/ 220 h 363"/>
                <a:gd name="T58" fmla="*/ 363 w 363"/>
                <a:gd name="T59" fmla="*/ 200 h 363"/>
                <a:gd name="T60" fmla="*/ 171 w 363"/>
                <a:gd name="T61" fmla="*/ 231 h 363"/>
                <a:gd name="T62" fmla="*/ 146 w 363"/>
                <a:gd name="T63" fmla="*/ 217 h 363"/>
                <a:gd name="T64" fmla="*/ 132 w 363"/>
                <a:gd name="T65" fmla="*/ 192 h 363"/>
                <a:gd name="T66" fmla="*/ 132 w 363"/>
                <a:gd name="T67" fmla="*/ 171 h 363"/>
                <a:gd name="T68" fmla="*/ 146 w 363"/>
                <a:gd name="T69" fmla="*/ 146 h 363"/>
                <a:gd name="T70" fmla="*/ 171 w 363"/>
                <a:gd name="T71" fmla="*/ 132 h 363"/>
                <a:gd name="T72" fmla="*/ 192 w 363"/>
                <a:gd name="T73" fmla="*/ 132 h 363"/>
                <a:gd name="T74" fmla="*/ 217 w 363"/>
                <a:gd name="T75" fmla="*/ 146 h 363"/>
                <a:gd name="T76" fmla="*/ 231 w 363"/>
                <a:gd name="T77" fmla="*/ 171 h 363"/>
                <a:gd name="T78" fmla="*/ 231 w 363"/>
                <a:gd name="T79" fmla="*/ 192 h 363"/>
                <a:gd name="T80" fmla="*/ 217 w 363"/>
                <a:gd name="T81" fmla="*/ 217 h 363"/>
                <a:gd name="T82" fmla="*/ 192 w 363"/>
                <a:gd name="T83" fmla="*/ 23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3" h="363">
                  <a:moveTo>
                    <a:pt x="363" y="200"/>
                  </a:moveTo>
                  <a:lnTo>
                    <a:pt x="363" y="162"/>
                  </a:lnTo>
                  <a:lnTo>
                    <a:pt x="329" y="162"/>
                  </a:lnTo>
                  <a:lnTo>
                    <a:pt x="329" y="162"/>
                  </a:lnTo>
                  <a:lnTo>
                    <a:pt x="327" y="152"/>
                  </a:lnTo>
                  <a:lnTo>
                    <a:pt x="325" y="143"/>
                  </a:lnTo>
                  <a:lnTo>
                    <a:pt x="319" y="124"/>
                  </a:lnTo>
                  <a:lnTo>
                    <a:pt x="349" y="107"/>
                  </a:lnTo>
                  <a:lnTo>
                    <a:pt x="329" y="74"/>
                  </a:lnTo>
                  <a:lnTo>
                    <a:pt x="300" y="91"/>
                  </a:lnTo>
                  <a:lnTo>
                    <a:pt x="300" y="91"/>
                  </a:lnTo>
                  <a:lnTo>
                    <a:pt x="287" y="76"/>
                  </a:lnTo>
                  <a:lnTo>
                    <a:pt x="272" y="63"/>
                  </a:lnTo>
                  <a:lnTo>
                    <a:pt x="289" y="34"/>
                  </a:lnTo>
                  <a:lnTo>
                    <a:pt x="256" y="14"/>
                  </a:lnTo>
                  <a:lnTo>
                    <a:pt x="239" y="45"/>
                  </a:lnTo>
                  <a:lnTo>
                    <a:pt x="239" y="45"/>
                  </a:lnTo>
                  <a:lnTo>
                    <a:pt x="230" y="41"/>
                  </a:lnTo>
                  <a:lnTo>
                    <a:pt x="221" y="38"/>
                  </a:lnTo>
                  <a:lnTo>
                    <a:pt x="211" y="36"/>
                  </a:lnTo>
                  <a:lnTo>
                    <a:pt x="201" y="34"/>
                  </a:lnTo>
                  <a:lnTo>
                    <a:pt x="201" y="0"/>
                  </a:lnTo>
                  <a:lnTo>
                    <a:pt x="163" y="0"/>
                  </a:lnTo>
                  <a:lnTo>
                    <a:pt x="163" y="34"/>
                  </a:lnTo>
                  <a:lnTo>
                    <a:pt x="163" y="34"/>
                  </a:lnTo>
                  <a:lnTo>
                    <a:pt x="153" y="36"/>
                  </a:lnTo>
                  <a:lnTo>
                    <a:pt x="143" y="38"/>
                  </a:lnTo>
                  <a:lnTo>
                    <a:pt x="133" y="41"/>
                  </a:lnTo>
                  <a:lnTo>
                    <a:pt x="125" y="45"/>
                  </a:lnTo>
                  <a:lnTo>
                    <a:pt x="107" y="14"/>
                  </a:lnTo>
                  <a:lnTo>
                    <a:pt x="75" y="34"/>
                  </a:lnTo>
                  <a:lnTo>
                    <a:pt x="92" y="63"/>
                  </a:lnTo>
                  <a:lnTo>
                    <a:pt x="92" y="63"/>
                  </a:lnTo>
                  <a:lnTo>
                    <a:pt x="84" y="70"/>
                  </a:lnTo>
                  <a:lnTo>
                    <a:pt x="77" y="76"/>
                  </a:lnTo>
                  <a:lnTo>
                    <a:pt x="64" y="91"/>
                  </a:lnTo>
                  <a:lnTo>
                    <a:pt x="34" y="74"/>
                  </a:lnTo>
                  <a:lnTo>
                    <a:pt x="15" y="107"/>
                  </a:lnTo>
                  <a:lnTo>
                    <a:pt x="45" y="124"/>
                  </a:lnTo>
                  <a:lnTo>
                    <a:pt x="45" y="124"/>
                  </a:lnTo>
                  <a:lnTo>
                    <a:pt x="39" y="143"/>
                  </a:lnTo>
                  <a:lnTo>
                    <a:pt x="36" y="152"/>
                  </a:lnTo>
                  <a:lnTo>
                    <a:pt x="34" y="162"/>
                  </a:lnTo>
                  <a:lnTo>
                    <a:pt x="0" y="162"/>
                  </a:lnTo>
                  <a:lnTo>
                    <a:pt x="0" y="200"/>
                  </a:lnTo>
                  <a:lnTo>
                    <a:pt x="34" y="200"/>
                  </a:lnTo>
                  <a:lnTo>
                    <a:pt x="34" y="200"/>
                  </a:lnTo>
                  <a:lnTo>
                    <a:pt x="36" y="210"/>
                  </a:lnTo>
                  <a:lnTo>
                    <a:pt x="39" y="220"/>
                  </a:lnTo>
                  <a:lnTo>
                    <a:pt x="45" y="238"/>
                  </a:lnTo>
                  <a:lnTo>
                    <a:pt x="15" y="256"/>
                  </a:lnTo>
                  <a:lnTo>
                    <a:pt x="34" y="289"/>
                  </a:lnTo>
                  <a:lnTo>
                    <a:pt x="64" y="271"/>
                  </a:lnTo>
                  <a:lnTo>
                    <a:pt x="64" y="271"/>
                  </a:lnTo>
                  <a:lnTo>
                    <a:pt x="70" y="279"/>
                  </a:lnTo>
                  <a:lnTo>
                    <a:pt x="77" y="286"/>
                  </a:lnTo>
                  <a:lnTo>
                    <a:pt x="84" y="293"/>
                  </a:lnTo>
                  <a:lnTo>
                    <a:pt x="92" y="299"/>
                  </a:lnTo>
                  <a:lnTo>
                    <a:pt x="75" y="329"/>
                  </a:lnTo>
                  <a:lnTo>
                    <a:pt x="107" y="348"/>
                  </a:lnTo>
                  <a:lnTo>
                    <a:pt x="125" y="318"/>
                  </a:lnTo>
                  <a:lnTo>
                    <a:pt x="125" y="318"/>
                  </a:lnTo>
                  <a:lnTo>
                    <a:pt x="133" y="321"/>
                  </a:lnTo>
                  <a:lnTo>
                    <a:pt x="143" y="324"/>
                  </a:lnTo>
                  <a:lnTo>
                    <a:pt x="153" y="327"/>
                  </a:lnTo>
                  <a:lnTo>
                    <a:pt x="163" y="329"/>
                  </a:lnTo>
                  <a:lnTo>
                    <a:pt x="163" y="363"/>
                  </a:lnTo>
                  <a:lnTo>
                    <a:pt x="201" y="363"/>
                  </a:lnTo>
                  <a:lnTo>
                    <a:pt x="201" y="329"/>
                  </a:lnTo>
                  <a:lnTo>
                    <a:pt x="201" y="329"/>
                  </a:lnTo>
                  <a:lnTo>
                    <a:pt x="211" y="327"/>
                  </a:lnTo>
                  <a:lnTo>
                    <a:pt x="221" y="324"/>
                  </a:lnTo>
                  <a:lnTo>
                    <a:pt x="230" y="321"/>
                  </a:lnTo>
                  <a:lnTo>
                    <a:pt x="239" y="318"/>
                  </a:lnTo>
                  <a:lnTo>
                    <a:pt x="256" y="348"/>
                  </a:lnTo>
                  <a:lnTo>
                    <a:pt x="289" y="329"/>
                  </a:lnTo>
                  <a:lnTo>
                    <a:pt x="272" y="299"/>
                  </a:lnTo>
                  <a:lnTo>
                    <a:pt x="272" y="299"/>
                  </a:lnTo>
                  <a:lnTo>
                    <a:pt x="279" y="293"/>
                  </a:lnTo>
                  <a:lnTo>
                    <a:pt x="287" y="286"/>
                  </a:lnTo>
                  <a:lnTo>
                    <a:pt x="300" y="271"/>
                  </a:lnTo>
                  <a:lnTo>
                    <a:pt x="329" y="289"/>
                  </a:lnTo>
                  <a:lnTo>
                    <a:pt x="349" y="256"/>
                  </a:lnTo>
                  <a:lnTo>
                    <a:pt x="319" y="238"/>
                  </a:lnTo>
                  <a:lnTo>
                    <a:pt x="319" y="238"/>
                  </a:lnTo>
                  <a:lnTo>
                    <a:pt x="322" y="230"/>
                  </a:lnTo>
                  <a:lnTo>
                    <a:pt x="325" y="220"/>
                  </a:lnTo>
                  <a:lnTo>
                    <a:pt x="327" y="210"/>
                  </a:lnTo>
                  <a:lnTo>
                    <a:pt x="329" y="200"/>
                  </a:lnTo>
                  <a:lnTo>
                    <a:pt x="363" y="200"/>
                  </a:lnTo>
                  <a:close/>
                  <a:moveTo>
                    <a:pt x="182" y="232"/>
                  </a:moveTo>
                  <a:lnTo>
                    <a:pt x="182" y="232"/>
                  </a:lnTo>
                  <a:lnTo>
                    <a:pt x="171" y="231"/>
                  </a:lnTo>
                  <a:lnTo>
                    <a:pt x="162" y="228"/>
                  </a:lnTo>
                  <a:lnTo>
                    <a:pt x="154" y="223"/>
                  </a:lnTo>
                  <a:lnTo>
                    <a:pt x="146" y="217"/>
                  </a:lnTo>
                  <a:lnTo>
                    <a:pt x="140" y="209"/>
                  </a:lnTo>
                  <a:lnTo>
                    <a:pt x="136" y="201"/>
                  </a:lnTo>
                  <a:lnTo>
                    <a:pt x="132" y="192"/>
                  </a:lnTo>
                  <a:lnTo>
                    <a:pt x="131" y="181"/>
                  </a:lnTo>
                  <a:lnTo>
                    <a:pt x="131" y="181"/>
                  </a:lnTo>
                  <a:lnTo>
                    <a:pt x="132" y="171"/>
                  </a:lnTo>
                  <a:lnTo>
                    <a:pt x="136" y="161"/>
                  </a:lnTo>
                  <a:lnTo>
                    <a:pt x="140" y="152"/>
                  </a:lnTo>
                  <a:lnTo>
                    <a:pt x="146" y="146"/>
                  </a:lnTo>
                  <a:lnTo>
                    <a:pt x="154" y="139"/>
                  </a:lnTo>
                  <a:lnTo>
                    <a:pt x="162" y="135"/>
                  </a:lnTo>
                  <a:lnTo>
                    <a:pt x="171" y="132"/>
                  </a:lnTo>
                  <a:lnTo>
                    <a:pt x="182" y="131"/>
                  </a:lnTo>
                  <a:lnTo>
                    <a:pt x="182" y="131"/>
                  </a:lnTo>
                  <a:lnTo>
                    <a:pt x="192" y="132"/>
                  </a:lnTo>
                  <a:lnTo>
                    <a:pt x="202" y="135"/>
                  </a:lnTo>
                  <a:lnTo>
                    <a:pt x="210" y="139"/>
                  </a:lnTo>
                  <a:lnTo>
                    <a:pt x="217" y="146"/>
                  </a:lnTo>
                  <a:lnTo>
                    <a:pt x="224" y="152"/>
                  </a:lnTo>
                  <a:lnTo>
                    <a:pt x="228" y="161"/>
                  </a:lnTo>
                  <a:lnTo>
                    <a:pt x="231" y="171"/>
                  </a:lnTo>
                  <a:lnTo>
                    <a:pt x="233" y="181"/>
                  </a:lnTo>
                  <a:lnTo>
                    <a:pt x="233" y="181"/>
                  </a:lnTo>
                  <a:lnTo>
                    <a:pt x="231" y="192"/>
                  </a:lnTo>
                  <a:lnTo>
                    <a:pt x="228" y="201"/>
                  </a:lnTo>
                  <a:lnTo>
                    <a:pt x="224" y="209"/>
                  </a:lnTo>
                  <a:lnTo>
                    <a:pt x="217" y="217"/>
                  </a:lnTo>
                  <a:lnTo>
                    <a:pt x="210" y="223"/>
                  </a:lnTo>
                  <a:lnTo>
                    <a:pt x="202" y="228"/>
                  </a:lnTo>
                  <a:lnTo>
                    <a:pt x="192" y="231"/>
                  </a:lnTo>
                  <a:lnTo>
                    <a:pt x="182" y="232"/>
                  </a:lnTo>
                  <a:lnTo>
                    <a:pt x="182" y="23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7" name="Freeform 166"/>
            <p:cNvSpPr>
              <a:spLocks noEditPoints="1"/>
            </p:cNvSpPr>
            <p:nvPr/>
          </p:nvSpPr>
          <p:spPr bwMode="auto">
            <a:xfrm>
              <a:off x="7181354" y="1901387"/>
              <a:ext cx="202472" cy="200248"/>
            </a:xfrm>
            <a:custGeom>
              <a:avLst/>
              <a:gdLst>
                <a:gd name="T0" fmla="*/ 329 w 363"/>
                <a:gd name="T1" fmla="*/ 162 h 363"/>
                <a:gd name="T2" fmla="*/ 325 w 363"/>
                <a:gd name="T3" fmla="*/ 143 h 363"/>
                <a:gd name="T4" fmla="*/ 329 w 363"/>
                <a:gd name="T5" fmla="*/ 74 h 363"/>
                <a:gd name="T6" fmla="*/ 287 w 363"/>
                <a:gd name="T7" fmla="*/ 76 h 363"/>
                <a:gd name="T8" fmla="*/ 256 w 363"/>
                <a:gd name="T9" fmla="*/ 14 h 363"/>
                <a:gd name="T10" fmla="*/ 230 w 363"/>
                <a:gd name="T11" fmla="*/ 41 h 363"/>
                <a:gd name="T12" fmla="*/ 201 w 363"/>
                <a:gd name="T13" fmla="*/ 34 h 363"/>
                <a:gd name="T14" fmla="*/ 163 w 363"/>
                <a:gd name="T15" fmla="*/ 34 h 363"/>
                <a:gd name="T16" fmla="*/ 143 w 363"/>
                <a:gd name="T17" fmla="*/ 38 h 363"/>
                <a:gd name="T18" fmla="*/ 107 w 363"/>
                <a:gd name="T19" fmla="*/ 14 h 363"/>
                <a:gd name="T20" fmla="*/ 92 w 363"/>
                <a:gd name="T21" fmla="*/ 63 h 363"/>
                <a:gd name="T22" fmla="*/ 64 w 363"/>
                <a:gd name="T23" fmla="*/ 91 h 363"/>
                <a:gd name="T24" fmla="*/ 45 w 363"/>
                <a:gd name="T25" fmla="*/ 124 h 363"/>
                <a:gd name="T26" fmla="*/ 36 w 363"/>
                <a:gd name="T27" fmla="*/ 152 h 363"/>
                <a:gd name="T28" fmla="*/ 0 w 363"/>
                <a:gd name="T29" fmla="*/ 200 h 363"/>
                <a:gd name="T30" fmla="*/ 36 w 363"/>
                <a:gd name="T31" fmla="*/ 210 h 363"/>
                <a:gd name="T32" fmla="*/ 15 w 363"/>
                <a:gd name="T33" fmla="*/ 256 h 363"/>
                <a:gd name="T34" fmla="*/ 64 w 363"/>
                <a:gd name="T35" fmla="*/ 271 h 363"/>
                <a:gd name="T36" fmla="*/ 84 w 363"/>
                <a:gd name="T37" fmla="*/ 293 h 363"/>
                <a:gd name="T38" fmla="*/ 107 w 363"/>
                <a:gd name="T39" fmla="*/ 348 h 363"/>
                <a:gd name="T40" fmla="*/ 133 w 363"/>
                <a:gd name="T41" fmla="*/ 321 h 363"/>
                <a:gd name="T42" fmla="*/ 163 w 363"/>
                <a:gd name="T43" fmla="*/ 329 h 363"/>
                <a:gd name="T44" fmla="*/ 201 w 363"/>
                <a:gd name="T45" fmla="*/ 329 h 363"/>
                <a:gd name="T46" fmla="*/ 221 w 363"/>
                <a:gd name="T47" fmla="*/ 324 h 363"/>
                <a:gd name="T48" fmla="*/ 256 w 363"/>
                <a:gd name="T49" fmla="*/ 348 h 363"/>
                <a:gd name="T50" fmla="*/ 272 w 363"/>
                <a:gd name="T51" fmla="*/ 299 h 363"/>
                <a:gd name="T52" fmla="*/ 300 w 363"/>
                <a:gd name="T53" fmla="*/ 271 h 363"/>
                <a:gd name="T54" fmla="*/ 319 w 363"/>
                <a:gd name="T55" fmla="*/ 238 h 363"/>
                <a:gd name="T56" fmla="*/ 325 w 363"/>
                <a:gd name="T57" fmla="*/ 220 h 363"/>
                <a:gd name="T58" fmla="*/ 363 w 363"/>
                <a:gd name="T59" fmla="*/ 200 h 363"/>
                <a:gd name="T60" fmla="*/ 171 w 363"/>
                <a:gd name="T61" fmla="*/ 231 h 363"/>
                <a:gd name="T62" fmla="*/ 146 w 363"/>
                <a:gd name="T63" fmla="*/ 217 h 363"/>
                <a:gd name="T64" fmla="*/ 132 w 363"/>
                <a:gd name="T65" fmla="*/ 192 h 363"/>
                <a:gd name="T66" fmla="*/ 132 w 363"/>
                <a:gd name="T67" fmla="*/ 171 h 363"/>
                <a:gd name="T68" fmla="*/ 146 w 363"/>
                <a:gd name="T69" fmla="*/ 146 h 363"/>
                <a:gd name="T70" fmla="*/ 171 w 363"/>
                <a:gd name="T71" fmla="*/ 132 h 363"/>
                <a:gd name="T72" fmla="*/ 192 w 363"/>
                <a:gd name="T73" fmla="*/ 132 h 363"/>
                <a:gd name="T74" fmla="*/ 217 w 363"/>
                <a:gd name="T75" fmla="*/ 146 h 363"/>
                <a:gd name="T76" fmla="*/ 231 w 363"/>
                <a:gd name="T77" fmla="*/ 171 h 363"/>
                <a:gd name="T78" fmla="*/ 231 w 363"/>
                <a:gd name="T79" fmla="*/ 192 h 363"/>
                <a:gd name="T80" fmla="*/ 217 w 363"/>
                <a:gd name="T81" fmla="*/ 217 h 363"/>
                <a:gd name="T82" fmla="*/ 192 w 363"/>
                <a:gd name="T83" fmla="*/ 23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3" h="363">
                  <a:moveTo>
                    <a:pt x="363" y="200"/>
                  </a:moveTo>
                  <a:lnTo>
                    <a:pt x="363" y="162"/>
                  </a:lnTo>
                  <a:lnTo>
                    <a:pt x="329" y="162"/>
                  </a:lnTo>
                  <a:lnTo>
                    <a:pt x="329" y="162"/>
                  </a:lnTo>
                  <a:lnTo>
                    <a:pt x="327" y="152"/>
                  </a:lnTo>
                  <a:lnTo>
                    <a:pt x="325" y="143"/>
                  </a:lnTo>
                  <a:lnTo>
                    <a:pt x="319" y="124"/>
                  </a:lnTo>
                  <a:lnTo>
                    <a:pt x="349" y="107"/>
                  </a:lnTo>
                  <a:lnTo>
                    <a:pt x="329" y="74"/>
                  </a:lnTo>
                  <a:lnTo>
                    <a:pt x="300" y="91"/>
                  </a:lnTo>
                  <a:lnTo>
                    <a:pt x="300" y="91"/>
                  </a:lnTo>
                  <a:lnTo>
                    <a:pt x="287" y="76"/>
                  </a:lnTo>
                  <a:lnTo>
                    <a:pt x="272" y="63"/>
                  </a:lnTo>
                  <a:lnTo>
                    <a:pt x="289" y="34"/>
                  </a:lnTo>
                  <a:lnTo>
                    <a:pt x="256" y="14"/>
                  </a:lnTo>
                  <a:lnTo>
                    <a:pt x="239" y="45"/>
                  </a:lnTo>
                  <a:lnTo>
                    <a:pt x="239" y="45"/>
                  </a:lnTo>
                  <a:lnTo>
                    <a:pt x="230" y="41"/>
                  </a:lnTo>
                  <a:lnTo>
                    <a:pt x="221" y="38"/>
                  </a:lnTo>
                  <a:lnTo>
                    <a:pt x="211" y="36"/>
                  </a:lnTo>
                  <a:lnTo>
                    <a:pt x="201" y="34"/>
                  </a:lnTo>
                  <a:lnTo>
                    <a:pt x="201" y="0"/>
                  </a:lnTo>
                  <a:lnTo>
                    <a:pt x="163" y="0"/>
                  </a:lnTo>
                  <a:lnTo>
                    <a:pt x="163" y="34"/>
                  </a:lnTo>
                  <a:lnTo>
                    <a:pt x="163" y="34"/>
                  </a:lnTo>
                  <a:lnTo>
                    <a:pt x="153" y="36"/>
                  </a:lnTo>
                  <a:lnTo>
                    <a:pt x="143" y="38"/>
                  </a:lnTo>
                  <a:lnTo>
                    <a:pt x="133" y="41"/>
                  </a:lnTo>
                  <a:lnTo>
                    <a:pt x="125" y="45"/>
                  </a:lnTo>
                  <a:lnTo>
                    <a:pt x="107" y="14"/>
                  </a:lnTo>
                  <a:lnTo>
                    <a:pt x="75" y="34"/>
                  </a:lnTo>
                  <a:lnTo>
                    <a:pt x="92" y="63"/>
                  </a:lnTo>
                  <a:lnTo>
                    <a:pt x="92" y="63"/>
                  </a:lnTo>
                  <a:lnTo>
                    <a:pt x="84" y="70"/>
                  </a:lnTo>
                  <a:lnTo>
                    <a:pt x="77" y="76"/>
                  </a:lnTo>
                  <a:lnTo>
                    <a:pt x="64" y="91"/>
                  </a:lnTo>
                  <a:lnTo>
                    <a:pt x="34" y="74"/>
                  </a:lnTo>
                  <a:lnTo>
                    <a:pt x="15" y="107"/>
                  </a:lnTo>
                  <a:lnTo>
                    <a:pt x="45" y="124"/>
                  </a:lnTo>
                  <a:lnTo>
                    <a:pt x="45" y="124"/>
                  </a:lnTo>
                  <a:lnTo>
                    <a:pt x="39" y="143"/>
                  </a:lnTo>
                  <a:lnTo>
                    <a:pt x="36" y="152"/>
                  </a:lnTo>
                  <a:lnTo>
                    <a:pt x="34" y="162"/>
                  </a:lnTo>
                  <a:lnTo>
                    <a:pt x="0" y="162"/>
                  </a:lnTo>
                  <a:lnTo>
                    <a:pt x="0" y="200"/>
                  </a:lnTo>
                  <a:lnTo>
                    <a:pt x="34" y="200"/>
                  </a:lnTo>
                  <a:lnTo>
                    <a:pt x="34" y="200"/>
                  </a:lnTo>
                  <a:lnTo>
                    <a:pt x="36" y="210"/>
                  </a:lnTo>
                  <a:lnTo>
                    <a:pt x="39" y="220"/>
                  </a:lnTo>
                  <a:lnTo>
                    <a:pt x="45" y="238"/>
                  </a:lnTo>
                  <a:lnTo>
                    <a:pt x="15" y="256"/>
                  </a:lnTo>
                  <a:lnTo>
                    <a:pt x="34" y="289"/>
                  </a:lnTo>
                  <a:lnTo>
                    <a:pt x="64" y="271"/>
                  </a:lnTo>
                  <a:lnTo>
                    <a:pt x="64" y="271"/>
                  </a:lnTo>
                  <a:lnTo>
                    <a:pt x="70" y="279"/>
                  </a:lnTo>
                  <a:lnTo>
                    <a:pt x="77" y="286"/>
                  </a:lnTo>
                  <a:lnTo>
                    <a:pt x="84" y="293"/>
                  </a:lnTo>
                  <a:lnTo>
                    <a:pt x="92" y="299"/>
                  </a:lnTo>
                  <a:lnTo>
                    <a:pt x="75" y="329"/>
                  </a:lnTo>
                  <a:lnTo>
                    <a:pt x="107" y="348"/>
                  </a:lnTo>
                  <a:lnTo>
                    <a:pt x="125" y="318"/>
                  </a:lnTo>
                  <a:lnTo>
                    <a:pt x="125" y="318"/>
                  </a:lnTo>
                  <a:lnTo>
                    <a:pt x="133" y="321"/>
                  </a:lnTo>
                  <a:lnTo>
                    <a:pt x="143" y="324"/>
                  </a:lnTo>
                  <a:lnTo>
                    <a:pt x="153" y="327"/>
                  </a:lnTo>
                  <a:lnTo>
                    <a:pt x="163" y="329"/>
                  </a:lnTo>
                  <a:lnTo>
                    <a:pt x="163" y="363"/>
                  </a:lnTo>
                  <a:lnTo>
                    <a:pt x="201" y="363"/>
                  </a:lnTo>
                  <a:lnTo>
                    <a:pt x="201" y="329"/>
                  </a:lnTo>
                  <a:lnTo>
                    <a:pt x="201" y="329"/>
                  </a:lnTo>
                  <a:lnTo>
                    <a:pt x="211" y="327"/>
                  </a:lnTo>
                  <a:lnTo>
                    <a:pt x="221" y="324"/>
                  </a:lnTo>
                  <a:lnTo>
                    <a:pt x="230" y="321"/>
                  </a:lnTo>
                  <a:lnTo>
                    <a:pt x="239" y="318"/>
                  </a:lnTo>
                  <a:lnTo>
                    <a:pt x="256" y="348"/>
                  </a:lnTo>
                  <a:lnTo>
                    <a:pt x="289" y="329"/>
                  </a:lnTo>
                  <a:lnTo>
                    <a:pt x="272" y="299"/>
                  </a:lnTo>
                  <a:lnTo>
                    <a:pt x="272" y="299"/>
                  </a:lnTo>
                  <a:lnTo>
                    <a:pt x="279" y="293"/>
                  </a:lnTo>
                  <a:lnTo>
                    <a:pt x="287" y="286"/>
                  </a:lnTo>
                  <a:lnTo>
                    <a:pt x="300" y="271"/>
                  </a:lnTo>
                  <a:lnTo>
                    <a:pt x="329" y="289"/>
                  </a:lnTo>
                  <a:lnTo>
                    <a:pt x="349" y="256"/>
                  </a:lnTo>
                  <a:lnTo>
                    <a:pt x="319" y="238"/>
                  </a:lnTo>
                  <a:lnTo>
                    <a:pt x="319" y="238"/>
                  </a:lnTo>
                  <a:lnTo>
                    <a:pt x="322" y="230"/>
                  </a:lnTo>
                  <a:lnTo>
                    <a:pt x="325" y="220"/>
                  </a:lnTo>
                  <a:lnTo>
                    <a:pt x="327" y="210"/>
                  </a:lnTo>
                  <a:lnTo>
                    <a:pt x="329" y="200"/>
                  </a:lnTo>
                  <a:lnTo>
                    <a:pt x="363" y="200"/>
                  </a:lnTo>
                  <a:close/>
                  <a:moveTo>
                    <a:pt x="182" y="232"/>
                  </a:moveTo>
                  <a:lnTo>
                    <a:pt x="182" y="232"/>
                  </a:lnTo>
                  <a:lnTo>
                    <a:pt x="171" y="231"/>
                  </a:lnTo>
                  <a:lnTo>
                    <a:pt x="162" y="228"/>
                  </a:lnTo>
                  <a:lnTo>
                    <a:pt x="154" y="223"/>
                  </a:lnTo>
                  <a:lnTo>
                    <a:pt x="146" y="217"/>
                  </a:lnTo>
                  <a:lnTo>
                    <a:pt x="140" y="209"/>
                  </a:lnTo>
                  <a:lnTo>
                    <a:pt x="136" y="201"/>
                  </a:lnTo>
                  <a:lnTo>
                    <a:pt x="132" y="192"/>
                  </a:lnTo>
                  <a:lnTo>
                    <a:pt x="131" y="181"/>
                  </a:lnTo>
                  <a:lnTo>
                    <a:pt x="131" y="181"/>
                  </a:lnTo>
                  <a:lnTo>
                    <a:pt x="132" y="171"/>
                  </a:lnTo>
                  <a:lnTo>
                    <a:pt x="136" y="161"/>
                  </a:lnTo>
                  <a:lnTo>
                    <a:pt x="140" y="152"/>
                  </a:lnTo>
                  <a:lnTo>
                    <a:pt x="146" y="146"/>
                  </a:lnTo>
                  <a:lnTo>
                    <a:pt x="154" y="139"/>
                  </a:lnTo>
                  <a:lnTo>
                    <a:pt x="162" y="135"/>
                  </a:lnTo>
                  <a:lnTo>
                    <a:pt x="171" y="132"/>
                  </a:lnTo>
                  <a:lnTo>
                    <a:pt x="182" y="131"/>
                  </a:lnTo>
                  <a:lnTo>
                    <a:pt x="182" y="131"/>
                  </a:lnTo>
                  <a:lnTo>
                    <a:pt x="192" y="132"/>
                  </a:lnTo>
                  <a:lnTo>
                    <a:pt x="202" y="135"/>
                  </a:lnTo>
                  <a:lnTo>
                    <a:pt x="210" y="139"/>
                  </a:lnTo>
                  <a:lnTo>
                    <a:pt x="217" y="146"/>
                  </a:lnTo>
                  <a:lnTo>
                    <a:pt x="224" y="152"/>
                  </a:lnTo>
                  <a:lnTo>
                    <a:pt x="228" y="161"/>
                  </a:lnTo>
                  <a:lnTo>
                    <a:pt x="231" y="171"/>
                  </a:lnTo>
                  <a:lnTo>
                    <a:pt x="233" y="181"/>
                  </a:lnTo>
                  <a:lnTo>
                    <a:pt x="233" y="181"/>
                  </a:lnTo>
                  <a:lnTo>
                    <a:pt x="231" y="192"/>
                  </a:lnTo>
                  <a:lnTo>
                    <a:pt x="228" y="201"/>
                  </a:lnTo>
                  <a:lnTo>
                    <a:pt x="224" y="209"/>
                  </a:lnTo>
                  <a:lnTo>
                    <a:pt x="217" y="217"/>
                  </a:lnTo>
                  <a:lnTo>
                    <a:pt x="210" y="223"/>
                  </a:lnTo>
                  <a:lnTo>
                    <a:pt x="202" y="228"/>
                  </a:lnTo>
                  <a:lnTo>
                    <a:pt x="192" y="231"/>
                  </a:lnTo>
                  <a:lnTo>
                    <a:pt x="182" y="232"/>
                  </a:lnTo>
                  <a:lnTo>
                    <a:pt x="182" y="23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8" name="Freeform 19"/>
            <p:cNvSpPr>
              <a:spLocks noEditPoints="1"/>
            </p:cNvSpPr>
            <p:nvPr/>
          </p:nvSpPr>
          <p:spPr bwMode="auto">
            <a:xfrm>
              <a:off x="8906846" y="2511379"/>
              <a:ext cx="381242" cy="381242"/>
            </a:xfrm>
            <a:custGeom>
              <a:avLst/>
              <a:gdLst>
                <a:gd name="T0" fmla="*/ 1202 w 2260"/>
                <a:gd name="T1" fmla="*/ 26 h 2260"/>
                <a:gd name="T2" fmla="*/ 942 w 2260"/>
                <a:gd name="T3" fmla="*/ 144 h 2260"/>
                <a:gd name="T4" fmla="*/ 736 w 2260"/>
                <a:gd name="T5" fmla="*/ 340 h 2260"/>
                <a:gd name="T6" fmla="*/ 606 w 2260"/>
                <a:gd name="T7" fmla="*/ 594 h 2260"/>
                <a:gd name="T8" fmla="*/ 568 w 2260"/>
                <a:gd name="T9" fmla="*/ 846 h 2260"/>
                <a:gd name="T10" fmla="*/ 620 w 2260"/>
                <a:gd name="T11" fmla="*/ 1136 h 2260"/>
                <a:gd name="T12" fmla="*/ 762 w 2260"/>
                <a:gd name="T13" fmla="*/ 1382 h 2260"/>
                <a:gd name="T14" fmla="*/ 976 w 2260"/>
                <a:gd name="T15" fmla="*/ 1568 h 2260"/>
                <a:gd name="T16" fmla="*/ 1244 w 2260"/>
                <a:gd name="T17" fmla="*/ 1674 h 2260"/>
                <a:gd name="T18" fmla="*/ 1500 w 2260"/>
                <a:gd name="T19" fmla="*/ 1686 h 2260"/>
                <a:gd name="T20" fmla="*/ 1780 w 2260"/>
                <a:gd name="T21" fmla="*/ 1608 h 2260"/>
                <a:gd name="T22" fmla="*/ 2012 w 2260"/>
                <a:gd name="T23" fmla="*/ 1442 h 2260"/>
                <a:gd name="T24" fmla="*/ 2176 w 2260"/>
                <a:gd name="T25" fmla="*/ 1212 h 2260"/>
                <a:gd name="T26" fmla="*/ 2256 w 2260"/>
                <a:gd name="T27" fmla="*/ 932 h 2260"/>
                <a:gd name="T28" fmla="*/ 2242 w 2260"/>
                <a:gd name="T29" fmla="*/ 674 h 2260"/>
                <a:gd name="T30" fmla="*/ 2138 w 2260"/>
                <a:gd name="T31" fmla="*/ 406 h 2260"/>
                <a:gd name="T32" fmla="*/ 1952 w 2260"/>
                <a:gd name="T33" fmla="*/ 192 h 2260"/>
                <a:gd name="T34" fmla="*/ 1706 w 2260"/>
                <a:gd name="T35" fmla="*/ 50 h 2260"/>
                <a:gd name="T36" fmla="*/ 1414 w 2260"/>
                <a:gd name="T37" fmla="*/ 0 h 2260"/>
                <a:gd name="T38" fmla="*/ 1286 w 2260"/>
                <a:gd name="T39" fmla="*/ 1466 h 2260"/>
                <a:gd name="T40" fmla="*/ 1086 w 2260"/>
                <a:gd name="T41" fmla="*/ 1388 h 2260"/>
                <a:gd name="T42" fmla="*/ 924 w 2260"/>
                <a:gd name="T43" fmla="*/ 1248 h 2260"/>
                <a:gd name="T44" fmla="*/ 818 w 2260"/>
                <a:gd name="T45" fmla="*/ 1064 h 2260"/>
                <a:gd name="T46" fmla="*/ 780 w 2260"/>
                <a:gd name="T47" fmla="*/ 846 h 2260"/>
                <a:gd name="T48" fmla="*/ 808 w 2260"/>
                <a:gd name="T49" fmla="*/ 656 h 2260"/>
                <a:gd name="T50" fmla="*/ 906 w 2260"/>
                <a:gd name="T51" fmla="*/ 466 h 2260"/>
                <a:gd name="T52" fmla="*/ 1060 w 2260"/>
                <a:gd name="T53" fmla="*/ 320 h 2260"/>
                <a:gd name="T54" fmla="*/ 1256 w 2260"/>
                <a:gd name="T55" fmla="*/ 230 h 2260"/>
                <a:gd name="T56" fmla="*/ 1446 w 2260"/>
                <a:gd name="T57" fmla="*/ 212 h 2260"/>
                <a:gd name="T58" fmla="*/ 1662 w 2260"/>
                <a:gd name="T59" fmla="*/ 260 h 2260"/>
                <a:gd name="T60" fmla="*/ 1840 w 2260"/>
                <a:gd name="T61" fmla="*/ 376 h 2260"/>
                <a:gd name="T62" fmla="*/ 1972 w 2260"/>
                <a:gd name="T63" fmla="*/ 542 h 2260"/>
                <a:gd name="T64" fmla="*/ 2042 w 2260"/>
                <a:gd name="T65" fmla="*/ 748 h 2260"/>
                <a:gd name="T66" fmla="*/ 2042 w 2260"/>
                <a:gd name="T67" fmla="*/ 942 h 2260"/>
                <a:gd name="T68" fmla="*/ 1972 w 2260"/>
                <a:gd name="T69" fmla="*/ 1148 h 2260"/>
                <a:gd name="T70" fmla="*/ 1840 w 2260"/>
                <a:gd name="T71" fmla="*/ 1314 h 2260"/>
                <a:gd name="T72" fmla="*/ 1662 w 2260"/>
                <a:gd name="T73" fmla="*/ 1430 h 2260"/>
                <a:gd name="T74" fmla="*/ 1446 w 2260"/>
                <a:gd name="T75" fmla="*/ 1478 h 2260"/>
                <a:gd name="T76" fmla="*/ 958 w 2260"/>
                <a:gd name="T77" fmla="*/ 902 h 2260"/>
                <a:gd name="T78" fmla="*/ 928 w 2260"/>
                <a:gd name="T79" fmla="*/ 820 h 2260"/>
                <a:gd name="T80" fmla="*/ 986 w 2260"/>
                <a:gd name="T81" fmla="*/ 612 h 2260"/>
                <a:gd name="T82" fmla="*/ 1224 w 2260"/>
                <a:gd name="T83" fmla="*/ 396 h 2260"/>
                <a:gd name="T84" fmla="*/ 1414 w 2260"/>
                <a:gd name="T85" fmla="*/ 358 h 2260"/>
                <a:gd name="T86" fmla="*/ 1478 w 2260"/>
                <a:gd name="T87" fmla="*/ 400 h 2260"/>
                <a:gd name="T88" fmla="*/ 1464 w 2260"/>
                <a:gd name="T89" fmla="*/ 476 h 2260"/>
                <a:gd name="T90" fmla="*/ 1344 w 2260"/>
                <a:gd name="T91" fmla="*/ 504 h 2260"/>
                <a:gd name="T92" fmla="*/ 1146 w 2260"/>
                <a:gd name="T93" fmla="*/ 624 h 2260"/>
                <a:gd name="T94" fmla="*/ 1066 w 2260"/>
                <a:gd name="T95" fmla="*/ 846 h 2260"/>
                <a:gd name="T96" fmla="*/ 1024 w 2260"/>
                <a:gd name="T97" fmla="*/ 910 h 2260"/>
                <a:gd name="T98" fmla="*/ 318 w 2260"/>
                <a:gd name="T99" fmla="*/ 2216 h 2260"/>
                <a:gd name="T100" fmla="*/ 194 w 2260"/>
                <a:gd name="T101" fmla="*/ 2260 h 2260"/>
                <a:gd name="T102" fmla="*/ 88 w 2260"/>
                <a:gd name="T103" fmla="*/ 2228 h 2260"/>
                <a:gd name="T104" fmla="*/ 14 w 2260"/>
                <a:gd name="T105" fmla="*/ 2138 h 2260"/>
                <a:gd name="T106" fmla="*/ 8 w 2260"/>
                <a:gd name="T107" fmla="*/ 2010 h 2260"/>
                <a:gd name="T108" fmla="*/ 594 w 2260"/>
                <a:gd name="T109" fmla="*/ 1390 h 2260"/>
                <a:gd name="T110" fmla="*/ 830 w 2260"/>
                <a:gd name="T111" fmla="*/ 1636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60" h="2260">
                  <a:moveTo>
                    <a:pt x="1414" y="0"/>
                  </a:moveTo>
                  <a:lnTo>
                    <a:pt x="1414" y="0"/>
                  </a:lnTo>
                  <a:lnTo>
                    <a:pt x="1370" y="0"/>
                  </a:lnTo>
                  <a:lnTo>
                    <a:pt x="1328" y="4"/>
                  </a:lnTo>
                  <a:lnTo>
                    <a:pt x="1286" y="10"/>
                  </a:lnTo>
                  <a:lnTo>
                    <a:pt x="1244" y="16"/>
                  </a:lnTo>
                  <a:lnTo>
                    <a:pt x="1202" y="26"/>
                  </a:lnTo>
                  <a:lnTo>
                    <a:pt x="1162" y="38"/>
                  </a:lnTo>
                  <a:lnTo>
                    <a:pt x="1124" y="50"/>
                  </a:lnTo>
                  <a:lnTo>
                    <a:pt x="1086" y="66"/>
                  </a:lnTo>
                  <a:lnTo>
                    <a:pt x="1048" y="82"/>
                  </a:lnTo>
                  <a:lnTo>
                    <a:pt x="1012" y="102"/>
                  </a:lnTo>
                  <a:lnTo>
                    <a:pt x="976" y="122"/>
                  </a:lnTo>
                  <a:lnTo>
                    <a:pt x="942" y="144"/>
                  </a:lnTo>
                  <a:lnTo>
                    <a:pt x="908" y="168"/>
                  </a:lnTo>
                  <a:lnTo>
                    <a:pt x="876" y="192"/>
                  </a:lnTo>
                  <a:lnTo>
                    <a:pt x="846" y="220"/>
                  </a:lnTo>
                  <a:lnTo>
                    <a:pt x="816" y="248"/>
                  </a:lnTo>
                  <a:lnTo>
                    <a:pt x="788" y="276"/>
                  </a:lnTo>
                  <a:lnTo>
                    <a:pt x="762" y="308"/>
                  </a:lnTo>
                  <a:lnTo>
                    <a:pt x="736" y="340"/>
                  </a:lnTo>
                  <a:lnTo>
                    <a:pt x="712" y="372"/>
                  </a:lnTo>
                  <a:lnTo>
                    <a:pt x="690" y="406"/>
                  </a:lnTo>
                  <a:lnTo>
                    <a:pt x="670" y="442"/>
                  </a:lnTo>
                  <a:lnTo>
                    <a:pt x="652" y="478"/>
                  </a:lnTo>
                  <a:lnTo>
                    <a:pt x="636" y="516"/>
                  </a:lnTo>
                  <a:lnTo>
                    <a:pt x="620" y="554"/>
                  </a:lnTo>
                  <a:lnTo>
                    <a:pt x="606" y="594"/>
                  </a:lnTo>
                  <a:lnTo>
                    <a:pt x="596" y="634"/>
                  </a:lnTo>
                  <a:lnTo>
                    <a:pt x="586" y="674"/>
                  </a:lnTo>
                  <a:lnTo>
                    <a:pt x="578" y="716"/>
                  </a:lnTo>
                  <a:lnTo>
                    <a:pt x="572" y="758"/>
                  </a:lnTo>
                  <a:lnTo>
                    <a:pt x="570" y="802"/>
                  </a:lnTo>
                  <a:lnTo>
                    <a:pt x="568" y="846"/>
                  </a:lnTo>
                  <a:lnTo>
                    <a:pt x="568" y="846"/>
                  </a:lnTo>
                  <a:lnTo>
                    <a:pt x="570" y="888"/>
                  </a:lnTo>
                  <a:lnTo>
                    <a:pt x="572" y="932"/>
                  </a:lnTo>
                  <a:lnTo>
                    <a:pt x="578" y="974"/>
                  </a:lnTo>
                  <a:lnTo>
                    <a:pt x="586" y="1016"/>
                  </a:lnTo>
                  <a:lnTo>
                    <a:pt x="596" y="1056"/>
                  </a:lnTo>
                  <a:lnTo>
                    <a:pt x="606" y="1096"/>
                  </a:lnTo>
                  <a:lnTo>
                    <a:pt x="620" y="1136"/>
                  </a:lnTo>
                  <a:lnTo>
                    <a:pt x="636" y="1174"/>
                  </a:lnTo>
                  <a:lnTo>
                    <a:pt x="652" y="1212"/>
                  </a:lnTo>
                  <a:lnTo>
                    <a:pt x="670" y="1248"/>
                  </a:lnTo>
                  <a:lnTo>
                    <a:pt x="690" y="1284"/>
                  </a:lnTo>
                  <a:lnTo>
                    <a:pt x="712" y="1318"/>
                  </a:lnTo>
                  <a:lnTo>
                    <a:pt x="736" y="1350"/>
                  </a:lnTo>
                  <a:lnTo>
                    <a:pt x="762" y="1382"/>
                  </a:lnTo>
                  <a:lnTo>
                    <a:pt x="788" y="1414"/>
                  </a:lnTo>
                  <a:lnTo>
                    <a:pt x="816" y="1442"/>
                  </a:lnTo>
                  <a:lnTo>
                    <a:pt x="846" y="1470"/>
                  </a:lnTo>
                  <a:lnTo>
                    <a:pt x="876" y="1498"/>
                  </a:lnTo>
                  <a:lnTo>
                    <a:pt x="908" y="1522"/>
                  </a:lnTo>
                  <a:lnTo>
                    <a:pt x="942" y="1546"/>
                  </a:lnTo>
                  <a:lnTo>
                    <a:pt x="976" y="1568"/>
                  </a:lnTo>
                  <a:lnTo>
                    <a:pt x="1012" y="1588"/>
                  </a:lnTo>
                  <a:lnTo>
                    <a:pt x="1048" y="1608"/>
                  </a:lnTo>
                  <a:lnTo>
                    <a:pt x="1086" y="1624"/>
                  </a:lnTo>
                  <a:lnTo>
                    <a:pt x="1124" y="1640"/>
                  </a:lnTo>
                  <a:lnTo>
                    <a:pt x="1162" y="1652"/>
                  </a:lnTo>
                  <a:lnTo>
                    <a:pt x="1202" y="1664"/>
                  </a:lnTo>
                  <a:lnTo>
                    <a:pt x="1244" y="1674"/>
                  </a:lnTo>
                  <a:lnTo>
                    <a:pt x="1286" y="1680"/>
                  </a:lnTo>
                  <a:lnTo>
                    <a:pt x="1328" y="1686"/>
                  </a:lnTo>
                  <a:lnTo>
                    <a:pt x="1370" y="1690"/>
                  </a:lnTo>
                  <a:lnTo>
                    <a:pt x="1414" y="1690"/>
                  </a:lnTo>
                  <a:lnTo>
                    <a:pt x="1414" y="1690"/>
                  </a:lnTo>
                  <a:lnTo>
                    <a:pt x="1458" y="1690"/>
                  </a:lnTo>
                  <a:lnTo>
                    <a:pt x="1500" y="1686"/>
                  </a:lnTo>
                  <a:lnTo>
                    <a:pt x="1544" y="1680"/>
                  </a:lnTo>
                  <a:lnTo>
                    <a:pt x="1584" y="1674"/>
                  </a:lnTo>
                  <a:lnTo>
                    <a:pt x="1626" y="1664"/>
                  </a:lnTo>
                  <a:lnTo>
                    <a:pt x="1666" y="1652"/>
                  </a:lnTo>
                  <a:lnTo>
                    <a:pt x="1706" y="1640"/>
                  </a:lnTo>
                  <a:lnTo>
                    <a:pt x="1744" y="1624"/>
                  </a:lnTo>
                  <a:lnTo>
                    <a:pt x="1780" y="1608"/>
                  </a:lnTo>
                  <a:lnTo>
                    <a:pt x="1818" y="1588"/>
                  </a:lnTo>
                  <a:lnTo>
                    <a:pt x="1852" y="1568"/>
                  </a:lnTo>
                  <a:lnTo>
                    <a:pt x="1888" y="1546"/>
                  </a:lnTo>
                  <a:lnTo>
                    <a:pt x="1920" y="1522"/>
                  </a:lnTo>
                  <a:lnTo>
                    <a:pt x="1952" y="1498"/>
                  </a:lnTo>
                  <a:lnTo>
                    <a:pt x="1982" y="1470"/>
                  </a:lnTo>
                  <a:lnTo>
                    <a:pt x="2012" y="1442"/>
                  </a:lnTo>
                  <a:lnTo>
                    <a:pt x="2040" y="1414"/>
                  </a:lnTo>
                  <a:lnTo>
                    <a:pt x="2066" y="1382"/>
                  </a:lnTo>
                  <a:lnTo>
                    <a:pt x="2092" y="1350"/>
                  </a:lnTo>
                  <a:lnTo>
                    <a:pt x="2116" y="1318"/>
                  </a:lnTo>
                  <a:lnTo>
                    <a:pt x="2138" y="1284"/>
                  </a:lnTo>
                  <a:lnTo>
                    <a:pt x="2158" y="1248"/>
                  </a:lnTo>
                  <a:lnTo>
                    <a:pt x="2176" y="1212"/>
                  </a:lnTo>
                  <a:lnTo>
                    <a:pt x="2194" y="1174"/>
                  </a:lnTo>
                  <a:lnTo>
                    <a:pt x="2208" y="1136"/>
                  </a:lnTo>
                  <a:lnTo>
                    <a:pt x="2222" y="1096"/>
                  </a:lnTo>
                  <a:lnTo>
                    <a:pt x="2234" y="1056"/>
                  </a:lnTo>
                  <a:lnTo>
                    <a:pt x="2242" y="1016"/>
                  </a:lnTo>
                  <a:lnTo>
                    <a:pt x="2250" y="974"/>
                  </a:lnTo>
                  <a:lnTo>
                    <a:pt x="2256" y="932"/>
                  </a:lnTo>
                  <a:lnTo>
                    <a:pt x="2258" y="888"/>
                  </a:lnTo>
                  <a:lnTo>
                    <a:pt x="2260" y="846"/>
                  </a:lnTo>
                  <a:lnTo>
                    <a:pt x="2260" y="846"/>
                  </a:lnTo>
                  <a:lnTo>
                    <a:pt x="2258" y="802"/>
                  </a:lnTo>
                  <a:lnTo>
                    <a:pt x="2256" y="758"/>
                  </a:lnTo>
                  <a:lnTo>
                    <a:pt x="2250" y="716"/>
                  </a:lnTo>
                  <a:lnTo>
                    <a:pt x="2242" y="674"/>
                  </a:lnTo>
                  <a:lnTo>
                    <a:pt x="2234" y="634"/>
                  </a:lnTo>
                  <a:lnTo>
                    <a:pt x="2222" y="594"/>
                  </a:lnTo>
                  <a:lnTo>
                    <a:pt x="2208" y="554"/>
                  </a:lnTo>
                  <a:lnTo>
                    <a:pt x="2194" y="516"/>
                  </a:lnTo>
                  <a:lnTo>
                    <a:pt x="2176" y="478"/>
                  </a:lnTo>
                  <a:lnTo>
                    <a:pt x="2158" y="442"/>
                  </a:lnTo>
                  <a:lnTo>
                    <a:pt x="2138" y="406"/>
                  </a:lnTo>
                  <a:lnTo>
                    <a:pt x="2116" y="372"/>
                  </a:lnTo>
                  <a:lnTo>
                    <a:pt x="2092" y="340"/>
                  </a:lnTo>
                  <a:lnTo>
                    <a:pt x="2066" y="308"/>
                  </a:lnTo>
                  <a:lnTo>
                    <a:pt x="2040" y="276"/>
                  </a:lnTo>
                  <a:lnTo>
                    <a:pt x="2012" y="248"/>
                  </a:lnTo>
                  <a:lnTo>
                    <a:pt x="1982" y="220"/>
                  </a:lnTo>
                  <a:lnTo>
                    <a:pt x="1952" y="192"/>
                  </a:lnTo>
                  <a:lnTo>
                    <a:pt x="1920" y="168"/>
                  </a:lnTo>
                  <a:lnTo>
                    <a:pt x="1888" y="144"/>
                  </a:lnTo>
                  <a:lnTo>
                    <a:pt x="1852" y="122"/>
                  </a:lnTo>
                  <a:lnTo>
                    <a:pt x="1818" y="102"/>
                  </a:lnTo>
                  <a:lnTo>
                    <a:pt x="1780" y="82"/>
                  </a:lnTo>
                  <a:lnTo>
                    <a:pt x="1744" y="66"/>
                  </a:lnTo>
                  <a:lnTo>
                    <a:pt x="1706" y="50"/>
                  </a:lnTo>
                  <a:lnTo>
                    <a:pt x="1666" y="38"/>
                  </a:lnTo>
                  <a:lnTo>
                    <a:pt x="1626" y="26"/>
                  </a:lnTo>
                  <a:lnTo>
                    <a:pt x="1584" y="16"/>
                  </a:lnTo>
                  <a:lnTo>
                    <a:pt x="1544" y="10"/>
                  </a:lnTo>
                  <a:lnTo>
                    <a:pt x="1500" y="4"/>
                  </a:lnTo>
                  <a:lnTo>
                    <a:pt x="1458" y="0"/>
                  </a:lnTo>
                  <a:lnTo>
                    <a:pt x="1414" y="0"/>
                  </a:lnTo>
                  <a:lnTo>
                    <a:pt x="1414" y="0"/>
                  </a:lnTo>
                  <a:close/>
                  <a:moveTo>
                    <a:pt x="1414" y="1480"/>
                  </a:moveTo>
                  <a:lnTo>
                    <a:pt x="1414" y="1480"/>
                  </a:lnTo>
                  <a:lnTo>
                    <a:pt x="1382" y="1478"/>
                  </a:lnTo>
                  <a:lnTo>
                    <a:pt x="1350" y="1476"/>
                  </a:lnTo>
                  <a:lnTo>
                    <a:pt x="1318" y="1472"/>
                  </a:lnTo>
                  <a:lnTo>
                    <a:pt x="1286" y="1466"/>
                  </a:lnTo>
                  <a:lnTo>
                    <a:pt x="1256" y="1460"/>
                  </a:lnTo>
                  <a:lnTo>
                    <a:pt x="1226" y="1450"/>
                  </a:lnTo>
                  <a:lnTo>
                    <a:pt x="1196" y="1440"/>
                  </a:lnTo>
                  <a:lnTo>
                    <a:pt x="1168" y="1430"/>
                  </a:lnTo>
                  <a:lnTo>
                    <a:pt x="1140" y="1416"/>
                  </a:lnTo>
                  <a:lnTo>
                    <a:pt x="1112" y="1402"/>
                  </a:lnTo>
                  <a:lnTo>
                    <a:pt x="1086" y="1388"/>
                  </a:lnTo>
                  <a:lnTo>
                    <a:pt x="1060" y="1370"/>
                  </a:lnTo>
                  <a:lnTo>
                    <a:pt x="1034" y="1354"/>
                  </a:lnTo>
                  <a:lnTo>
                    <a:pt x="1010" y="1334"/>
                  </a:lnTo>
                  <a:lnTo>
                    <a:pt x="988" y="1314"/>
                  </a:lnTo>
                  <a:lnTo>
                    <a:pt x="966" y="1294"/>
                  </a:lnTo>
                  <a:lnTo>
                    <a:pt x="944" y="1272"/>
                  </a:lnTo>
                  <a:lnTo>
                    <a:pt x="924" y="1248"/>
                  </a:lnTo>
                  <a:lnTo>
                    <a:pt x="906" y="1224"/>
                  </a:lnTo>
                  <a:lnTo>
                    <a:pt x="888" y="1200"/>
                  </a:lnTo>
                  <a:lnTo>
                    <a:pt x="872" y="1174"/>
                  </a:lnTo>
                  <a:lnTo>
                    <a:pt x="856" y="1148"/>
                  </a:lnTo>
                  <a:lnTo>
                    <a:pt x="842" y="1120"/>
                  </a:lnTo>
                  <a:lnTo>
                    <a:pt x="830" y="1092"/>
                  </a:lnTo>
                  <a:lnTo>
                    <a:pt x="818" y="1064"/>
                  </a:lnTo>
                  <a:lnTo>
                    <a:pt x="808" y="1034"/>
                  </a:lnTo>
                  <a:lnTo>
                    <a:pt x="800" y="1004"/>
                  </a:lnTo>
                  <a:lnTo>
                    <a:pt x="792" y="972"/>
                  </a:lnTo>
                  <a:lnTo>
                    <a:pt x="788" y="942"/>
                  </a:lnTo>
                  <a:lnTo>
                    <a:pt x="784" y="910"/>
                  </a:lnTo>
                  <a:lnTo>
                    <a:pt x="780" y="878"/>
                  </a:lnTo>
                  <a:lnTo>
                    <a:pt x="780" y="846"/>
                  </a:lnTo>
                  <a:lnTo>
                    <a:pt x="780" y="846"/>
                  </a:lnTo>
                  <a:lnTo>
                    <a:pt x="780" y="812"/>
                  </a:lnTo>
                  <a:lnTo>
                    <a:pt x="784" y="780"/>
                  </a:lnTo>
                  <a:lnTo>
                    <a:pt x="788" y="748"/>
                  </a:lnTo>
                  <a:lnTo>
                    <a:pt x="792" y="718"/>
                  </a:lnTo>
                  <a:lnTo>
                    <a:pt x="800" y="686"/>
                  </a:lnTo>
                  <a:lnTo>
                    <a:pt x="808" y="656"/>
                  </a:lnTo>
                  <a:lnTo>
                    <a:pt x="818" y="626"/>
                  </a:lnTo>
                  <a:lnTo>
                    <a:pt x="830" y="598"/>
                  </a:lnTo>
                  <a:lnTo>
                    <a:pt x="842" y="570"/>
                  </a:lnTo>
                  <a:lnTo>
                    <a:pt x="856" y="542"/>
                  </a:lnTo>
                  <a:lnTo>
                    <a:pt x="872" y="516"/>
                  </a:lnTo>
                  <a:lnTo>
                    <a:pt x="888" y="490"/>
                  </a:lnTo>
                  <a:lnTo>
                    <a:pt x="906" y="466"/>
                  </a:lnTo>
                  <a:lnTo>
                    <a:pt x="924" y="442"/>
                  </a:lnTo>
                  <a:lnTo>
                    <a:pt x="944" y="418"/>
                  </a:lnTo>
                  <a:lnTo>
                    <a:pt x="966" y="396"/>
                  </a:lnTo>
                  <a:lnTo>
                    <a:pt x="988" y="376"/>
                  </a:lnTo>
                  <a:lnTo>
                    <a:pt x="1010" y="356"/>
                  </a:lnTo>
                  <a:lnTo>
                    <a:pt x="1034" y="336"/>
                  </a:lnTo>
                  <a:lnTo>
                    <a:pt x="1060" y="320"/>
                  </a:lnTo>
                  <a:lnTo>
                    <a:pt x="1086" y="302"/>
                  </a:lnTo>
                  <a:lnTo>
                    <a:pt x="1112" y="288"/>
                  </a:lnTo>
                  <a:lnTo>
                    <a:pt x="1140" y="274"/>
                  </a:lnTo>
                  <a:lnTo>
                    <a:pt x="1168" y="260"/>
                  </a:lnTo>
                  <a:lnTo>
                    <a:pt x="1196" y="250"/>
                  </a:lnTo>
                  <a:lnTo>
                    <a:pt x="1226" y="240"/>
                  </a:lnTo>
                  <a:lnTo>
                    <a:pt x="1256" y="230"/>
                  </a:lnTo>
                  <a:lnTo>
                    <a:pt x="1286" y="224"/>
                  </a:lnTo>
                  <a:lnTo>
                    <a:pt x="1318" y="218"/>
                  </a:lnTo>
                  <a:lnTo>
                    <a:pt x="1350" y="214"/>
                  </a:lnTo>
                  <a:lnTo>
                    <a:pt x="1382" y="212"/>
                  </a:lnTo>
                  <a:lnTo>
                    <a:pt x="1414" y="210"/>
                  </a:lnTo>
                  <a:lnTo>
                    <a:pt x="1414" y="210"/>
                  </a:lnTo>
                  <a:lnTo>
                    <a:pt x="1446" y="212"/>
                  </a:lnTo>
                  <a:lnTo>
                    <a:pt x="1480" y="214"/>
                  </a:lnTo>
                  <a:lnTo>
                    <a:pt x="1510" y="218"/>
                  </a:lnTo>
                  <a:lnTo>
                    <a:pt x="1542" y="224"/>
                  </a:lnTo>
                  <a:lnTo>
                    <a:pt x="1572" y="230"/>
                  </a:lnTo>
                  <a:lnTo>
                    <a:pt x="1602" y="240"/>
                  </a:lnTo>
                  <a:lnTo>
                    <a:pt x="1632" y="250"/>
                  </a:lnTo>
                  <a:lnTo>
                    <a:pt x="1662" y="260"/>
                  </a:lnTo>
                  <a:lnTo>
                    <a:pt x="1690" y="274"/>
                  </a:lnTo>
                  <a:lnTo>
                    <a:pt x="1716" y="288"/>
                  </a:lnTo>
                  <a:lnTo>
                    <a:pt x="1744" y="302"/>
                  </a:lnTo>
                  <a:lnTo>
                    <a:pt x="1768" y="320"/>
                  </a:lnTo>
                  <a:lnTo>
                    <a:pt x="1794" y="336"/>
                  </a:lnTo>
                  <a:lnTo>
                    <a:pt x="1818" y="356"/>
                  </a:lnTo>
                  <a:lnTo>
                    <a:pt x="1840" y="376"/>
                  </a:lnTo>
                  <a:lnTo>
                    <a:pt x="1862" y="396"/>
                  </a:lnTo>
                  <a:lnTo>
                    <a:pt x="1884" y="418"/>
                  </a:lnTo>
                  <a:lnTo>
                    <a:pt x="1904" y="442"/>
                  </a:lnTo>
                  <a:lnTo>
                    <a:pt x="1922" y="466"/>
                  </a:lnTo>
                  <a:lnTo>
                    <a:pt x="1940" y="490"/>
                  </a:lnTo>
                  <a:lnTo>
                    <a:pt x="1956" y="516"/>
                  </a:lnTo>
                  <a:lnTo>
                    <a:pt x="1972" y="542"/>
                  </a:lnTo>
                  <a:lnTo>
                    <a:pt x="1986" y="570"/>
                  </a:lnTo>
                  <a:lnTo>
                    <a:pt x="1998" y="598"/>
                  </a:lnTo>
                  <a:lnTo>
                    <a:pt x="2010" y="626"/>
                  </a:lnTo>
                  <a:lnTo>
                    <a:pt x="2020" y="656"/>
                  </a:lnTo>
                  <a:lnTo>
                    <a:pt x="2028" y="686"/>
                  </a:lnTo>
                  <a:lnTo>
                    <a:pt x="2036" y="718"/>
                  </a:lnTo>
                  <a:lnTo>
                    <a:pt x="2042" y="748"/>
                  </a:lnTo>
                  <a:lnTo>
                    <a:pt x="2046" y="780"/>
                  </a:lnTo>
                  <a:lnTo>
                    <a:pt x="2048" y="812"/>
                  </a:lnTo>
                  <a:lnTo>
                    <a:pt x="2048" y="846"/>
                  </a:lnTo>
                  <a:lnTo>
                    <a:pt x="2048" y="846"/>
                  </a:lnTo>
                  <a:lnTo>
                    <a:pt x="2048" y="878"/>
                  </a:lnTo>
                  <a:lnTo>
                    <a:pt x="2046" y="910"/>
                  </a:lnTo>
                  <a:lnTo>
                    <a:pt x="2042" y="942"/>
                  </a:lnTo>
                  <a:lnTo>
                    <a:pt x="2036" y="972"/>
                  </a:lnTo>
                  <a:lnTo>
                    <a:pt x="2028" y="1004"/>
                  </a:lnTo>
                  <a:lnTo>
                    <a:pt x="2020" y="1034"/>
                  </a:lnTo>
                  <a:lnTo>
                    <a:pt x="2010" y="1064"/>
                  </a:lnTo>
                  <a:lnTo>
                    <a:pt x="1998" y="1092"/>
                  </a:lnTo>
                  <a:lnTo>
                    <a:pt x="1986" y="1120"/>
                  </a:lnTo>
                  <a:lnTo>
                    <a:pt x="1972" y="1148"/>
                  </a:lnTo>
                  <a:lnTo>
                    <a:pt x="1956" y="1174"/>
                  </a:lnTo>
                  <a:lnTo>
                    <a:pt x="1940" y="1200"/>
                  </a:lnTo>
                  <a:lnTo>
                    <a:pt x="1922" y="1224"/>
                  </a:lnTo>
                  <a:lnTo>
                    <a:pt x="1904" y="1248"/>
                  </a:lnTo>
                  <a:lnTo>
                    <a:pt x="1884" y="1272"/>
                  </a:lnTo>
                  <a:lnTo>
                    <a:pt x="1862" y="1294"/>
                  </a:lnTo>
                  <a:lnTo>
                    <a:pt x="1840" y="1314"/>
                  </a:lnTo>
                  <a:lnTo>
                    <a:pt x="1818" y="1334"/>
                  </a:lnTo>
                  <a:lnTo>
                    <a:pt x="1794" y="1354"/>
                  </a:lnTo>
                  <a:lnTo>
                    <a:pt x="1768" y="1370"/>
                  </a:lnTo>
                  <a:lnTo>
                    <a:pt x="1744" y="1388"/>
                  </a:lnTo>
                  <a:lnTo>
                    <a:pt x="1716" y="1402"/>
                  </a:lnTo>
                  <a:lnTo>
                    <a:pt x="1690" y="1416"/>
                  </a:lnTo>
                  <a:lnTo>
                    <a:pt x="1662" y="1430"/>
                  </a:lnTo>
                  <a:lnTo>
                    <a:pt x="1632" y="1440"/>
                  </a:lnTo>
                  <a:lnTo>
                    <a:pt x="1602" y="1450"/>
                  </a:lnTo>
                  <a:lnTo>
                    <a:pt x="1572" y="1460"/>
                  </a:lnTo>
                  <a:lnTo>
                    <a:pt x="1542" y="1466"/>
                  </a:lnTo>
                  <a:lnTo>
                    <a:pt x="1510" y="1472"/>
                  </a:lnTo>
                  <a:lnTo>
                    <a:pt x="1480" y="1476"/>
                  </a:lnTo>
                  <a:lnTo>
                    <a:pt x="1446" y="1478"/>
                  </a:lnTo>
                  <a:lnTo>
                    <a:pt x="1414" y="1480"/>
                  </a:lnTo>
                  <a:lnTo>
                    <a:pt x="1414" y="1480"/>
                  </a:lnTo>
                  <a:close/>
                  <a:moveTo>
                    <a:pt x="996" y="914"/>
                  </a:moveTo>
                  <a:lnTo>
                    <a:pt x="996" y="914"/>
                  </a:lnTo>
                  <a:lnTo>
                    <a:pt x="982" y="914"/>
                  </a:lnTo>
                  <a:lnTo>
                    <a:pt x="970" y="910"/>
                  </a:lnTo>
                  <a:lnTo>
                    <a:pt x="958" y="902"/>
                  </a:lnTo>
                  <a:lnTo>
                    <a:pt x="948" y="894"/>
                  </a:lnTo>
                  <a:lnTo>
                    <a:pt x="938" y="884"/>
                  </a:lnTo>
                  <a:lnTo>
                    <a:pt x="932" y="872"/>
                  </a:lnTo>
                  <a:lnTo>
                    <a:pt x="928" y="860"/>
                  </a:lnTo>
                  <a:lnTo>
                    <a:pt x="926" y="846"/>
                  </a:lnTo>
                  <a:lnTo>
                    <a:pt x="926" y="846"/>
                  </a:lnTo>
                  <a:lnTo>
                    <a:pt x="928" y="820"/>
                  </a:lnTo>
                  <a:lnTo>
                    <a:pt x="930" y="796"/>
                  </a:lnTo>
                  <a:lnTo>
                    <a:pt x="932" y="770"/>
                  </a:lnTo>
                  <a:lnTo>
                    <a:pt x="936" y="746"/>
                  </a:lnTo>
                  <a:lnTo>
                    <a:pt x="942" y="724"/>
                  </a:lnTo>
                  <a:lnTo>
                    <a:pt x="948" y="700"/>
                  </a:lnTo>
                  <a:lnTo>
                    <a:pt x="964" y="656"/>
                  </a:lnTo>
                  <a:lnTo>
                    <a:pt x="986" y="612"/>
                  </a:lnTo>
                  <a:lnTo>
                    <a:pt x="1010" y="572"/>
                  </a:lnTo>
                  <a:lnTo>
                    <a:pt x="1038" y="534"/>
                  </a:lnTo>
                  <a:lnTo>
                    <a:pt x="1070" y="500"/>
                  </a:lnTo>
                  <a:lnTo>
                    <a:pt x="1104" y="468"/>
                  </a:lnTo>
                  <a:lnTo>
                    <a:pt x="1142" y="440"/>
                  </a:lnTo>
                  <a:lnTo>
                    <a:pt x="1182" y="416"/>
                  </a:lnTo>
                  <a:lnTo>
                    <a:pt x="1224" y="396"/>
                  </a:lnTo>
                  <a:lnTo>
                    <a:pt x="1270" y="380"/>
                  </a:lnTo>
                  <a:lnTo>
                    <a:pt x="1292" y="372"/>
                  </a:lnTo>
                  <a:lnTo>
                    <a:pt x="1316" y="368"/>
                  </a:lnTo>
                  <a:lnTo>
                    <a:pt x="1340" y="362"/>
                  </a:lnTo>
                  <a:lnTo>
                    <a:pt x="1364" y="360"/>
                  </a:lnTo>
                  <a:lnTo>
                    <a:pt x="1390" y="358"/>
                  </a:lnTo>
                  <a:lnTo>
                    <a:pt x="1414" y="358"/>
                  </a:lnTo>
                  <a:lnTo>
                    <a:pt x="1414" y="358"/>
                  </a:lnTo>
                  <a:lnTo>
                    <a:pt x="1428" y="358"/>
                  </a:lnTo>
                  <a:lnTo>
                    <a:pt x="1442" y="362"/>
                  </a:lnTo>
                  <a:lnTo>
                    <a:pt x="1454" y="370"/>
                  </a:lnTo>
                  <a:lnTo>
                    <a:pt x="1464" y="378"/>
                  </a:lnTo>
                  <a:lnTo>
                    <a:pt x="1472" y="388"/>
                  </a:lnTo>
                  <a:lnTo>
                    <a:pt x="1478" y="400"/>
                  </a:lnTo>
                  <a:lnTo>
                    <a:pt x="1482" y="412"/>
                  </a:lnTo>
                  <a:lnTo>
                    <a:pt x="1484" y="428"/>
                  </a:lnTo>
                  <a:lnTo>
                    <a:pt x="1484" y="428"/>
                  </a:lnTo>
                  <a:lnTo>
                    <a:pt x="1482" y="442"/>
                  </a:lnTo>
                  <a:lnTo>
                    <a:pt x="1478" y="454"/>
                  </a:lnTo>
                  <a:lnTo>
                    <a:pt x="1472" y="466"/>
                  </a:lnTo>
                  <a:lnTo>
                    <a:pt x="1464" y="476"/>
                  </a:lnTo>
                  <a:lnTo>
                    <a:pt x="1454" y="484"/>
                  </a:lnTo>
                  <a:lnTo>
                    <a:pt x="1442" y="492"/>
                  </a:lnTo>
                  <a:lnTo>
                    <a:pt x="1428" y="496"/>
                  </a:lnTo>
                  <a:lnTo>
                    <a:pt x="1414" y="496"/>
                  </a:lnTo>
                  <a:lnTo>
                    <a:pt x="1414" y="496"/>
                  </a:lnTo>
                  <a:lnTo>
                    <a:pt x="1378" y="498"/>
                  </a:lnTo>
                  <a:lnTo>
                    <a:pt x="1344" y="504"/>
                  </a:lnTo>
                  <a:lnTo>
                    <a:pt x="1310" y="512"/>
                  </a:lnTo>
                  <a:lnTo>
                    <a:pt x="1278" y="524"/>
                  </a:lnTo>
                  <a:lnTo>
                    <a:pt x="1248" y="538"/>
                  </a:lnTo>
                  <a:lnTo>
                    <a:pt x="1220" y="556"/>
                  </a:lnTo>
                  <a:lnTo>
                    <a:pt x="1192" y="576"/>
                  </a:lnTo>
                  <a:lnTo>
                    <a:pt x="1168" y="598"/>
                  </a:lnTo>
                  <a:lnTo>
                    <a:pt x="1146" y="624"/>
                  </a:lnTo>
                  <a:lnTo>
                    <a:pt x="1126" y="650"/>
                  </a:lnTo>
                  <a:lnTo>
                    <a:pt x="1108" y="680"/>
                  </a:lnTo>
                  <a:lnTo>
                    <a:pt x="1094" y="710"/>
                  </a:lnTo>
                  <a:lnTo>
                    <a:pt x="1082" y="742"/>
                  </a:lnTo>
                  <a:lnTo>
                    <a:pt x="1074" y="774"/>
                  </a:lnTo>
                  <a:lnTo>
                    <a:pt x="1068" y="810"/>
                  </a:lnTo>
                  <a:lnTo>
                    <a:pt x="1066" y="846"/>
                  </a:lnTo>
                  <a:lnTo>
                    <a:pt x="1066" y="846"/>
                  </a:lnTo>
                  <a:lnTo>
                    <a:pt x="1064" y="860"/>
                  </a:lnTo>
                  <a:lnTo>
                    <a:pt x="1060" y="872"/>
                  </a:lnTo>
                  <a:lnTo>
                    <a:pt x="1054" y="884"/>
                  </a:lnTo>
                  <a:lnTo>
                    <a:pt x="1046" y="894"/>
                  </a:lnTo>
                  <a:lnTo>
                    <a:pt x="1036" y="902"/>
                  </a:lnTo>
                  <a:lnTo>
                    <a:pt x="1024" y="910"/>
                  </a:lnTo>
                  <a:lnTo>
                    <a:pt x="1010" y="914"/>
                  </a:lnTo>
                  <a:lnTo>
                    <a:pt x="996" y="914"/>
                  </a:lnTo>
                  <a:lnTo>
                    <a:pt x="996" y="914"/>
                  </a:lnTo>
                  <a:close/>
                  <a:moveTo>
                    <a:pt x="870" y="1666"/>
                  </a:moveTo>
                  <a:lnTo>
                    <a:pt x="332" y="2202"/>
                  </a:lnTo>
                  <a:lnTo>
                    <a:pt x="332" y="2202"/>
                  </a:lnTo>
                  <a:lnTo>
                    <a:pt x="318" y="2216"/>
                  </a:lnTo>
                  <a:lnTo>
                    <a:pt x="302" y="2228"/>
                  </a:lnTo>
                  <a:lnTo>
                    <a:pt x="286" y="2238"/>
                  </a:lnTo>
                  <a:lnTo>
                    <a:pt x="268" y="2246"/>
                  </a:lnTo>
                  <a:lnTo>
                    <a:pt x="250" y="2252"/>
                  </a:lnTo>
                  <a:lnTo>
                    <a:pt x="232" y="2256"/>
                  </a:lnTo>
                  <a:lnTo>
                    <a:pt x="214" y="2258"/>
                  </a:lnTo>
                  <a:lnTo>
                    <a:pt x="194" y="2260"/>
                  </a:lnTo>
                  <a:lnTo>
                    <a:pt x="194" y="2260"/>
                  </a:lnTo>
                  <a:lnTo>
                    <a:pt x="176" y="2258"/>
                  </a:lnTo>
                  <a:lnTo>
                    <a:pt x="158" y="2256"/>
                  </a:lnTo>
                  <a:lnTo>
                    <a:pt x="140" y="2252"/>
                  </a:lnTo>
                  <a:lnTo>
                    <a:pt x="122" y="2246"/>
                  </a:lnTo>
                  <a:lnTo>
                    <a:pt x="104" y="2238"/>
                  </a:lnTo>
                  <a:lnTo>
                    <a:pt x="88" y="2228"/>
                  </a:lnTo>
                  <a:lnTo>
                    <a:pt x="72" y="2216"/>
                  </a:lnTo>
                  <a:lnTo>
                    <a:pt x="56" y="2202"/>
                  </a:lnTo>
                  <a:lnTo>
                    <a:pt x="56" y="2202"/>
                  </a:lnTo>
                  <a:lnTo>
                    <a:pt x="44" y="2188"/>
                  </a:lnTo>
                  <a:lnTo>
                    <a:pt x="32" y="2172"/>
                  </a:lnTo>
                  <a:lnTo>
                    <a:pt x="22" y="2156"/>
                  </a:lnTo>
                  <a:lnTo>
                    <a:pt x="14" y="2138"/>
                  </a:lnTo>
                  <a:lnTo>
                    <a:pt x="8" y="2120"/>
                  </a:lnTo>
                  <a:lnTo>
                    <a:pt x="4" y="2102"/>
                  </a:lnTo>
                  <a:lnTo>
                    <a:pt x="0" y="2084"/>
                  </a:lnTo>
                  <a:lnTo>
                    <a:pt x="0" y="2064"/>
                  </a:lnTo>
                  <a:lnTo>
                    <a:pt x="0" y="2046"/>
                  </a:lnTo>
                  <a:lnTo>
                    <a:pt x="4" y="2028"/>
                  </a:lnTo>
                  <a:lnTo>
                    <a:pt x="8" y="2010"/>
                  </a:lnTo>
                  <a:lnTo>
                    <a:pt x="14" y="1992"/>
                  </a:lnTo>
                  <a:lnTo>
                    <a:pt x="22" y="1974"/>
                  </a:lnTo>
                  <a:lnTo>
                    <a:pt x="32" y="1958"/>
                  </a:lnTo>
                  <a:lnTo>
                    <a:pt x="44" y="1942"/>
                  </a:lnTo>
                  <a:lnTo>
                    <a:pt x="56" y="1926"/>
                  </a:lnTo>
                  <a:lnTo>
                    <a:pt x="594" y="1390"/>
                  </a:lnTo>
                  <a:lnTo>
                    <a:pt x="594" y="1390"/>
                  </a:lnTo>
                  <a:lnTo>
                    <a:pt x="622" y="1430"/>
                  </a:lnTo>
                  <a:lnTo>
                    <a:pt x="652" y="1468"/>
                  </a:lnTo>
                  <a:lnTo>
                    <a:pt x="684" y="1506"/>
                  </a:lnTo>
                  <a:lnTo>
                    <a:pt x="718" y="1540"/>
                  </a:lnTo>
                  <a:lnTo>
                    <a:pt x="754" y="1574"/>
                  </a:lnTo>
                  <a:lnTo>
                    <a:pt x="790" y="1606"/>
                  </a:lnTo>
                  <a:lnTo>
                    <a:pt x="830" y="1636"/>
                  </a:lnTo>
                  <a:lnTo>
                    <a:pt x="870" y="1666"/>
                  </a:lnTo>
                  <a:lnTo>
                    <a:pt x="870" y="1666"/>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69" name="Freeform 174"/>
            <p:cNvSpPr>
              <a:spLocks noEditPoints="1"/>
            </p:cNvSpPr>
            <p:nvPr/>
          </p:nvSpPr>
          <p:spPr bwMode="auto">
            <a:xfrm>
              <a:off x="6067789" y="3277730"/>
              <a:ext cx="299494" cy="486460"/>
            </a:xfrm>
            <a:custGeom>
              <a:avLst/>
              <a:gdLst>
                <a:gd name="T0" fmla="*/ 642 w 1714"/>
                <a:gd name="T1" fmla="*/ 2762 h 2784"/>
                <a:gd name="T2" fmla="*/ 626 w 1714"/>
                <a:gd name="T3" fmla="*/ 2684 h 2784"/>
                <a:gd name="T4" fmla="*/ 1022 w 1714"/>
                <a:gd name="T5" fmla="*/ 2640 h 2784"/>
                <a:gd name="T6" fmla="*/ 1088 w 1714"/>
                <a:gd name="T7" fmla="*/ 2684 h 2784"/>
                <a:gd name="T8" fmla="*/ 1072 w 1714"/>
                <a:gd name="T9" fmla="*/ 2762 h 2784"/>
                <a:gd name="T10" fmla="*/ 1192 w 1714"/>
                <a:gd name="T11" fmla="*/ 2484 h 2784"/>
                <a:gd name="T12" fmla="*/ 1136 w 1714"/>
                <a:gd name="T13" fmla="*/ 2414 h 2784"/>
                <a:gd name="T14" fmla="*/ 542 w 1714"/>
                <a:gd name="T15" fmla="*/ 2434 h 2784"/>
                <a:gd name="T16" fmla="*/ 526 w 1714"/>
                <a:gd name="T17" fmla="*/ 2512 h 2784"/>
                <a:gd name="T18" fmla="*/ 1122 w 1714"/>
                <a:gd name="T19" fmla="*/ 2556 h 2784"/>
                <a:gd name="T20" fmla="*/ 1186 w 1714"/>
                <a:gd name="T21" fmla="*/ 2512 h 2784"/>
                <a:gd name="T22" fmla="*/ 1256 w 1714"/>
                <a:gd name="T23" fmla="*/ 2046 h 2784"/>
                <a:gd name="T24" fmla="*/ 1348 w 1714"/>
                <a:gd name="T25" fmla="*/ 1672 h 2784"/>
                <a:gd name="T26" fmla="*/ 1500 w 1714"/>
                <a:gd name="T27" fmla="*/ 1432 h 2784"/>
                <a:gd name="T28" fmla="*/ 1660 w 1714"/>
                <a:gd name="T29" fmla="*/ 1170 h 2784"/>
                <a:gd name="T30" fmla="*/ 1714 w 1714"/>
                <a:gd name="T31" fmla="*/ 878 h 2784"/>
                <a:gd name="T32" fmla="*/ 1684 w 1714"/>
                <a:gd name="T33" fmla="*/ 640 h 2784"/>
                <a:gd name="T34" fmla="*/ 1576 w 1714"/>
                <a:gd name="T35" fmla="*/ 378 h 2784"/>
                <a:gd name="T36" fmla="*/ 1386 w 1714"/>
                <a:gd name="T37" fmla="*/ 166 h 2784"/>
                <a:gd name="T38" fmla="*/ 1110 w 1714"/>
                <a:gd name="T39" fmla="*/ 30 h 2784"/>
                <a:gd name="T40" fmla="*/ 802 w 1714"/>
                <a:gd name="T41" fmla="*/ 0 h 2784"/>
                <a:gd name="T42" fmla="*/ 474 w 1714"/>
                <a:gd name="T43" fmla="*/ 76 h 2784"/>
                <a:gd name="T44" fmla="*/ 236 w 1714"/>
                <a:gd name="T45" fmla="*/ 248 h 2784"/>
                <a:gd name="T46" fmla="*/ 80 w 1714"/>
                <a:gd name="T47" fmla="*/ 486 h 2784"/>
                <a:gd name="T48" fmla="*/ 8 w 1714"/>
                <a:gd name="T49" fmla="*/ 758 h 2784"/>
                <a:gd name="T50" fmla="*/ 12 w 1714"/>
                <a:gd name="T51" fmla="*/ 1016 h 2784"/>
                <a:gd name="T52" fmla="*/ 100 w 1714"/>
                <a:gd name="T53" fmla="*/ 1266 h 2784"/>
                <a:gd name="T54" fmla="*/ 282 w 1714"/>
                <a:gd name="T55" fmla="*/ 1526 h 2784"/>
                <a:gd name="T56" fmla="*/ 416 w 1714"/>
                <a:gd name="T57" fmla="*/ 1808 h 2784"/>
                <a:gd name="T58" fmla="*/ 464 w 1714"/>
                <a:gd name="T59" fmla="*/ 2196 h 2784"/>
                <a:gd name="T60" fmla="*/ 554 w 1714"/>
                <a:gd name="T61" fmla="*/ 2308 h 2784"/>
                <a:gd name="T62" fmla="*/ 1218 w 1714"/>
                <a:gd name="T63" fmla="*/ 2276 h 2784"/>
                <a:gd name="T64" fmla="*/ 398 w 1714"/>
                <a:gd name="T65" fmla="*/ 1294 h 2784"/>
                <a:gd name="T66" fmla="*/ 256 w 1714"/>
                <a:gd name="T67" fmla="*/ 1060 h 2784"/>
                <a:gd name="T68" fmla="*/ 230 w 1714"/>
                <a:gd name="T69" fmla="*/ 878 h 2784"/>
                <a:gd name="T70" fmla="*/ 274 w 1714"/>
                <a:gd name="T71" fmla="*/ 606 h 2784"/>
                <a:gd name="T72" fmla="*/ 392 w 1714"/>
                <a:gd name="T73" fmla="*/ 414 h 2784"/>
                <a:gd name="T74" fmla="*/ 556 w 1714"/>
                <a:gd name="T75" fmla="*/ 294 h 2784"/>
                <a:gd name="T76" fmla="*/ 802 w 1714"/>
                <a:gd name="T77" fmla="*/ 230 h 2784"/>
                <a:gd name="T78" fmla="*/ 1076 w 1714"/>
                <a:gd name="T79" fmla="*/ 262 h 2784"/>
                <a:gd name="T80" fmla="*/ 1256 w 1714"/>
                <a:gd name="T81" fmla="*/ 354 h 2784"/>
                <a:gd name="T82" fmla="*/ 1398 w 1714"/>
                <a:gd name="T83" fmla="*/ 514 h 2784"/>
                <a:gd name="T84" fmla="*/ 1476 w 1714"/>
                <a:gd name="T85" fmla="*/ 750 h 2784"/>
                <a:gd name="T86" fmla="*/ 1478 w 1714"/>
                <a:gd name="T87" fmla="*/ 976 h 2784"/>
                <a:gd name="T88" fmla="*/ 1412 w 1714"/>
                <a:gd name="T89" fmla="*/ 1156 h 2784"/>
                <a:gd name="T90" fmla="*/ 1200 w 1714"/>
                <a:gd name="T91" fmla="*/ 1462 h 2784"/>
                <a:gd name="T92" fmla="*/ 1062 w 1714"/>
                <a:gd name="T93" fmla="*/ 1802 h 2784"/>
                <a:gd name="T94" fmla="*/ 684 w 1714"/>
                <a:gd name="T95" fmla="*/ 2004 h 2784"/>
                <a:gd name="T96" fmla="*/ 580 w 1714"/>
                <a:gd name="T97" fmla="*/ 1588 h 2784"/>
                <a:gd name="T98" fmla="*/ 398 w 1714"/>
                <a:gd name="T99" fmla="*/ 1294 h 2784"/>
                <a:gd name="T100" fmla="*/ 572 w 1714"/>
                <a:gd name="T101" fmla="*/ 678 h 2784"/>
                <a:gd name="T102" fmla="*/ 726 w 1714"/>
                <a:gd name="T103" fmla="*/ 556 h 2784"/>
                <a:gd name="T104" fmla="*/ 860 w 1714"/>
                <a:gd name="T105" fmla="*/ 534 h 2784"/>
                <a:gd name="T106" fmla="*/ 904 w 1714"/>
                <a:gd name="T107" fmla="*/ 468 h 2784"/>
                <a:gd name="T108" fmla="*/ 846 w 1714"/>
                <a:gd name="T109" fmla="*/ 398 h 2784"/>
                <a:gd name="T110" fmla="*/ 634 w 1714"/>
                <a:gd name="T111" fmla="*/ 440 h 2784"/>
                <a:gd name="T112" fmla="*/ 448 w 1714"/>
                <a:gd name="T113" fmla="*/ 608 h 2784"/>
                <a:gd name="T114" fmla="*/ 394 w 1714"/>
                <a:gd name="T115" fmla="*/ 768 h 2784"/>
                <a:gd name="T116" fmla="*/ 400 w 1714"/>
                <a:gd name="T117" fmla="*/ 892 h 2784"/>
                <a:gd name="T118" fmla="*/ 474 w 1714"/>
                <a:gd name="T119" fmla="*/ 922 h 2784"/>
                <a:gd name="T120" fmla="*/ 530 w 1714"/>
                <a:gd name="T121" fmla="*/ 852 h 2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14" h="2784">
                  <a:moveTo>
                    <a:pt x="1022" y="2784"/>
                  </a:moveTo>
                  <a:lnTo>
                    <a:pt x="692" y="2784"/>
                  </a:lnTo>
                  <a:lnTo>
                    <a:pt x="692" y="2784"/>
                  </a:lnTo>
                  <a:lnTo>
                    <a:pt x="678" y="2782"/>
                  </a:lnTo>
                  <a:lnTo>
                    <a:pt x="664" y="2778"/>
                  </a:lnTo>
                  <a:lnTo>
                    <a:pt x="652" y="2772"/>
                  </a:lnTo>
                  <a:lnTo>
                    <a:pt x="642" y="2762"/>
                  </a:lnTo>
                  <a:lnTo>
                    <a:pt x="634" y="2752"/>
                  </a:lnTo>
                  <a:lnTo>
                    <a:pt x="626" y="2740"/>
                  </a:lnTo>
                  <a:lnTo>
                    <a:pt x="622" y="2726"/>
                  </a:lnTo>
                  <a:lnTo>
                    <a:pt x="620" y="2712"/>
                  </a:lnTo>
                  <a:lnTo>
                    <a:pt x="620" y="2712"/>
                  </a:lnTo>
                  <a:lnTo>
                    <a:pt x="622" y="2698"/>
                  </a:lnTo>
                  <a:lnTo>
                    <a:pt x="626" y="2684"/>
                  </a:lnTo>
                  <a:lnTo>
                    <a:pt x="634" y="2672"/>
                  </a:lnTo>
                  <a:lnTo>
                    <a:pt x="642" y="2662"/>
                  </a:lnTo>
                  <a:lnTo>
                    <a:pt x="652" y="2652"/>
                  </a:lnTo>
                  <a:lnTo>
                    <a:pt x="664" y="2646"/>
                  </a:lnTo>
                  <a:lnTo>
                    <a:pt x="678" y="2642"/>
                  </a:lnTo>
                  <a:lnTo>
                    <a:pt x="692" y="2640"/>
                  </a:lnTo>
                  <a:lnTo>
                    <a:pt x="1022" y="2640"/>
                  </a:lnTo>
                  <a:lnTo>
                    <a:pt x="1022" y="2640"/>
                  </a:lnTo>
                  <a:lnTo>
                    <a:pt x="1036" y="2642"/>
                  </a:lnTo>
                  <a:lnTo>
                    <a:pt x="1050" y="2646"/>
                  </a:lnTo>
                  <a:lnTo>
                    <a:pt x="1062" y="2652"/>
                  </a:lnTo>
                  <a:lnTo>
                    <a:pt x="1072" y="2662"/>
                  </a:lnTo>
                  <a:lnTo>
                    <a:pt x="1080" y="2672"/>
                  </a:lnTo>
                  <a:lnTo>
                    <a:pt x="1088" y="2684"/>
                  </a:lnTo>
                  <a:lnTo>
                    <a:pt x="1092" y="2698"/>
                  </a:lnTo>
                  <a:lnTo>
                    <a:pt x="1092" y="2712"/>
                  </a:lnTo>
                  <a:lnTo>
                    <a:pt x="1092" y="2712"/>
                  </a:lnTo>
                  <a:lnTo>
                    <a:pt x="1092" y="2726"/>
                  </a:lnTo>
                  <a:lnTo>
                    <a:pt x="1088" y="2740"/>
                  </a:lnTo>
                  <a:lnTo>
                    <a:pt x="1080" y="2752"/>
                  </a:lnTo>
                  <a:lnTo>
                    <a:pt x="1072" y="2762"/>
                  </a:lnTo>
                  <a:lnTo>
                    <a:pt x="1062" y="2772"/>
                  </a:lnTo>
                  <a:lnTo>
                    <a:pt x="1050" y="2778"/>
                  </a:lnTo>
                  <a:lnTo>
                    <a:pt x="1036" y="2782"/>
                  </a:lnTo>
                  <a:lnTo>
                    <a:pt x="1022" y="2784"/>
                  </a:lnTo>
                  <a:lnTo>
                    <a:pt x="1022" y="2784"/>
                  </a:lnTo>
                  <a:close/>
                  <a:moveTo>
                    <a:pt x="1192" y="2484"/>
                  </a:moveTo>
                  <a:lnTo>
                    <a:pt x="1192" y="2484"/>
                  </a:lnTo>
                  <a:lnTo>
                    <a:pt x="1192" y="2470"/>
                  </a:lnTo>
                  <a:lnTo>
                    <a:pt x="1186" y="2456"/>
                  </a:lnTo>
                  <a:lnTo>
                    <a:pt x="1180" y="2444"/>
                  </a:lnTo>
                  <a:lnTo>
                    <a:pt x="1172" y="2434"/>
                  </a:lnTo>
                  <a:lnTo>
                    <a:pt x="1162" y="2426"/>
                  </a:lnTo>
                  <a:lnTo>
                    <a:pt x="1148" y="2418"/>
                  </a:lnTo>
                  <a:lnTo>
                    <a:pt x="1136" y="2414"/>
                  </a:lnTo>
                  <a:lnTo>
                    <a:pt x="1122" y="2414"/>
                  </a:lnTo>
                  <a:lnTo>
                    <a:pt x="592" y="2414"/>
                  </a:lnTo>
                  <a:lnTo>
                    <a:pt x="592" y="2414"/>
                  </a:lnTo>
                  <a:lnTo>
                    <a:pt x="578" y="2414"/>
                  </a:lnTo>
                  <a:lnTo>
                    <a:pt x="564" y="2418"/>
                  </a:lnTo>
                  <a:lnTo>
                    <a:pt x="552" y="2426"/>
                  </a:lnTo>
                  <a:lnTo>
                    <a:pt x="542" y="2434"/>
                  </a:lnTo>
                  <a:lnTo>
                    <a:pt x="534" y="2444"/>
                  </a:lnTo>
                  <a:lnTo>
                    <a:pt x="526" y="2456"/>
                  </a:lnTo>
                  <a:lnTo>
                    <a:pt x="522" y="2470"/>
                  </a:lnTo>
                  <a:lnTo>
                    <a:pt x="522" y="2484"/>
                  </a:lnTo>
                  <a:lnTo>
                    <a:pt x="522" y="2484"/>
                  </a:lnTo>
                  <a:lnTo>
                    <a:pt x="522" y="2500"/>
                  </a:lnTo>
                  <a:lnTo>
                    <a:pt x="526" y="2512"/>
                  </a:lnTo>
                  <a:lnTo>
                    <a:pt x="534" y="2524"/>
                  </a:lnTo>
                  <a:lnTo>
                    <a:pt x="542" y="2536"/>
                  </a:lnTo>
                  <a:lnTo>
                    <a:pt x="552" y="2544"/>
                  </a:lnTo>
                  <a:lnTo>
                    <a:pt x="564" y="2550"/>
                  </a:lnTo>
                  <a:lnTo>
                    <a:pt x="578" y="2554"/>
                  </a:lnTo>
                  <a:lnTo>
                    <a:pt x="592" y="2556"/>
                  </a:lnTo>
                  <a:lnTo>
                    <a:pt x="1122" y="2556"/>
                  </a:lnTo>
                  <a:lnTo>
                    <a:pt x="1122" y="2556"/>
                  </a:lnTo>
                  <a:lnTo>
                    <a:pt x="1136" y="2554"/>
                  </a:lnTo>
                  <a:lnTo>
                    <a:pt x="1148" y="2550"/>
                  </a:lnTo>
                  <a:lnTo>
                    <a:pt x="1162" y="2544"/>
                  </a:lnTo>
                  <a:lnTo>
                    <a:pt x="1172" y="2536"/>
                  </a:lnTo>
                  <a:lnTo>
                    <a:pt x="1180" y="2524"/>
                  </a:lnTo>
                  <a:lnTo>
                    <a:pt x="1186" y="2512"/>
                  </a:lnTo>
                  <a:lnTo>
                    <a:pt x="1192" y="2500"/>
                  </a:lnTo>
                  <a:lnTo>
                    <a:pt x="1192" y="2484"/>
                  </a:lnTo>
                  <a:lnTo>
                    <a:pt x="1192" y="2484"/>
                  </a:lnTo>
                  <a:close/>
                  <a:moveTo>
                    <a:pt x="1250" y="2196"/>
                  </a:moveTo>
                  <a:lnTo>
                    <a:pt x="1250" y="2196"/>
                  </a:lnTo>
                  <a:lnTo>
                    <a:pt x="1252" y="2118"/>
                  </a:lnTo>
                  <a:lnTo>
                    <a:pt x="1256" y="2046"/>
                  </a:lnTo>
                  <a:lnTo>
                    <a:pt x="1264" y="1980"/>
                  </a:lnTo>
                  <a:lnTo>
                    <a:pt x="1272" y="1918"/>
                  </a:lnTo>
                  <a:lnTo>
                    <a:pt x="1284" y="1860"/>
                  </a:lnTo>
                  <a:lnTo>
                    <a:pt x="1298" y="1808"/>
                  </a:lnTo>
                  <a:lnTo>
                    <a:pt x="1312" y="1758"/>
                  </a:lnTo>
                  <a:lnTo>
                    <a:pt x="1330" y="1714"/>
                  </a:lnTo>
                  <a:lnTo>
                    <a:pt x="1348" y="1672"/>
                  </a:lnTo>
                  <a:lnTo>
                    <a:pt x="1368" y="1632"/>
                  </a:lnTo>
                  <a:lnTo>
                    <a:pt x="1388" y="1594"/>
                  </a:lnTo>
                  <a:lnTo>
                    <a:pt x="1410" y="1560"/>
                  </a:lnTo>
                  <a:lnTo>
                    <a:pt x="1432" y="1526"/>
                  </a:lnTo>
                  <a:lnTo>
                    <a:pt x="1454" y="1494"/>
                  </a:lnTo>
                  <a:lnTo>
                    <a:pt x="1500" y="1432"/>
                  </a:lnTo>
                  <a:lnTo>
                    <a:pt x="1500" y="1432"/>
                  </a:lnTo>
                  <a:lnTo>
                    <a:pt x="1538" y="1378"/>
                  </a:lnTo>
                  <a:lnTo>
                    <a:pt x="1578" y="1324"/>
                  </a:lnTo>
                  <a:lnTo>
                    <a:pt x="1596" y="1296"/>
                  </a:lnTo>
                  <a:lnTo>
                    <a:pt x="1614" y="1266"/>
                  </a:lnTo>
                  <a:lnTo>
                    <a:pt x="1630" y="1234"/>
                  </a:lnTo>
                  <a:lnTo>
                    <a:pt x="1646" y="1202"/>
                  </a:lnTo>
                  <a:lnTo>
                    <a:pt x="1660" y="1170"/>
                  </a:lnTo>
                  <a:lnTo>
                    <a:pt x="1674" y="1134"/>
                  </a:lnTo>
                  <a:lnTo>
                    <a:pt x="1684" y="1096"/>
                  </a:lnTo>
                  <a:lnTo>
                    <a:pt x="1694" y="1058"/>
                  </a:lnTo>
                  <a:lnTo>
                    <a:pt x="1702" y="1016"/>
                  </a:lnTo>
                  <a:lnTo>
                    <a:pt x="1708" y="972"/>
                  </a:lnTo>
                  <a:lnTo>
                    <a:pt x="1712" y="926"/>
                  </a:lnTo>
                  <a:lnTo>
                    <a:pt x="1714" y="878"/>
                  </a:lnTo>
                  <a:lnTo>
                    <a:pt x="1714" y="878"/>
                  </a:lnTo>
                  <a:lnTo>
                    <a:pt x="1712" y="838"/>
                  </a:lnTo>
                  <a:lnTo>
                    <a:pt x="1710" y="798"/>
                  </a:lnTo>
                  <a:lnTo>
                    <a:pt x="1706" y="758"/>
                  </a:lnTo>
                  <a:lnTo>
                    <a:pt x="1700" y="718"/>
                  </a:lnTo>
                  <a:lnTo>
                    <a:pt x="1694" y="678"/>
                  </a:lnTo>
                  <a:lnTo>
                    <a:pt x="1684" y="640"/>
                  </a:lnTo>
                  <a:lnTo>
                    <a:pt x="1674" y="600"/>
                  </a:lnTo>
                  <a:lnTo>
                    <a:pt x="1662" y="562"/>
                  </a:lnTo>
                  <a:lnTo>
                    <a:pt x="1648" y="524"/>
                  </a:lnTo>
                  <a:lnTo>
                    <a:pt x="1632" y="486"/>
                  </a:lnTo>
                  <a:lnTo>
                    <a:pt x="1616" y="450"/>
                  </a:lnTo>
                  <a:lnTo>
                    <a:pt x="1598" y="414"/>
                  </a:lnTo>
                  <a:lnTo>
                    <a:pt x="1576" y="378"/>
                  </a:lnTo>
                  <a:lnTo>
                    <a:pt x="1554" y="344"/>
                  </a:lnTo>
                  <a:lnTo>
                    <a:pt x="1532" y="312"/>
                  </a:lnTo>
                  <a:lnTo>
                    <a:pt x="1506" y="280"/>
                  </a:lnTo>
                  <a:lnTo>
                    <a:pt x="1478" y="248"/>
                  </a:lnTo>
                  <a:lnTo>
                    <a:pt x="1450" y="220"/>
                  </a:lnTo>
                  <a:lnTo>
                    <a:pt x="1418" y="192"/>
                  </a:lnTo>
                  <a:lnTo>
                    <a:pt x="1386" y="166"/>
                  </a:lnTo>
                  <a:lnTo>
                    <a:pt x="1352" y="140"/>
                  </a:lnTo>
                  <a:lnTo>
                    <a:pt x="1316" y="118"/>
                  </a:lnTo>
                  <a:lnTo>
                    <a:pt x="1278" y="96"/>
                  </a:lnTo>
                  <a:lnTo>
                    <a:pt x="1238" y="76"/>
                  </a:lnTo>
                  <a:lnTo>
                    <a:pt x="1198" y="60"/>
                  </a:lnTo>
                  <a:lnTo>
                    <a:pt x="1154" y="44"/>
                  </a:lnTo>
                  <a:lnTo>
                    <a:pt x="1110" y="30"/>
                  </a:lnTo>
                  <a:lnTo>
                    <a:pt x="1062" y="20"/>
                  </a:lnTo>
                  <a:lnTo>
                    <a:pt x="1014" y="10"/>
                  </a:lnTo>
                  <a:lnTo>
                    <a:pt x="964" y="4"/>
                  </a:lnTo>
                  <a:lnTo>
                    <a:pt x="912" y="0"/>
                  </a:lnTo>
                  <a:lnTo>
                    <a:pt x="856" y="0"/>
                  </a:lnTo>
                  <a:lnTo>
                    <a:pt x="856" y="0"/>
                  </a:lnTo>
                  <a:lnTo>
                    <a:pt x="802" y="0"/>
                  </a:lnTo>
                  <a:lnTo>
                    <a:pt x="750" y="4"/>
                  </a:lnTo>
                  <a:lnTo>
                    <a:pt x="700" y="10"/>
                  </a:lnTo>
                  <a:lnTo>
                    <a:pt x="652" y="20"/>
                  </a:lnTo>
                  <a:lnTo>
                    <a:pt x="604" y="30"/>
                  </a:lnTo>
                  <a:lnTo>
                    <a:pt x="560" y="44"/>
                  </a:lnTo>
                  <a:lnTo>
                    <a:pt x="516" y="60"/>
                  </a:lnTo>
                  <a:lnTo>
                    <a:pt x="474" y="76"/>
                  </a:lnTo>
                  <a:lnTo>
                    <a:pt x="436" y="96"/>
                  </a:lnTo>
                  <a:lnTo>
                    <a:pt x="398" y="118"/>
                  </a:lnTo>
                  <a:lnTo>
                    <a:pt x="362" y="140"/>
                  </a:lnTo>
                  <a:lnTo>
                    <a:pt x="328" y="166"/>
                  </a:lnTo>
                  <a:lnTo>
                    <a:pt x="294" y="192"/>
                  </a:lnTo>
                  <a:lnTo>
                    <a:pt x="264" y="220"/>
                  </a:lnTo>
                  <a:lnTo>
                    <a:pt x="236" y="248"/>
                  </a:lnTo>
                  <a:lnTo>
                    <a:pt x="208" y="280"/>
                  </a:lnTo>
                  <a:lnTo>
                    <a:pt x="182" y="312"/>
                  </a:lnTo>
                  <a:lnTo>
                    <a:pt x="158" y="344"/>
                  </a:lnTo>
                  <a:lnTo>
                    <a:pt x="136" y="378"/>
                  </a:lnTo>
                  <a:lnTo>
                    <a:pt x="116" y="414"/>
                  </a:lnTo>
                  <a:lnTo>
                    <a:pt x="98" y="450"/>
                  </a:lnTo>
                  <a:lnTo>
                    <a:pt x="80" y="486"/>
                  </a:lnTo>
                  <a:lnTo>
                    <a:pt x="66" y="524"/>
                  </a:lnTo>
                  <a:lnTo>
                    <a:pt x="52" y="562"/>
                  </a:lnTo>
                  <a:lnTo>
                    <a:pt x="40" y="600"/>
                  </a:lnTo>
                  <a:lnTo>
                    <a:pt x="30" y="640"/>
                  </a:lnTo>
                  <a:lnTo>
                    <a:pt x="20" y="678"/>
                  </a:lnTo>
                  <a:lnTo>
                    <a:pt x="14" y="718"/>
                  </a:lnTo>
                  <a:lnTo>
                    <a:pt x="8" y="758"/>
                  </a:lnTo>
                  <a:lnTo>
                    <a:pt x="4" y="798"/>
                  </a:lnTo>
                  <a:lnTo>
                    <a:pt x="2" y="838"/>
                  </a:lnTo>
                  <a:lnTo>
                    <a:pt x="0" y="878"/>
                  </a:lnTo>
                  <a:lnTo>
                    <a:pt x="0" y="878"/>
                  </a:lnTo>
                  <a:lnTo>
                    <a:pt x="2" y="926"/>
                  </a:lnTo>
                  <a:lnTo>
                    <a:pt x="6" y="972"/>
                  </a:lnTo>
                  <a:lnTo>
                    <a:pt x="12" y="1016"/>
                  </a:lnTo>
                  <a:lnTo>
                    <a:pt x="20" y="1058"/>
                  </a:lnTo>
                  <a:lnTo>
                    <a:pt x="28" y="1096"/>
                  </a:lnTo>
                  <a:lnTo>
                    <a:pt x="40" y="1134"/>
                  </a:lnTo>
                  <a:lnTo>
                    <a:pt x="54" y="1170"/>
                  </a:lnTo>
                  <a:lnTo>
                    <a:pt x="68" y="1202"/>
                  </a:lnTo>
                  <a:lnTo>
                    <a:pt x="84" y="1234"/>
                  </a:lnTo>
                  <a:lnTo>
                    <a:pt x="100" y="1266"/>
                  </a:lnTo>
                  <a:lnTo>
                    <a:pt x="118" y="1296"/>
                  </a:lnTo>
                  <a:lnTo>
                    <a:pt x="136" y="1324"/>
                  </a:lnTo>
                  <a:lnTo>
                    <a:pt x="174" y="1378"/>
                  </a:lnTo>
                  <a:lnTo>
                    <a:pt x="214" y="1432"/>
                  </a:lnTo>
                  <a:lnTo>
                    <a:pt x="214" y="1432"/>
                  </a:lnTo>
                  <a:lnTo>
                    <a:pt x="260" y="1494"/>
                  </a:lnTo>
                  <a:lnTo>
                    <a:pt x="282" y="1526"/>
                  </a:lnTo>
                  <a:lnTo>
                    <a:pt x="304" y="1560"/>
                  </a:lnTo>
                  <a:lnTo>
                    <a:pt x="326" y="1594"/>
                  </a:lnTo>
                  <a:lnTo>
                    <a:pt x="346" y="1632"/>
                  </a:lnTo>
                  <a:lnTo>
                    <a:pt x="366" y="1672"/>
                  </a:lnTo>
                  <a:lnTo>
                    <a:pt x="384" y="1714"/>
                  </a:lnTo>
                  <a:lnTo>
                    <a:pt x="402" y="1758"/>
                  </a:lnTo>
                  <a:lnTo>
                    <a:pt x="416" y="1808"/>
                  </a:lnTo>
                  <a:lnTo>
                    <a:pt x="430" y="1860"/>
                  </a:lnTo>
                  <a:lnTo>
                    <a:pt x="442" y="1918"/>
                  </a:lnTo>
                  <a:lnTo>
                    <a:pt x="450" y="1980"/>
                  </a:lnTo>
                  <a:lnTo>
                    <a:pt x="458" y="2046"/>
                  </a:lnTo>
                  <a:lnTo>
                    <a:pt x="462" y="2118"/>
                  </a:lnTo>
                  <a:lnTo>
                    <a:pt x="464" y="2196"/>
                  </a:lnTo>
                  <a:lnTo>
                    <a:pt x="464" y="2196"/>
                  </a:lnTo>
                  <a:lnTo>
                    <a:pt x="466" y="2218"/>
                  </a:lnTo>
                  <a:lnTo>
                    <a:pt x="472" y="2240"/>
                  </a:lnTo>
                  <a:lnTo>
                    <a:pt x="482" y="2260"/>
                  </a:lnTo>
                  <a:lnTo>
                    <a:pt x="496" y="2276"/>
                  </a:lnTo>
                  <a:lnTo>
                    <a:pt x="514" y="2290"/>
                  </a:lnTo>
                  <a:lnTo>
                    <a:pt x="532" y="2300"/>
                  </a:lnTo>
                  <a:lnTo>
                    <a:pt x="554" y="2308"/>
                  </a:lnTo>
                  <a:lnTo>
                    <a:pt x="578" y="2310"/>
                  </a:lnTo>
                  <a:lnTo>
                    <a:pt x="1136" y="2310"/>
                  </a:lnTo>
                  <a:lnTo>
                    <a:pt x="1136" y="2310"/>
                  </a:lnTo>
                  <a:lnTo>
                    <a:pt x="1160" y="2308"/>
                  </a:lnTo>
                  <a:lnTo>
                    <a:pt x="1180" y="2300"/>
                  </a:lnTo>
                  <a:lnTo>
                    <a:pt x="1200" y="2290"/>
                  </a:lnTo>
                  <a:lnTo>
                    <a:pt x="1218" y="2276"/>
                  </a:lnTo>
                  <a:lnTo>
                    <a:pt x="1232" y="2260"/>
                  </a:lnTo>
                  <a:lnTo>
                    <a:pt x="1242" y="2240"/>
                  </a:lnTo>
                  <a:lnTo>
                    <a:pt x="1248" y="2218"/>
                  </a:lnTo>
                  <a:lnTo>
                    <a:pt x="1250" y="2196"/>
                  </a:lnTo>
                  <a:lnTo>
                    <a:pt x="1250" y="2196"/>
                  </a:lnTo>
                  <a:close/>
                  <a:moveTo>
                    <a:pt x="398" y="1294"/>
                  </a:moveTo>
                  <a:lnTo>
                    <a:pt x="398" y="1294"/>
                  </a:lnTo>
                  <a:lnTo>
                    <a:pt x="362" y="1248"/>
                  </a:lnTo>
                  <a:lnTo>
                    <a:pt x="330" y="1202"/>
                  </a:lnTo>
                  <a:lnTo>
                    <a:pt x="302" y="1156"/>
                  </a:lnTo>
                  <a:lnTo>
                    <a:pt x="288" y="1134"/>
                  </a:lnTo>
                  <a:lnTo>
                    <a:pt x="276" y="1110"/>
                  </a:lnTo>
                  <a:lnTo>
                    <a:pt x="266" y="1086"/>
                  </a:lnTo>
                  <a:lnTo>
                    <a:pt x="256" y="1060"/>
                  </a:lnTo>
                  <a:lnTo>
                    <a:pt x="248" y="1034"/>
                  </a:lnTo>
                  <a:lnTo>
                    <a:pt x="242" y="1006"/>
                  </a:lnTo>
                  <a:lnTo>
                    <a:pt x="236" y="976"/>
                  </a:lnTo>
                  <a:lnTo>
                    <a:pt x="232" y="946"/>
                  </a:lnTo>
                  <a:lnTo>
                    <a:pt x="230" y="912"/>
                  </a:lnTo>
                  <a:lnTo>
                    <a:pt x="230" y="878"/>
                  </a:lnTo>
                  <a:lnTo>
                    <a:pt x="230" y="878"/>
                  </a:lnTo>
                  <a:lnTo>
                    <a:pt x="230" y="834"/>
                  </a:lnTo>
                  <a:lnTo>
                    <a:pt x="234" y="792"/>
                  </a:lnTo>
                  <a:lnTo>
                    <a:pt x="238" y="750"/>
                  </a:lnTo>
                  <a:lnTo>
                    <a:pt x="244" y="712"/>
                  </a:lnTo>
                  <a:lnTo>
                    <a:pt x="252" y="674"/>
                  </a:lnTo>
                  <a:lnTo>
                    <a:pt x="262" y="640"/>
                  </a:lnTo>
                  <a:lnTo>
                    <a:pt x="274" y="606"/>
                  </a:lnTo>
                  <a:lnTo>
                    <a:pt x="286" y="574"/>
                  </a:lnTo>
                  <a:lnTo>
                    <a:pt x="300" y="544"/>
                  </a:lnTo>
                  <a:lnTo>
                    <a:pt x="316" y="514"/>
                  </a:lnTo>
                  <a:lnTo>
                    <a:pt x="334" y="486"/>
                  </a:lnTo>
                  <a:lnTo>
                    <a:pt x="352" y="462"/>
                  </a:lnTo>
                  <a:lnTo>
                    <a:pt x="370" y="436"/>
                  </a:lnTo>
                  <a:lnTo>
                    <a:pt x="392" y="414"/>
                  </a:lnTo>
                  <a:lnTo>
                    <a:pt x="412" y="392"/>
                  </a:lnTo>
                  <a:lnTo>
                    <a:pt x="434" y="372"/>
                  </a:lnTo>
                  <a:lnTo>
                    <a:pt x="458" y="354"/>
                  </a:lnTo>
                  <a:lnTo>
                    <a:pt x="482" y="338"/>
                  </a:lnTo>
                  <a:lnTo>
                    <a:pt x="506" y="322"/>
                  </a:lnTo>
                  <a:lnTo>
                    <a:pt x="532" y="306"/>
                  </a:lnTo>
                  <a:lnTo>
                    <a:pt x="556" y="294"/>
                  </a:lnTo>
                  <a:lnTo>
                    <a:pt x="584" y="282"/>
                  </a:lnTo>
                  <a:lnTo>
                    <a:pt x="610" y="272"/>
                  </a:lnTo>
                  <a:lnTo>
                    <a:pt x="636" y="262"/>
                  </a:lnTo>
                  <a:lnTo>
                    <a:pt x="664" y="254"/>
                  </a:lnTo>
                  <a:lnTo>
                    <a:pt x="692" y="246"/>
                  </a:lnTo>
                  <a:lnTo>
                    <a:pt x="746" y="236"/>
                  </a:lnTo>
                  <a:lnTo>
                    <a:pt x="802" y="230"/>
                  </a:lnTo>
                  <a:lnTo>
                    <a:pt x="856" y="228"/>
                  </a:lnTo>
                  <a:lnTo>
                    <a:pt x="856" y="228"/>
                  </a:lnTo>
                  <a:lnTo>
                    <a:pt x="912" y="230"/>
                  </a:lnTo>
                  <a:lnTo>
                    <a:pt x="966" y="236"/>
                  </a:lnTo>
                  <a:lnTo>
                    <a:pt x="1022" y="246"/>
                  </a:lnTo>
                  <a:lnTo>
                    <a:pt x="1050" y="254"/>
                  </a:lnTo>
                  <a:lnTo>
                    <a:pt x="1076" y="262"/>
                  </a:lnTo>
                  <a:lnTo>
                    <a:pt x="1104" y="272"/>
                  </a:lnTo>
                  <a:lnTo>
                    <a:pt x="1130" y="282"/>
                  </a:lnTo>
                  <a:lnTo>
                    <a:pt x="1156" y="294"/>
                  </a:lnTo>
                  <a:lnTo>
                    <a:pt x="1182" y="306"/>
                  </a:lnTo>
                  <a:lnTo>
                    <a:pt x="1208" y="322"/>
                  </a:lnTo>
                  <a:lnTo>
                    <a:pt x="1232" y="338"/>
                  </a:lnTo>
                  <a:lnTo>
                    <a:pt x="1256" y="354"/>
                  </a:lnTo>
                  <a:lnTo>
                    <a:pt x="1280" y="372"/>
                  </a:lnTo>
                  <a:lnTo>
                    <a:pt x="1302" y="392"/>
                  </a:lnTo>
                  <a:lnTo>
                    <a:pt x="1322" y="414"/>
                  </a:lnTo>
                  <a:lnTo>
                    <a:pt x="1342" y="436"/>
                  </a:lnTo>
                  <a:lnTo>
                    <a:pt x="1362" y="462"/>
                  </a:lnTo>
                  <a:lnTo>
                    <a:pt x="1380" y="486"/>
                  </a:lnTo>
                  <a:lnTo>
                    <a:pt x="1398" y="514"/>
                  </a:lnTo>
                  <a:lnTo>
                    <a:pt x="1412" y="544"/>
                  </a:lnTo>
                  <a:lnTo>
                    <a:pt x="1426" y="574"/>
                  </a:lnTo>
                  <a:lnTo>
                    <a:pt x="1440" y="606"/>
                  </a:lnTo>
                  <a:lnTo>
                    <a:pt x="1452" y="640"/>
                  </a:lnTo>
                  <a:lnTo>
                    <a:pt x="1462" y="674"/>
                  </a:lnTo>
                  <a:lnTo>
                    <a:pt x="1470" y="712"/>
                  </a:lnTo>
                  <a:lnTo>
                    <a:pt x="1476" y="750"/>
                  </a:lnTo>
                  <a:lnTo>
                    <a:pt x="1480" y="792"/>
                  </a:lnTo>
                  <a:lnTo>
                    <a:pt x="1484" y="834"/>
                  </a:lnTo>
                  <a:lnTo>
                    <a:pt x="1484" y="878"/>
                  </a:lnTo>
                  <a:lnTo>
                    <a:pt x="1484" y="878"/>
                  </a:lnTo>
                  <a:lnTo>
                    <a:pt x="1484" y="912"/>
                  </a:lnTo>
                  <a:lnTo>
                    <a:pt x="1482" y="946"/>
                  </a:lnTo>
                  <a:lnTo>
                    <a:pt x="1478" y="976"/>
                  </a:lnTo>
                  <a:lnTo>
                    <a:pt x="1472" y="1006"/>
                  </a:lnTo>
                  <a:lnTo>
                    <a:pt x="1466" y="1034"/>
                  </a:lnTo>
                  <a:lnTo>
                    <a:pt x="1456" y="1060"/>
                  </a:lnTo>
                  <a:lnTo>
                    <a:pt x="1448" y="1086"/>
                  </a:lnTo>
                  <a:lnTo>
                    <a:pt x="1436" y="1110"/>
                  </a:lnTo>
                  <a:lnTo>
                    <a:pt x="1426" y="1134"/>
                  </a:lnTo>
                  <a:lnTo>
                    <a:pt x="1412" y="1156"/>
                  </a:lnTo>
                  <a:lnTo>
                    <a:pt x="1384" y="1202"/>
                  </a:lnTo>
                  <a:lnTo>
                    <a:pt x="1352" y="1248"/>
                  </a:lnTo>
                  <a:lnTo>
                    <a:pt x="1316" y="1294"/>
                  </a:lnTo>
                  <a:lnTo>
                    <a:pt x="1316" y="1294"/>
                  </a:lnTo>
                  <a:lnTo>
                    <a:pt x="1270" y="1358"/>
                  </a:lnTo>
                  <a:lnTo>
                    <a:pt x="1224" y="1426"/>
                  </a:lnTo>
                  <a:lnTo>
                    <a:pt x="1200" y="1462"/>
                  </a:lnTo>
                  <a:lnTo>
                    <a:pt x="1178" y="1502"/>
                  </a:lnTo>
                  <a:lnTo>
                    <a:pt x="1154" y="1544"/>
                  </a:lnTo>
                  <a:lnTo>
                    <a:pt x="1134" y="1588"/>
                  </a:lnTo>
                  <a:lnTo>
                    <a:pt x="1114" y="1636"/>
                  </a:lnTo>
                  <a:lnTo>
                    <a:pt x="1096" y="1688"/>
                  </a:lnTo>
                  <a:lnTo>
                    <a:pt x="1078" y="1742"/>
                  </a:lnTo>
                  <a:lnTo>
                    <a:pt x="1062" y="1802"/>
                  </a:lnTo>
                  <a:lnTo>
                    <a:pt x="1050" y="1864"/>
                  </a:lnTo>
                  <a:lnTo>
                    <a:pt x="1038" y="1932"/>
                  </a:lnTo>
                  <a:lnTo>
                    <a:pt x="1030" y="2004"/>
                  </a:lnTo>
                  <a:lnTo>
                    <a:pt x="1024" y="2082"/>
                  </a:lnTo>
                  <a:lnTo>
                    <a:pt x="688" y="2082"/>
                  </a:lnTo>
                  <a:lnTo>
                    <a:pt x="688" y="2082"/>
                  </a:lnTo>
                  <a:lnTo>
                    <a:pt x="684" y="2004"/>
                  </a:lnTo>
                  <a:lnTo>
                    <a:pt x="674" y="1932"/>
                  </a:lnTo>
                  <a:lnTo>
                    <a:pt x="664" y="1864"/>
                  </a:lnTo>
                  <a:lnTo>
                    <a:pt x="650" y="1802"/>
                  </a:lnTo>
                  <a:lnTo>
                    <a:pt x="636" y="1742"/>
                  </a:lnTo>
                  <a:lnTo>
                    <a:pt x="618" y="1688"/>
                  </a:lnTo>
                  <a:lnTo>
                    <a:pt x="600" y="1636"/>
                  </a:lnTo>
                  <a:lnTo>
                    <a:pt x="580" y="1588"/>
                  </a:lnTo>
                  <a:lnTo>
                    <a:pt x="558" y="1544"/>
                  </a:lnTo>
                  <a:lnTo>
                    <a:pt x="536" y="1502"/>
                  </a:lnTo>
                  <a:lnTo>
                    <a:pt x="514" y="1462"/>
                  </a:lnTo>
                  <a:lnTo>
                    <a:pt x="490" y="1426"/>
                  </a:lnTo>
                  <a:lnTo>
                    <a:pt x="444" y="1358"/>
                  </a:lnTo>
                  <a:lnTo>
                    <a:pt x="398" y="1294"/>
                  </a:lnTo>
                  <a:lnTo>
                    <a:pt x="398" y="1294"/>
                  </a:lnTo>
                  <a:close/>
                  <a:moveTo>
                    <a:pt x="530" y="852"/>
                  </a:moveTo>
                  <a:lnTo>
                    <a:pt x="530" y="852"/>
                  </a:lnTo>
                  <a:lnTo>
                    <a:pt x="532" y="810"/>
                  </a:lnTo>
                  <a:lnTo>
                    <a:pt x="538" y="772"/>
                  </a:lnTo>
                  <a:lnTo>
                    <a:pt x="546" y="738"/>
                  </a:lnTo>
                  <a:lnTo>
                    <a:pt x="558" y="706"/>
                  </a:lnTo>
                  <a:lnTo>
                    <a:pt x="572" y="678"/>
                  </a:lnTo>
                  <a:lnTo>
                    <a:pt x="590" y="652"/>
                  </a:lnTo>
                  <a:lnTo>
                    <a:pt x="608" y="630"/>
                  </a:lnTo>
                  <a:lnTo>
                    <a:pt x="628" y="610"/>
                  </a:lnTo>
                  <a:lnTo>
                    <a:pt x="652" y="592"/>
                  </a:lnTo>
                  <a:lnTo>
                    <a:pt x="676" y="578"/>
                  </a:lnTo>
                  <a:lnTo>
                    <a:pt x="700" y="566"/>
                  </a:lnTo>
                  <a:lnTo>
                    <a:pt x="726" y="556"/>
                  </a:lnTo>
                  <a:lnTo>
                    <a:pt x="752" y="548"/>
                  </a:lnTo>
                  <a:lnTo>
                    <a:pt x="780" y="544"/>
                  </a:lnTo>
                  <a:lnTo>
                    <a:pt x="806" y="540"/>
                  </a:lnTo>
                  <a:lnTo>
                    <a:pt x="832" y="540"/>
                  </a:lnTo>
                  <a:lnTo>
                    <a:pt x="832" y="540"/>
                  </a:lnTo>
                  <a:lnTo>
                    <a:pt x="846" y="538"/>
                  </a:lnTo>
                  <a:lnTo>
                    <a:pt x="860" y="534"/>
                  </a:lnTo>
                  <a:lnTo>
                    <a:pt x="872" y="528"/>
                  </a:lnTo>
                  <a:lnTo>
                    <a:pt x="882" y="518"/>
                  </a:lnTo>
                  <a:lnTo>
                    <a:pt x="892" y="508"/>
                  </a:lnTo>
                  <a:lnTo>
                    <a:pt x="898" y="496"/>
                  </a:lnTo>
                  <a:lnTo>
                    <a:pt x="902" y="482"/>
                  </a:lnTo>
                  <a:lnTo>
                    <a:pt x="904" y="468"/>
                  </a:lnTo>
                  <a:lnTo>
                    <a:pt x="904" y="468"/>
                  </a:lnTo>
                  <a:lnTo>
                    <a:pt x="902" y="454"/>
                  </a:lnTo>
                  <a:lnTo>
                    <a:pt x="898" y="440"/>
                  </a:lnTo>
                  <a:lnTo>
                    <a:pt x="892" y="428"/>
                  </a:lnTo>
                  <a:lnTo>
                    <a:pt x="882" y="418"/>
                  </a:lnTo>
                  <a:lnTo>
                    <a:pt x="872" y="408"/>
                  </a:lnTo>
                  <a:lnTo>
                    <a:pt x="860" y="402"/>
                  </a:lnTo>
                  <a:lnTo>
                    <a:pt x="846" y="398"/>
                  </a:lnTo>
                  <a:lnTo>
                    <a:pt x="832" y="396"/>
                  </a:lnTo>
                  <a:lnTo>
                    <a:pt x="832" y="396"/>
                  </a:lnTo>
                  <a:lnTo>
                    <a:pt x="792" y="398"/>
                  </a:lnTo>
                  <a:lnTo>
                    <a:pt x="752" y="404"/>
                  </a:lnTo>
                  <a:lnTo>
                    <a:pt x="712" y="412"/>
                  </a:lnTo>
                  <a:lnTo>
                    <a:pt x="672" y="424"/>
                  </a:lnTo>
                  <a:lnTo>
                    <a:pt x="634" y="440"/>
                  </a:lnTo>
                  <a:lnTo>
                    <a:pt x="598" y="458"/>
                  </a:lnTo>
                  <a:lnTo>
                    <a:pt x="562" y="480"/>
                  </a:lnTo>
                  <a:lnTo>
                    <a:pt x="530" y="508"/>
                  </a:lnTo>
                  <a:lnTo>
                    <a:pt x="500" y="538"/>
                  </a:lnTo>
                  <a:lnTo>
                    <a:pt x="472" y="570"/>
                  </a:lnTo>
                  <a:lnTo>
                    <a:pt x="460" y="588"/>
                  </a:lnTo>
                  <a:lnTo>
                    <a:pt x="448" y="608"/>
                  </a:lnTo>
                  <a:lnTo>
                    <a:pt x="436" y="628"/>
                  </a:lnTo>
                  <a:lnTo>
                    <a:pt x="426" y="650"/>
                  </a:lnTo>
                  <a:lnTo>
                    <a:pt x="418" y="672"/>
                  </a:lnTo>
                  <a:lnTo>
                    <a:pt x="410" y="694"/>
                  </a:lnTo>
                  <a:lnTo>
                    <a:pt x="404" y="718"/>
                  </a:lnTo>
                  <a:lnTo>
                    <a:pt x="398" y="744"/>
                  </a:lnTo>
                  <a:lnTo>
                    <a:pt x="394" y="768"/>
                  </a:lnTo>
                  <a:lnTo>
                    <a:pt x="390" y="796"/>
                  </a:lnTo>
                  <a:lnTo>
                    <a:pt x="388" y="824"/>
                  </a:lnTo>
                  <a:lnTo>
                    <a:pt x="388" y="852"/>
                  </a:lnTo>
                  <a:lnTo>
                    <a:pt x="388" y="852"/>
                  </a:lnTo>
                  <a:lnTo>
                    <a:pt x="388" y="866"/>
                  </a:lnTo>
                  <a:lnTo>
                    <a:pt x="392" y="880"/>
                  </a:lnTo>
                  <a:lnTo>
                    <a:pt x="400" y="892"/>
                  </a:lnTo>
                  <a:lnTo>
                    <a:pt x="408" y="904"/>
                  </a:lnTo>
                  <a:lnTo>
                    <a:pt x="418" y="912"/>
                  </a:lnTo>
                  <a:lnTo>
                    <a:pt x="432" y="918"/>
                  </a:lnTo>
                  <a:lnTo>
                    <a:pt x="444" y="922"/>
                  </a:lnTo>
                  <a:lnTo>
                    <a:pt x="458" y="924"/>
                  </a:lnTo>
                  <a:lnTo>
                    <a:pt x="458" y="924"/>
                  </a:lnTo>
                  <a:lnTo>
                    <a:pt x="474" y="922"/>
                  </a:lnTo>
                  <a:lnTo>
                    <a:pt x="486" y="918"/>
                  </a:lnTo>
                  <a:lnTo>
                    <a:pt x="498" y="912"/>
                  </a:lnTo>
                  <a:lnTo>
                    <a:pt x="510" y="904"/>
                  </a:lnTo>
                  <a:lnTo>
                    <a:pt x="518" y="892"/>
                  </a:lnTo>
                  <a:lnTo>
                    <a:pt x="524" y="880"/>
                  </a:lnTo>
                  <a:lnTo>
                    <a:pt x="528" y="866"/>
                  </a:lnTo>
                  <a:lnTo>
                    <a:pt x="530" y="852"/>
                  </a:lnTo>
                  <a:lnTo>
                    <a:pt x="530" y="85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71" name="Freeform 34"/>
            <p:cNvSpPr>
              <a:spLocks noEditPoints="1"/>
            </p:cNvSpPr>
            <p:nvPr/>
          </p:nvSpPr>
          <p:spPr bwMode="auto">
            <a:xfrm>
              <a:off x="6807671" y="1070221"/>
              <a:ext cx="205825" cy="205825"/>
            </a:xfrm>
            <a:custGeom>
              <a:avLst/>
              <a:gdLst>
                <a:gd name="T0" fmla="*/ 702 w 974"/>
                <a:gd name="T1" fmla="*/ 174 h 974"/>
                <a:gd name="T2" fmla="*/ 706 w 974"/>
                <a:gd name="T3" fmla="*/ 60 h 974"/>
                <a:gd name="T4" fmla="*/ 652 w 974"/>
                <a:gd name="T5" fmla="*/ 36 h 974"/>
                <a:gd name="T6" fmla="*/ 570 w 974"/>
                <a:gd name="T7" fmla="*/ 114 h 974"/>
                <a:gd name="T8" fmla="*/ 532 w 974"/>
                <a:gd name="T9" fmla="*/ 26 h 974"/>
                <a:gd name="T10" fmla="*/ 476 w 974"/>
                <a:gd name="T11" fmla="*/ 0 h 974"/>
                <a:gd name="T12" fmla="*/ 432 w 974"/>
                <a:gd name="T13" fmla="*/ 96 h 974"/>
                <a:gd name="T14" fmla="*/ 358 w 974"/>
                <a:gd name="T15" fmla="*/ 56 h 974"/>
                <a:gd name="T16" fmla="*/ 294 w 974"/>
                <a:gd name="T17" fmla="*/ 40 h 974"/>
                <a:gd name="T18" fmla="*/ 286 w 974"/>
                <a:gd name="T19" fmla="*/ 136 h 974"/>
                <a:gd name="T20" fmla="*/ 220 w 974"/>
                <a:gd name="T21" fmla="*/ 152 h 974"/>
                <a:gd name="T22" fmla="*/ 144 w 974"/>
                <a:gd name="T23" fmla="*/ 140 h 974"/>
                <a:gd name="T24" fmla="*/ 142 w 974"/>
                <a:gd name="T25" fmla="*/ 196 h 974"/>
                <a:gd name="T26" fmla="*/ 94 w 974"/>
                <a:gd name="T27" fmla="*/ 266 h 974"/>
                <a:gd name="T28" fmla="*/ 42 w 974"/>
                <a:gd name="T29" fmla="*/ 288 h 974"/>
                <a:gd name="T30" fmla="*/ 80 w 974"/>
                <a:gd name="T31" fmla="*/ 354 h 974"/>
                <a:gd name="T32" fmla="*/ 64 w 974"/>
                <a:gd name="T33" fmla="*/ 430 h 974"/>
                <a:gd name="T34" fmla="*/ 0 w 974"/>
                <a:gd name="T35" fmla="*/ 476 h 974"/>
                <a:gd name="T36" fmla="*/ 38 w 974"/>
                <a:gd name="T37" fmla="*/ 518 h 974"/>
                <a:gd name="T38" fmla="*/ 102 w 974"/>
                <a:gd name="T39" fmla="*/ 572 h 974"/>
                <a:gd name="T40" fmla="*/ 28 w 974"/>
                <a:gd name="T41" fmla="*/ 648 h 974"/>
                <a:gd name="T42" fmla="*/ 70 w 974"/>
                <a:gd name="T43" fmla="*/ 692 h 974"/>
                <a:gd name="T44" fmla="*/ 166 w 974"/>
                <a:gd name="T45" fmla="*/ 696 h 974"/>
                <a:gd name="T46" fmla="*/ 122 w 974"/>
                <a:gd name="T47" fmla="*/ 800 h 974"/>
                <a:gd name="T48" fmla="*/ 164 w 974"/>
                <a:gd name="T49" fmla="*/ 842 h 974"/>
                <a:gd name="T50" fmla="*/ 268 w 974"/>
                <a:gd name="T51" fmla="*/ 798 h 974"/>
                <a:gd name="T52" fmla="*/ 270 w 974"/>
                <a:gd name="T53" fmla="*/ 898 h 974"/>
                <a:gd name="T54" fmla="*/ 314 w 974"/>
                <a:gd name="T55" fmla="*/ 942 h 974"/>
                <a:gd name="T56" fmla="*/ 392 w 974"/>
                <a:gd name="T57" fmla="*/ 866 h 974"/>
                <a:gd name="T58" fmla="*/ 444 w 974"/>
                <a:gd name="T59" fmla="*/ 936 h 974"/>
                <a:gd name="T60" fmla="*/ 496 w 974"/>
                <a:gd name="T61" fmla="*/ 974 h 974"/>
                <a:gd name="T62" fmla="*/ 536 w 974"/>
                <a:gd name="T63" fmla="*/ 892 h 974"/>
                <a:gd name="T64" fmla="*/ 606 w 974"/>
                <a:gd name="T65" fmla="*/ 898 h 974"/>
                <a:gd name="T66" fmla="*/ 674 w 974"/>
                <a:gd name="T67" fmla="*/ 938 h 974"/>
                <a:gd name="T68" fmla="*/ 696 w 974"/>
                <a:gd name="T69" fmla="*/ 886 h 974"/>
                <a:gd name="T70" fmla="*/ 720 w 974"/>
                <a:gd name="T71" fmla="*/ 806 h 974"/>
                <a:gd name="T72" fmla="*/ 820 w 974"/>
                <a:gd name="T73" fmla="*/ 844 h 974"/>
                <a:gd name="T74" fmla="*/ 842 w 974"/>
                <a:gd name="T75" fmla="*/ 786 h 974"/>
                <a:gd name="T76" fmla="*/ 836 w 974"/>
                <a:gd name="T77" fmla="*/ 704 h 974"/>
                <a:gd name="T78" fmla="*/ 924 w 974"/>
                <a:gd name="T79" fmla="*/ 702 h 974"/>
                <a:gd name="T80" fmla="*/ 912 w 974"/>
                <a:gd name="T81" fmla="*/ 638 h 974"/>
                <a:gd name="T82" fmla="*/ 870 w 974"/>
                <a:gd name="T83" fmla="*/ 560 h 974"/>
                <a:gd name="T84" fmla="*/ 972 w 974"/>
                <a:gd name="T85" fmla="*/ 522 h 974"/>
                <a:gd name="T86" fmla="*/ 952 w 974"/>
                <a:gd name="T87" fmla="*/ 466 h 974"/>
                <a:gd name="T88" fmla="*/ 862 w 974"/>
                <a:gd name="T89" fmla="*/ 420 h 974"/>
                <a:gd name="T90" fmla="*/ 948 w 974"/>
                <a:gd name="T91" fmla="*/ 338 h 974"/>
                <a:gd name="T92" fmla="*/ 918 w 974"/>
                <a:gd name="T93" fmla="*/ 288 h 974"/>
                <a:gd name="T94" fmla="*/ 806 w 974"/>
                <a:gd name="T95" fmla="*/ 282 h 974"/>
                <a:gd name="T96" fmla="*/ 852 w 974"/>
                <a:gd name="T97" fmla="*/ 186 h 974"/>
                <a:gd name="T98" fmla="*/ 822 w 974"/>
                <a:gd name="T99" fmla="*/ 136 h 974"/>
                <a:gd name="T100" fmla="*/ 652 w 974"/>
                <a:gd name="T101" fmla="*/ 740 h 974"/>
                <a:gd name="T102" fmla="*/ 400 w 974"/>
                <a:gd name="T103" fmla="*/ 776 h 974"/>
                <a:gd name="T104" fmla="*/ 220 w 974"/>
                <a:gd name="T105" fmla="*/ 628 h 974"/>
                <a:gd name="T106" fmla="*/ 208 w 974"/>
                <a:gd name="T107" fmla="*/ 374 h 974"/>
                <a:gd name="T108" fmla="*/ 374 w 974"/>
                <a:gd name="T109" fmla="*/ 208 h 974"/>
                <a:gd name="T110" fmla="*/ 628 w 974"/>
                <a:gd name="T111" fmla="*/ 220 h 974"/>
                <a:gd name="T112" fmla="*/ 776 w 974"/>
                <a:gd name="T113" fmla="*/ 402 h 974"/>
                <a:gd name="T114" fmla="*/ 740 w 974"/>
                <a:gd name="T115" fmla="*/ 654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4" h="974">
                  <a:moveTo>
                    <a:pt x="784" y="148"/>
                  </a:moveTo>
                  <a:lnTo>
                    <a:pt x="784" y="148"/>
                  </a:lnTo>
                  <a:lnTo>
                    <a:pt x="762" y="162"/>
                  </a:lnTo>
                  <a:lnTo>
                    <a:pt x="738" y="170"/>
                  </a:lnTo>
                  <a:lnTo>
                    <a:pt x="728" y="174"/>
                  </a:lnTo>
                  <a:lnTo>
                    <a:pt x="718" y="176"/>
                  </a:lnTo>
                  <a:lnTo>
                    <a:pt x="708" y="176"/>
                  </a:lnTo>
                  <a:lnTo>
                    <a:pt x="702" y="174"/>
                  </a:lnTo>
                  <a:lnTo>
                    <a:pt x="702" y="174"/>
                  </a:lnTo>
                  <a:lnTo>
                    <a:pt x="698" y="166"/>
                  </a:lnTo>
                  <a:lnTo>
                    <a:pt x="698" y="158"/>
                  </a:lnTo>
                  <a:lnTo>
                    <a:pt x="696" y="138"/>
                  </a:lnTo>
                  <a:lnTo>
                    <a:pt x="700" y="116"/>
                  </a:lnTo>
                  <a:lnTo>
                    <a:pt x="704" y="94"/>
                  </a:lnTo>
                  <a:lnTo>
                    <a:pt x="704" y="94"/>
                  </a:lnTo>
                  <a:lnTo>
                    <a:pt x="708" y="80"/>
                  </a:lnTo>
                  <a:lnTo>
                    <a:pt x="708" y="68"/>
                  </a:lnTo>
                  <a:lnTo>
                    <a:pt x="706" y="60"/>
                  </a:lnTo>
                  <a:lnTo>
                    <a:pt x="704" y="54"/>
                  </a:lnTo>
                  <a:lnTo>
                    <a:pt x="700" y="50"/>
                  </a:lnTo>
                  <a:lnTo>
                    <a:pt x="694" y="46"/>
                  </a:lnTo>
                  <a:lnTo>
                    <a:pt x="684" y="40"/>
                  </a:lnTo>
                  <a:lnTo>
                    <a:pt x="684" y="40"/>
                  </a:lnTo>
                  <a:lnTo>
                    <a:pt x="672" y="36"/>
                  </a:lnTo>
                  <a:lnTo>
                    <a:pt x="666" y="34"/>
                  </a:lnTo>
                  <a:lnTo>
                    <a:pt x="660" y="34"/>
                  </a:lnTo>
                  <a:lnTo>
                    <a:pt x="652" y="36"/>
                  </a:lnTo>
                  <a:lnTo>
                    <a:pt x="646" y="40"/>
                  </a:lnTo>
                  <a:lnTo>
                    <a:pt x="638" y="48"/>
                  </a:lnTo>
                  <a:lnTo>
                    <a:pt x="630" y="60"/>
                  </a:lnTo>
                  <a:lnTo>
                    <a:pt x="630" y="60"/>
                  </a:lnTo>
                  <a:lnTo>
                    <a:pt x="614" y="80"/>
                  </a:lnTo>
                  <a:lnTo>
                    <a:pt x="596" y="98"/>
                  </a:lnTo>
                  <a:lnTo>
                    <a:pt x="588" y="106"/>
                  </a:lnTo>
                  <a:lnTo>
                    <a:pt x="578" y="110"/>
                  </a:lnTo>
                  <a:lnTo>
                    <a:pt x="570" y="114"/>
                  </a:lnTo>
                  <a:lnTo>
                    <a:pt x="564" y="116"/>
                  </a:lnTo>
                  <a:lnTo>
                    <a:pt x="564" y="116"/>
                  </a:lnTo>
                  <a:lnTo>
                    <a:pt x="558" y="110"/>
                  </a:lnTo>
                  <a:lnTo>
                    <a:pt x="554" y="102"/>
                  </a:lnTo>
                  <a:lnTo>
                    <a:pt x="546" y="84"/>
                  </a:lnTo>
                  <a:lnTo>
                    <a:pt x="538" y="62"/>
                  </a:lnTo>
                  <a:lnTo>
                    <a:pt x="534" y="40"/>
                  </a:lnTo>
                  <a:lnTo>
                    <a:pt x="534" y="40"/>
                  </a:lnTo>
                  <a:lnTo>
                    <a:pt x="532" y="26"/>
                  </a:lnTo>
                  <a:lnTo>
                    <a:pt x="528" y="16"/>
                  </a:lnTo>
                  <a:lnTo>
                    <a:pt x="524" y="8"/>
                  </a:lnTo>
                  <a:lnTo>
                    <a:pt x="520" y="4"/>
                  </a:lnTo>
                  <a:lnTo>
                    <a:pt x="514" y="2"/>
                  </a:lnTo>
                  <a:lnTo>
                    <a:pt x="508" y="0"/>
                  </a:lnTo>
                  <a:lnTo>
                    <a:pt x="494" y="0"/>
                  </a:lnTo>
                  <a:lnTo>
                    <a:pt x="494" y="0"/>
                  </a:lnTo>
                  <a:lnTo>
                    <a:pt x="482" y="0"/>
                  </a:lnTo>
                  <a:lnTo>
                    <a:pt x="476" y="0"/>
                  </a:lnTo>
                  <a:lnTo>
                    <a:pt x="470" y="2"/>
                  </a:lnTo>
                  <a:lnTo>
                    <a:pt x="466" y="6"/>
                  </a:lnTo>
                  <a:lnTo>
                    <a:pt x="460" y="14"/>
                  </a:lnTo>
                  <a:lnTo>
                    <a:pt x="456" y="24"/>
                  </a:lnTo>
                  <a:lnTo>
                    <a:pt x="454" y="38"/>
                  </a:lnTo>
                  <a:lnTo>
                    <a:pt x="454" y="38"/>
                  </a:lnTo>
                  <a:lnTo>
                    <a:pt x="446" y="62"/>
                  </a:lnTo>
                  <a:lnTo>
                    <a:pt x="438" y="86"/>
                  </a:lnTo>
                  <a:lnTo>
                    <a:pt x="432" y="96"/>
                  </a:lnTo>
                  <a:lnTo>
                    <a:pt x="426" y="104"/>
                  </a:lnTo>
                  <a:lnTo>
                    <a:pt x="420" y="112"/>
                  </a:lnTo>
                  <a:lnTo>
                    <a:pt x="414" y="114"/>
                  </a:lnTo>
                  <a:lnTo>
                    <a:pt x="414" y="114"/>
                  </a:lnTo>
                  <a:lnTo>
                    <a:pt x="400" y="106"/>
                  </a:lnTo>
                  <a:lnTo>
                    <a:pt x="384" y="92"/>
                  </a:lnTo>
                  <a:lnTo>
                    <a:pt x="370" y="76"/>
                  </a:lnTo>
                  <a:lnTo>
                    <a:pt x="358" y="56"/>
                  </a:lnTo>
                  <a:lnTo>
                    <a:pt x="358" y="56"/>
                  </a:lnTo>
                  <a:lnTo>
                    <a:pt x="350" y="44"/>
                  </a:lnTo>
                  <a:lnTo>
                    <a:pt x="344" y="36"/>
                  </a:lnTo>
                  <a:lnTo>
                    <a:pt x="336" y="32"/>
                  </a:lnTo>
                  <a:lnTo>
                    <a:pt x="330" y="30"/>
                  </a:lnTo>
                  <a:lnTo>
                    <a:pt x="324" y="30"/>
                  </a:lnTo>
                  <a:lnTo>
                    <a:pt x="318" y="30"/>
                  </a:lnTo>
                  <a:lnTo>
                    <a:pt x="306" y="34"/>
                  </a:lnTo>
                  <a:lnTo>
                    <a:pt x="306" y="34"/>
                  </a:lnTo>
                  <a:lnTo>
                    <a:pt x="294" y="40"/>
                  </a:lnTo>
                  <a:lnTo>
                    <a:pt x="290" y="42"/>
                  </a:lnTo>
                  <a:lnTo>
                    <a:pt x="284" y="46"/>
                  </a:lnTo>
                  <a:lnTo>
                    <a:pt x="282" y="52"/>
                  </a:lnTo>
                  <a:lnTo>
                    <a:pt x="280" y="60"/>
                  </a:lnTo>
                  <a:lnTo>
                    <a:pt x="280" y="72"/>
                  </a:lnTo>
                  <a:lnTo>
                    <a:pt x="282" y="86"/>
                  </a:lnTo>
                  <a:lnTo>
                    <a:pt x="282" y="86"/>
                  </a:lnTo>
                  <a:lnTo>
                    <a:pt x="286" y="112"/>
                  </a:lnTo>
                  <a:lnTo>
                    <a:pt x="286" y="136"/>
                  </a:lnTo>
                  <a:lnTo>
                    <a:pt x="284" y="148"/>
                  </a:lnTo>
                  <a:lnTo>
                    <a:pt x="282" y="158"/>
                  </a:lnTo>
                  <a:lnTo>
                    <a:pt x="280" y="166"/>
                  </a:lnTo>
                  <a:lnTo>
                    <a:pt x="276" y="172"/>
                  </a:lnTo>
                  <a:lnTo>
                    <a:pt x="276" y="172"/>
                  </a:lnTo>
                  <a:lnTo>
                    <a:pt x="268" y="172"/>
                  </a:lnTo>
                  <a:lnTo>
                    <a:pt x="260" y="170"/>
                  </a:lnTo>
                  <a:lnTo>
                    <a:pt x="240" y="164"/>
                  </a:lnTo>
                  <a:lnTo>
                    <a:pt x="220" y="152"/>
                  </a:lnTo>
                  <a:lnTo>
                    <a:pt x="202" y="140"/>
                  </a:lnTo>
                  <a:lnTo>
                    <a:pt x="202" y="140"/>
                  </a:lnTo>
                  <a:lnTo>
                    <a:pt x="190" y="132"/>
                  </a:lnTo>
                  <a:lnTo>
                    <a:pt x="180" y="128"/>
                  </a:lnTo>
                  <a:lnTo>
                    <a:pt x="172" y="126"/>
                  </a:lnTo>
                  <a:lnTo>
                    <a:pt x="164" y="126"/>
                  </a:lnTo>
                  <a:lnTo>
                    <a:pt x="158" y="128"/>
                  </a:lnTo>
                  <a:lnTo>
                    <a:pt x="154" y="132"/>
                  </a:lnTo>
                  <a:lnTo>
                    <a:pt x="144" y="140"/>
                  </a:lnTo>
                  <a:lnTo>
                    <a:pt x="144" y="140"/>
                  </a:lnTo>
                  <a:lnTo>
                    <a:pt x="136" y="148"/>
                  </a:lnTo>
                  <a:lnTo>
                    <a:pt x="132" y="154"/>
                  </a:lnTo>
                  <a:lnTo>
                    <a:pt x="130" y="160"/>
                  </a:lnTo>
                  <a:lnTo>
                    <a:pt x="130" y="166"/>
                  </a:lnTo>
                  <a:lnTo>
                    <a:pt x="130" y="174"/>
                  </a:lnTo>
                  <a:lnTo>
                    <a:pt x="136" y="184"/>
                  </a:lnTo>
                  <a:lnTo>
                    <a:pt x="142" y="196"/>
                  </a:lnTo>
                  <a:lnTo>
                    <a:pt x="142" y="196"/>
                  </a:lnTo>
                  <a:lnTo>
                    <a:pt x="154" y="214"/>
                  </a:lnTo>
                  <a:lnTo>
                    <a:pt x="164" y="234"/>
                  </a:lnTo>
                  <a:lnTo>
                    <a:pt x="170" y="252"/>
                  </a:lnTo>
                  <a:lnTo>
                    <a:pt x="172" y="268"/>
                  </a:lnTo>
                  <a:lnTo>
                    <a:pt x="172" y="268"/>
                  </a:lnTo>
                  <a:lnTo>
                    <a:pt x="156" y="272"/>
                  </a:lnTo>
                  <a:lnTo>
                    <a:pt x="136" y="272"/>
                  </a:lnTo>
                  <a:lnTo>
                    <a:pt x="114" y="270"/>
                  </a:lnTo>
                  <a:lnTo>
                    <a:pt x="94" y="266"/>
                  </a:lnTo>
                  <a:lnTo>
                    <a:pt x="94" y="266"/>
                  </a:lnTo>
                  <a:lnTo>
                    <a:pt x="80" y="264"/>
                  </a:lnTo>
                  <a:lnTo>
                    <a:pt x="70" y="264"/>
                  </a:lnTo>
                  <a:lnTo>
                    <a:pt x="60" y="264"/>
                  </a:lnTo>
                  <a:lnTo>
                    <a:pt x="54" y="268"/>
                  </a:lnTo>
                  <a:lnTo>
                    <a:pt x="50" y="272"/>
                  </a:lnTo>
                  <a:lnTo>
                    <a:pt x="46" y="278"/>
                  </a:lnTo>
                  <a:lnTo>
                    <a:pt x="42" y="288"/>
                  </a:lnTo>
                  <a:lnTo>
                    <a:pt x="42" y="288"/>
                  </a:lnTo>
                  <a:lnTo>
                    <a:pt x="38" y="300"/>
                  </a:lnTo>
                  <a:lnTo>
                    <a:pt x="36" y="306"/>
                  </a:lnTo>
                  <a:lnTo>
                    <a:pt x="36" y="312"/>
                  </a:lnTo>
                  <a:lnTo>
                    <a:pt x="38" y="318"/>
                  </a:lnTo>
                  <a:lnTo>
                    <a:pt x="42" y="326"/>
                  </a:lnTo>
                  <a:lnTo>
                    <a:pt x="50" y="334"/>
                  </a:lnTo>
                  <a:lnTo>
                    <a:pt x="62" y="342"/>
                  </a:lnTo>
                  <a:lnTo>
                    <a:pt x="62" y="342"/>
                  </a:lnTo>
                  <a:lnTo>
                    <a:pt x="80" y="354"/>
                  </a:lnTo>
                  <a:lnTo>
                    <a:pt x="96" y="370"/>
                  </a:lnTo>
                  <a:lnTo>
                    <a:pt x="110" y="384"/>
                  </a:lnTo>
                  <a:lnTo>
                    <a:pt x="118" y="398"/>
                  </a:lnTo>
                  <a:lnTo>
                    <a:pt x="118" y="398"/>
                  </a:lnTo>
                  <a:lnTo>
                    <a:pt x="114" y="404"/>
                  </a:lnTo>
                  <a:lnTo>
                    <a:pt x="108" y="410"/>
                  </a:lnTo>
                  <a:lnTo>
                    <a:pt x="98" y="416"/>
                  </a:lnTo>
                  <a:lnTo>
                    <a:pt x="88" y="422"/>
                  </a:lnTo>
                  <a:lnTo>
                    <a:pt x="64" y="430"/>
                  </a:lnTo>
                  <a:lnTo>
                    <a:pt x="38" y="436"/>
                  </a:lnTo>
                  <a:lnTo>
                    <a:pt x="38" y="436"/>
                  </a:lnTo>
                  <a:lnTo>
                    <a:pt x="26" y="438"/>
                  </a:lnTo>
                  <a:lnTo>
                    <a:pt x="16" y="442"/>
                  </a:lnTo>
                  <a:lnTo>
                    <a:pt x="8" y="446"/>
                  </a:lnTo>
                  <a:lnTo>
                    <a:pt x="4" y="452"/>
                  </a:lnTo>
                  <a:lnTo>
                    <a:pt x="0" y="458"/>
                  </a:lnTo>
                  <a:lnTo>
                    <a:pt x="0" y="464"/>
                  </a:lnTo>
                  <a:lnTo>
                    <a:pt x="0" y="476"/>
                  </a:lnTo>
                  <a:lnTo>
                    <a:pt x="0" y="476"/>
                  </a:lnTo>
                  <a:lnTo>
                    <a:pt x="0" y="488"/>
                  </a:lnTo>
                  <a:lnTo>
                    <a:pt x="0" y="494"/>
                  </a:lnTo>
                  <a:lnTo>
                    <a:pt x="4" y="500"/>
                  </a:lnTo>
                  <a:lnTo>
                    <a:pt x="8" y="506"/>
                  </a:lnTo>
                  <a:lnTo>
                    <a:pt x="14" y="510"/>
                  </a:lnTo>
                  <a:lnTo>
                    <a:pt x="24" y="514"/>
                  </a:lnTo>
                  <a:lnTo>
                    <a:pt x="38" y="518"/>
                  </a:lnTo>
                  <a:lnTo>
                    <a:pt x="38" y="518"/>
                  </a:lnTo>
                  <a:lnTo>
                    <a:pt x="60" y="522"/>
                  </a:lnTo>
                  <a:lnTo>
                    <a:pt x="82" y="530"/>
                  </a:lnTo>
                  <a:lnTo>
                    <a:pt x="100" y="538"/>
                  </a:lnTo>
                  <a:lnTo>
                    <a:pt x="106" y="544"/>
                  </a:lnTo>
                  <a:lnTo>
                    <a:pt x="112" y="550"/>
                  </a:lnTo>
                  <a:lnTo>
                    <a:pt x="112" y="550"/>
                  </a:lnTo>
                  <a:lnTo>
                    <a:pt x="110" y="556"/>
                  </a:lnTo>
                  <a:lnTo>
                    <a:pt x="108" y="564"/>
                  </a:lnTo>
                  <a:lnTo>
                    <a:pt x="102" y="572"/>
                  </a:lnTo>
                  <a:lnTo>
                    <a:pt x="94" y="582"/>
                  </a:lnTo>
                  <a:lnTo>
                    <a:pt x="76" y="598"/>
                  </a:lnTo>
                  <a:lnTo>
                    <a:pt x="54" y="614"/>
                  </a:lnTo>
                  <a:lnTo>
                    <a:pt x="54" y="614"/>
                  </a:lnTo>
                  <a:lnTo>
                    <a:pt x="42" y="622"/>
                  </a:lnTo>
                  <a:lnTo>
                    <a:pt x="34" y="628"/>
                  </a:lnTo>
                  <a:lnTo>
                    <a:pt x="30" y="636"/>
                  </a:lnTo>
                  <a:lnTo>
                    <a:pt x="28" y="642"/>
                  </a:lnTo>
                  <a:lnTo>
                    <a:pt x="28" y="648"/>
                  </a:lnTo>
                  <a:lnTo>
                    <a:pt x="28" y="654"/>
                  </a:lnTo>
                  <a:lnTo>
                    <a:pt x="34" y="666"/>
                  </a:lnTo>
                  <a:lnTo>
                    <a:pt x="34" y="666"/>
                  </a:lnTo>
                  <a:lnTo>
                    <a:pt x="38" y="676"/>
                  </a:lnTo>
                  <a:lnTo>
                    <a:pt x="42" y="682"/>
                  </a:lnTo>
                  <a:lnTo>
                    <a:pt x="46" y="686"/>
                  </a:lnTo>
                  <a:lnTo>
                    <a:pt x="52" y="690"/>
                  </a:lnTo>
                  <a:lnTo>
                    <a:pt x="60" y="692"/>
                  </a:lnTo>
                  <a:lnTo>
                    <a:pt x="70" y="692"/>
                  </a:lnTo>
                  <a:lnTo>
                    <a:pt x="84" y="688"/>
                  </a:lnTo>
                  <a:lnTo>
                    <a:pt x="84" y="688"/>
                  </a:lnTo>
                  <a:lnTo>
                    <a:pt x="108" y="684"/>
                  </a:lnTo>
                  <a:lnTo>
                    <a:pt x="130" y="684"/>
                  </a:lnTo>
                  <a:lnTo>
                    <a:pt x="150" y="684"/>
                  </a:lnTo>
                  <a:lnTo>
                    <a:pt x="158" y="686"/>
                  </a:lnTo>
                  <a:lnTo>
                    <a:pt x="166" y="688"/>
                  </a:lnTo>
                  <a:lnTo>
                    <a:pt x="166" y="688"/>
                  </a:lnTo>
                  <a:lnTo>
                    <a:pt x="166" y="696"/>
                  </a:lnTo>
                  <a:lnTo>
                    <a:pt x="166" y="704"/>
                  </a:lnTo>
                  <a:lnTo>
                    <a:pt x="164" y="714"/>
                  </a:lnTo>
                  <a:lnTo>
                    <a:pt x="160" y="726"/>
                  </a:lnTo>
                  <a:lnTo>
                    <a:pt x="150" y="750"/>
                  </a:lnTo>
                  <a:lnTo>
                    <a:pt x="136" y="772"/>
                  </a:lnTo>
                  <a:lnTo>
                    <a:pt x="136" y="772"/>
                  </a:lnTo>
                  <a:lnTo>
                    <a:pt x="128" y="782"/>
                  </a:lnTo>
                  <a:lnTo>
                    <a:pt x="124" y="792"/>
                  </a:lnTo>
                  <a:lnTo>
                    <a:pt x="122" y="800"/>
                  </a:lnTo>
                  <a:lnTo>
                    <a:pt x="124" y="808"/>
                  </a:lnTo>
                  <a:lnTo>
                    <a:pt x="126" y="814"/>
                  </a:lnTo>
                  <a:lnTo>
                    <a:pt x="128" y="818"/>
                  </a:lnTo>
                  <a:lnTo>
                    <a:pt x="138" y="828"/>
                  </a:lnTo>
                  <a:lnTo>
                    <a:pt x="138" y="828"/>
                  </a:lnTo>
                  <a:lnTo>
                    <a:pt x="146" y="836"/>
                  </a:lnTo>
                  <a:lnTo>
                    <a:pt x="152" y="840"/>
                  </a:lnTo>
                  <a:lnTo>
                    <a:pt x="158" y="842"/>
                  </a:lnTo>
                  <a:lnTo>
                    <a:pt x="164" y="842"/>
                  </a:lnTo>
                  <a:lnTo>
                    <a:pt x="172" y="840"/>
                  </a:lnTo>
                  <a:lnTo>
                    <a:pt x="182" y="836"/>
                  </a:lnTo>
                  <a:lnTo>
                    <a:pt x="194" y="828"/>
                  </a:lnTo>
                  <a:lnTo>
                    <a:pt x="194" y="828"/>
                  </a:lnTo>
                  <a:lnTo>
                    <a:pt x="212" y="816"/>
                  </a:lnTo>
                  <a:lnTo>
                    <a:pt x="234" y="806"/>
                  </a:lnTo>
                  <a:lnTo>
                    <a:pt x="252" y="800"/>
                  </a:lnTo>
                  <a:lnTo>
                    <a:pt x="260" y="798"/>
                  </a:lnTo>
                  <a:lnTo>
                    <a:pt x="268" y="798"/>
                  </a:lnTo>
                  <a:lnTo>
                    <a:pt x="268" y="798"/>
                  </a:lnTo>
                  <a:lnTo>
                    <a:pt x="272" y="804"/>
                  </a:lnTo>
                  <a:lnTo>
                    <a:pt x="276" y="812"/>
                  </a:lnTo>
                  <a:lnTo>
                    <a:pt x="278" y="822"/>
                  </a:lnTo>
                  <a:lnTo>
                    <a:pt x="278" y="834"/>
                  </a:lnTo>
                  <a:lnTo>
                    <a:pt x="278" y="858"/>
                  </a:lnTo>
                  <a:lnTo>
                    <a:pt x="274" y="884"/>
                  </a:lnTo>
                  <a:lnTo>
                    <a:pt x="274" y="884"/>
                  </a:lnTo>
                  <a:lnTo>
                    <a:pt x="270" y="898"/>
                  </a:lnTo>
                  <a:lnTo>
                    <a:pt x="270" y="910"/>
                  </a:lnTo>
                  <a:lnTo>
                    <a:pt x="272" y="918"/>
                  </a:lnTo>
                  <a:lnTo>
                    <a:pt x="276" y="924"/>
                  </a:lnTo>
                  <a:lnTo>
                    <a:pt x="280" y="928"/>
                  </a:lnTo>
                  <a:lnTo>
                    <a:pt x="284" y="932"/>
                  </a:lnTo>
                  <a:lnTo>
                    <a:pt x="296" y="936"/>
                  </a:lnTo>
                  <a:lnTo>
                    <a:pt x="296" y="936"/>
                  </a:lnTo>
                  <a:lnTo>
                    <a:pt x="308" y="940"/>
                  </a:lnTo>
                  <a:lnTo>
                    <a:pt x="314" y="942"/>
                  </a:lnTo>
                  <a:lnTo>
                    <a:pt x="320" y="942"/>
                  </a:lnTo>
                  <a:lnTo>
                    <a:pt x="326" y="940"/>
                  </a:lnTo>
                  <a:lnTo>
                    <a:pt x="334" y="934"/>
                  </a:lnTo>
                  <a:lnTo>
                    <a:pt x="340" y="926"/>
                  </a:lnTo>
                  <a:lnTo>
                    <a:pt x="348" y="916"/>
                  </a:lnTo>
                  <a:lnTo>
                    <a:pt x="348" y="916"/>
                  </a:lnTo>
                  <a:lnTo>
                    <a:pt x="362" y="896"/>
                  </a:lnTo>
                  <a:lnTo>
                    <a:pt x="376" y="880"/>
                  </a:lnTo>
                  <a:lnTo>
                    <a:pt x="392" y="866"/>
                  </a:lnTo>
                  <a:lnTo>
                    <a:pt x="406" y="858"/>
                  </a:lnTo>
                  <a:lnTo>
                    <a:pt x="406" y="858"/>
                  </a:lnTo>
                  <a:lnTo>
                    <a:pt x="412" y="862"/>
                  </a:lnTo>
                  <a:lnTo>
                    <a:pt x="418" y="868"/>
                  </a:lnTo>
                  <a:lnTo>
                    <a:pt x="424" y="876"/>
                  </a:lnTo>
                  <a:lnTo>
                    <a:pt x="428" y="886"/>
                  </a:lnTo>
                  <a:lnTo>
                    <a:pt x="438" y="910"/>
                  </a:lnTo>
                  <a:lnTo>
                    <a:pt x="444" y="936"/>
                  </a:lnTo>
                  <a:lnTo>
                    <a:pt x="444" y="936"/>
                  </a:lnTo>
                  <a:lnTo>
                    <a:pt x="446" y="950"/>
                  </a:lnTo>
                  <a:lnTo>
                    <a:pt x="450" y="960"/>
                  </a:lnTo>
                  <a:lnTo>
                    <a:pt x="456" y="968"/>
                  </a:lnTo>
                  <a:lnTo>
                    <a:pt x="460" y="972"/>
                  </a:lnTo>
                  <a:lnTo>
                    <a:pt x="466" y="974"/>
                  </a:lnTo>
                  <a:lnTo>
                    <a:pt x="472" y="974"/>
                  </a:lnTo>
                  <a:lnTo>
                    <a:pt x="484" y="974"/>
                  </a:lnTo>
                  <a:lnTo>
                    <a:pt x="484" y="974"/>
                  </a:lnTo>
                  <a:lnTo>
                    <a:pt x="496" y="974"/>
                  </a:lnTo>
                  <a:lnTo>
                    <a:pt x="502" y="974"/>
                  </a:lnTo>
                  <a:lnTo>
                    <a:pt x="508" y="970"/>
                  </a:lnTo>
                  <a:lnTo>
                    <a:pt x="514" y="966"/>
                  </a:lnTo>
                  <a:lnTo>
                    <a:pt x="518" y="960"/>
                  </a:lnTo>
                  <a:lnTo>
                    <a:pt x="522" y="950"/>
                  </a:lnTo>
                  <a:lnTo>
                    <a:pt x="524" y="936"/>
                  </a:lnTo>
                  <a:lnTo>
                    <a:pt x="524" y="936"/>
                  </a:lnTo>
                  <a:lnTo>
                    <a:pt x="530" y="914"/>
                  </a:lnTo>
                  <a:lnTo>
                    <a:pt x="536" y="892"/>
                  </a:lnTo>
                  <a:lnTo>
                    <a:pt x="546" y="874"/>
                  </a:lnTo>
                  <a:lnTo>
                    <a:pt x="550" y="866"/>
                  </a:lnTo>
                  <a:lnTo>
                    <a:pt x="556" y="860"/>
                  </a:lnTo>
                  <a:lnTo>
                    <a:pt x="556" y="860"/>
                  </a:lnTo>
                  <a:lnTo>
                    <a:pt x="562" y="862"/>
                  </a:lnTo>
                  <a:lnTo>
                    <a:pt x="570" y="866"/>
                  </a:lnTo>
                  <a:lnTo>
                    <a:pt x="580" y="872"/>
                  </a:lnTo>
                  <a:lnTo>
                    <a:pt x="588" y="878"/>
                  </a:lnTo>
                  <a:lnTo>
                    <a:pt x="606" y="898"/>
                  </a:lnTo>
                  <a:lnTo>
                    <a:pt x="622" y="918"/>
                  </a:lnTo>
                  <a:lnTo>
                    <a:pt x="622" y="918"/>
                  </a:lnTo>
                  <a:lnTo>
                    <a:pt x="628" y="930"/>
                  </a:lnTo>
                  <a:lnTo>
                    <a:pt x="636" y="938"/>
                  </a:lnTo>
                  <a:lnTo>
                    <a:pt x="644" y="942"/>
                  </a:lnTo>
                  <a:lnTo>
                    <a:pt x="650" y="944"/>
                  </a:lnTo>
                  <a:lnTo>
                    <a:pt x="656" y="944"/>
                  </a:lnTo>
                  <a:lnTo>
                    <a:pt x="662" y="942"/>
                  </a:lnTo>
                  <a:lnTo>
                    <a:pt x="674" y="938"/>
                  </a:lnTo>
                  <a:lnTo>
                    <a:pt x="674" y="938"/>
                  </a:lnTo>
                  <a:lnTo>
                    <a:pt x="684" y="934"/>
                  </a:lnTo>
                  <a:lnTo>
                    <a:pt x="690" y="930"/>
                  </a:lnTo>
                  <a:lnTo>
                    <a:pt x="694" y="924"/>
                  </a:lnTo>
                  <a:lnTo>
                    <a:pt x="698" y="918"/>
                  </a:lnTo>
                  <a:lnTo>
                    <a:pt x="698" y="910"/>
                  </a:lnTo>
                  <a:lnTo>
                    <a:pt x="698" y="900"/>
                  </a:lnTo>
                  <a:lnTo>
                    <a:pt x="696" y="886"/>
                  </a:lnTo>
                  <a:lnTo>
                    <a:pt x="696" y="886"/>
                  </a:lnTo>
                  <a:lnTo>
                    <a:pt x="690" y="864"/>
                  </a:lnTo>
                  <a:lnTo>
                    <a:pt x="690" y="842"/>
                  </a:lnTo>
                  <a:lnTo>
                    <a:pt x="690" y="822"/>
                  </a:lnTo>
                  <a:lnTo>
                    <a:pt x="692" y="812"/>
                  </a:lnTo>
                  <a:lnTo>
                    <a:pt x="694" y="806"/>
                  </a:lnTo>
                  <a:lnTo>
                    <a:pt x="694" y="806"/>
                  </a:lnTo>
                  <a:lnTo>
                    <a:pt x="702" y="804"/>
                  </a:lnTo>
                  <a:lnTo>
                    <a:pt x="710" y="804"/>
                  </a:lnTo>
                  <a:lnTo>
                    <a:pt x="720" y="806"/>
                  </a:lnTo>
                  <a:lnTo>
                    <a:pt x="732" y="810"/>
                  </a:lnTo>
                  <a:lnTo>
                    <a:pt x="754" y="820"/>
                  </a:lnTo>
                  <a:lnTo>
                    <a:pt x="778" y="832"/>
                  </a:lnTo>
                  <a:lnTo>
                    <a:pt x="778" y="832"/>
                  </a:lnTo>
                  <a:lnTo>
                    <a:pt x="788" y="840"/>
                  </a:lnTo>
                  <a:lnTo>
                    <a:pt x="798" y="844"/>
                  </a:lnTo>
                  <a:lnTo>
                    <a:pt x="806" y="846"/>
                  </a:lnTo>
                  <a:lnTo>
                    <a:pt x="814" y="846"/>
                  </a:lnTo>
                  <a:lnTo>
                    <a:pt x="820" y="844"/>
                  </a:lnTo>
                  <a:lnTo>
                    <a:pt x="824" y="840"/>
                  </a:lnTo>
                  <a:lnTo>
                    <a:pt x="834" y="830"/>
                  </a:lnTo>
                  <a:lnTo>
                    <a:pt x="834" y="830"/>
                  </a:lnTo>
                  <a:lnTo>
                    <a:pt x="842" y="822"/>
                  </a:lnTo>
                  <a:lnTo>
                    <a:pt x="846" y="816"/>
                  </a:lnTo>
                  <a:lnTo>
                    <a:pt x="848" y="810"/>
                  </a:lnTo>
                  <a:lnTo>
                    <a:pt x="848" y="804"/>
                  </a:lnTo>
                  <a:lnTo>
                    <a:pt x="846" y="796"/>
                  </a:lnTo>
                  <a:lnTo>
                    <a:pt x="842" y="786"/>
                  </a:lnTo>
                  <a:lnTo>
                    <a:pt x="834" y="774"/>
                  </a:lnTo>
                  <a:lnTo>
                    <a:pt x="834" y="774"/>
                  </a:lnTo>
                  <a:lnTo>
                    <a:pt x="822" y="758"/>
                  </a:lnTo>
                  <a:lnTo>
                    <a:pt x="812" y="738"/>
                  </a:lnTo>
                  <a:lnTo>
                    <a:pt x="804" y="722"/>
                  </a:lnTo>
                  <a:lnTo>
                    <a:pt x="802" y="706"/>
                  </a:lnTo>
                  <a:lnTo>
                    <a:pt x="802" y="706"/>
                  </a:lnTo>
                  <a:lnTo>
                    <a:pt x="818" y="704"/>
                  </a:lnTo>
                  <a:lnTo>
                    <a:pt x="836" y="704"/>
                  </a:lnTo>
                  <a:lnTo>
                    <a:pt x="858" y="706"/>
                  </a:lnTo>
                  <a:lnTo>
                    <a:pt x="878" y="710"/>
                  </a:lnTo>
                  <a:lnTo>
                    <a:pt x="878" y="710"/>
                  </a:lnTo>
                  <a:lnTo>
                    <a:pt x="890" y="714"/>
                  </a:lnTo>
                  <a:lnTo>
                    <a:pt x="902" y="716"/>
                  </a:lnTo>
                  <a:lnTo>
                    <a:pt x="910" y="714"/>
                  </a:lnTo>
                  <a:lnTo>
                    <a:pt x="916" y="712"/>
                  </a:lnTo>
                  <a:lnTo>
                    <a:pt x="922" y="708"/>
                  </a:lnTo>
                  <a:lnTo>
                    <a:pt x="924" y="702"/>
                  </a:lnTo>
                  <a:lnTo>
                    <a:pt x="930" y="692"/>
                  </a:lnTo>
                  <a:lnTo>
                    <a:pt x="930" y="692"/>
                  </a:lnTo>
                  <a:lnTo>
                    <a:pt x="936" y="680"/>
                  </a:lnTo>
                  <a:lnTo>
                    <a:pt x="936" y="674"/>
                  </a:lnTo>
                  <a:lnTo>
                    <a:pt x="938" y="668"/>
                  </a:lnTo>
                  <a:lnTo>
                    <a:pt x="936" y="662"/>
                  </a:lnTo>
                  <a:lnTo>
                    <a:pt x="932" y="654"/>
                  </a:lnTo>
                  <a:lnTo>
                    <a:pt x="924" y="646"/>
                  </a:lnTo>
                  <a:lnTo>
                    <a:pt x="912" y="638"/>
                  </a:lnTo>
                  <a:lnTo>
                    <a:pt x="912" y="638"/>
                  </a:lnTo>
                  <a:lnTo>
                    <a:pt x="892" y="622"/>
                  </a:lnTo>
                  <a:lnTo>
                    <a:pt x="874" y="604"/>
                  </a:lnTo>
                  <a:lnTo>
                    <a:pt x="862" y="586"/>
                  </a:lnTo>
                  <a:lnTo>
                    <a:pt x="858" y="578"/>
                  </a:lnTo>
                  <a:lnTo>
                    <a:pt x="858" y="570"/>
                  </a:lnTo>
                  <a:lnTo>
                    <a:pt x="858" y="570"/>
                  </a:lnTo>
                  <a:lnTo>
                    <a:pt x="864" y="566"/>
                  </a:lnTo>
                  <a:lnTo>
                    <a:pt x="870" y="560"/>
                  </a:lnTo>
                  <a:lnTo>
                    <a:pt x="890" y="552"/>
                  </a:lnTo>
                  <a:lnTo>
                    <a:pt x="910" y="546"/>
                  </a:lnTo>
                  <a:lnTo>
                    <a:pt x="934" y="542"/>
                  </a:lnTo>
                  <a:lnTo>
                    <a:pt x="934" y="542"/>
                  </a:lnTo>
                  <a:lnTo>
                    <a:pt x="948" y="540"/>
                  </a:lnTo>
                  <a:lnTo>
                    <a:pt x="958" y="538"/>
                  </a:lnTo>
                  <a:lnTo>
                    <a:pt x="964" y="534"/>
                  </a:lnTo>
                  <a:lnTo>
                    <a:pt x="970" y="528"/>
                  </a:lnTo>
                  <a:lnTo>
                    <a:pt x="972" y="522"/>
                  </a:lnTo>
                  <a:lnTo>
                    <a:pt x="974" y="516"/>
                  </a:lnTo>
                  <a:lnTo>
                    <a:pt x="974" y="504"/>
                  </a:lnTo>
                  <a:lnTo>
                    <a:pt x="974" y="504"/>
                  </a:lnTo>
                  <a:lnTo>
                    <a:pt x="974" y="492"/>
                  </a:lnTo>
                  <a:lnTo>
                    <a:pt x="974" y="486"/>
                  </a:lnTo>
                  <a:lnTo>
                    <a:pt x="972" y="480"/>
                  </a:lnTo>
                  <a:lnTo>
                    <a:pt x="968" y="474"/>
                  </a:lnTo>
                  <a:lnTo>
                    <a:pt x="960" y="470"/>
                  </a:lnTo>
                  <a:lnTo>
                    <a:pt x="952" y="466"/>
                  </a:lnTo>
                  <a:lnTo>
                    <a:pt x="938" y="462"/>
                  </a:lnTo>
                  <a:lnTo>
                    <a:pt x="938" y="462"/>
                  </a:lnTo>
                  <a:lnTo>
                    <a:pt x="912" y="454"/>
                  </a:lnTo>
                  <a:lnTo>
                    <a:pt x="888" y="444"/>
                  </a:lnTo>
                  <a:lnTo>
                    <a:pt x="878" y="438"/>
                  </a:lnTo>
                  <a:lnTo>
                    <a:pt x="870" y="432"/>
                  </a:lnTo>
                  <a:lnTo>
                    <a:pt x="864" y="426"/>
                  </a:lnTo>
                  <a:lnTo>
                    <a:pt x="862" y="420"/>
                  </a:lnTo>
                  <a:lnTo>
                    <a:pt x="862" y="420"/>
                  </a:lnTo>
                  <a:lnTo>
                    <a:pt x="870" y="406"/>
                  </a:lnTo>
                  <a:lnTo>
                    <a:pt x="884" y="392"/>
                  </a:lnTo>
                  <a:lnTo>
                    <a:pt x="902" y="378"/>
                  </a:lnTo>
                  <a:lnTo>
                    <a:pt x="920" y="366"/>
                  </a:lnTo>
                  <a:lnTo>
                    <a:pt x="920" y="366"/>
                  </a:lnTo>
                  <a:lnTo>
                    <a:pt x="932" y="358"/>
                  </a:lnTo>
                  <a:lnTo>
                    <a:pt x="940" y="352"/>
                  </a:lnTo>
                  <a:lnTo>
                    <a:pt x="946" y="344"/>
                  </a:lnTo>
                  <a:lnTo>
                    <a:pt x="948" y="338"/>
                  </a:lnTo>
                  <a:lnTo>
                    <a:pt x="948" y="332"/>
                  </a:lnTo>
                  <a:lnTo>
                    <a:pt x="948" y="326"/>
                  </a:lnTo>
                  <a:lnTo>
                    <a:pt x="942" y="314"/>
                  </a:lnTo>
                  <a:lnTo>
                    <a:pt x="942" y="314"/>
                  </a:lnTo>
                  <a:lnTo>
                    <a:pt x="938" y="302"/>
                  </a:lnTo>
                  <a:lnTo>
                    <a:pt x="936" y="298"/>
                  </a:lnTo>
                  <a:lnTo>
                    <a:pt x="932" y="292"/>
                  </a:lnTo>
                  <a:lnTo>
                    <a:pt x="926" y="290"/>
                  </a:lnTo>
                  <a:lnTo>
                    <a:pt x="918" y="288"/>
                  </a:lnTo>
                  <a:lnTo>
                    <a:pt x="906" y="288"/>
                  </a:lnTo>
                  <a:lnTo>
                    <a:pt x="892" y="290"/>
                  </a:lnTo>
                  <a:lnTo>
                    <a:pt x="892" y="290"/>
                  </a:lnTo>
                  <a:lnTo>
                    <a:pt x="866" y="292"/>
                  </a:lnTo>
                  <a:lnTo>
                    <a:pt x="842" y="292"/>
                  </a:lnTo>
                  <a:lnTo>
                    <a:pt x="830" y="292"/>
                  </a:lnTo>
                  <a:lnTo>
                    <a:pt x="820" y="288"/>
                  </a:lnTo>
                  <a:lnTo>
                    <a:pt x="812" y="286"/>
                  </a:lnTo>
                  <a:lnTo>
                    <a:pt x="806" y="282"/>
                  </a:lnTo>
                  <a:lnTo>
                    <a:pt x="806" y="282"/>
                  </a:lnTo>
                  <a:lnTo>
                    <a:pt x="806" y="274"/>
                  </a:lnTo>
                  <a:lnTo>
                    <a:pt x="808" y="264"/>
                  </a:lnTo>
                  <a:lnTo>
                    <a:pt x="816" y="246"/>
                  </a:lnTo>
                  <a:lnTo>
                    <a:pt x="826" y="226"/>
                  </a:lnTo>
                  <a:lnTo>
                    <a:pt x="840" y="208"/>
                  </a:lnTo>
                  <a:lnTo>
                    <a:pt x="840" y="208"/>
                  </a:lnTo>
                  <a:lnTo>
                    <a:pt x="848" y="196"/>
                  </a:lnTo>
                  <a:lnTo>
                    <a:pt x="852" y="186"/>
                  </a:lnTo>
                  <a:lnTo>
                    <a:pt x="854" y="178"/>
                  </a:lnTo>
                  <a:lnTo>
                    <a:pt x="854" y="172"/>
                  </a:lnTo>
                  <a:lnTo>
                    <a:pt x="852" y="166"/>
                  </a:lnTo>
                  <a:lnTo>
                    <a:pt x="848" y="160"/>
                  </a:lnTo>
                  <a:lnTo>
                    <a:pt x="840" y="152"/>
                  </a:lnTo>
                  <a:lnTo>
                    <a:pt x="840" y="152"/>
                  </a:lnTo>
                  <a:lnTo>
                    <a:pt x="832" y="142"/>
                  </a:lnTo>
                  <a:lnTo>
                    <a:pt x="828" y="138"/>
                  </a:lnTo>
                  <a:lnTo>
                    <a:pt x="822" y="136"/>
                  </a:lnTo>
                  <a:lnTo>
                    <a:pt x="814" y="136"/>
                  </a:lnTo>
                  <a:lnTo>
                    <a:pt x="806" y="136"/>
                  </a:lnTo>
                  <a:lnTo>
                    <a:pt x="796" y="140"/>
                  </a:lnTo>
                  <a:lnTo>
                    <a:pt x="784" y="148"/>
                  </a:lnTo>
                  <a:lnTo>
                    <a:pt x="784" y="148"/>
                  </a:lnTo>
                  <a:close/>
                  <a:moveTo>
                    <a:pt x="700" y="702"/>
                  </a:moveTo>
                  <a:lnTo>
                    <a:pt x="700" y="702"/>
                  </a:lnTo>
                  <a:lnTo>
                    <a:pt x="678" y="722"/>
                  </a:lnTo>
                  <a:lnTo>
                    <a:pt x="652" y="740"/>
                  </a:lnTo>
                  <a:lnTo>
                    <a:pt x="628" y="754"/>
                  </a:lnTo>
                  <a:lnTo>
                    <a:pt x="600" y="768"/>
                  </a:lnTo>
                  <a:lnTo>
                    <a:pt x="572" y="776"/>
                  </a:lnTo>
                  <a:lnTo>
                    <a:pt x="544" y="784"/>
                  </a:lnTo>
                  <a:lnTo>
                    <a:pt x="516" y="788"/>
                  </a:lnTo>
                  <a:lnTo>
                    <a:pt x="486" y="790"/>
                  </a:lnTo>
                  <a:lnTo>
                    <a:pt x="458" y="788"/>
                  </a:lnTo>
                  <a:lnTo>
                    <a:pt x="428" y="784"/>
                  </a:lnTo>
                  <a:lnTo>
                    <a:pt x="400" y="776"/>
                  </a:lnTo>
                  <a:lnTo>
                    <a:pt x="372" y="766"/>
                  </a:lnTo>
                  <a:lnTo>
                    <a:pt x="346" y="754"/>
                  </a:lnTo>
                  <a:lnTo>
                    <a:pt x="320" y="740"/>
                  </a:lnTo>
                  <a:lnTo>
                    <a:pt x="296" y="722"/>
                  </a:lnTo>
                  <a:lnTo>
                    <a:pt x="274" y="700"/>
                  </a:lnTo>
                  <a:lnTo>
                    <a:pt x="274" y="700"/>
                  </a:lnTo>
                  <a:lnTo>
                    <a:pt x="252" y="678"/>
                  </a:lnTo>
                  <a:lnTo>
                    <a:pt x="234" y="652"/>
                  </a:lnTo>
                  <a:lnTo>
                    <a:pt x="220" y="628"/>
                  </a:lnTo>
                  <a:lnTo>
                    <a:pt x="208" y="600"/>
                  </a:lnTo>
                  <a:lnTo>
                    <a:pt x="198" y="572"/>
                  </a:lnTo>
                  <a:lnTo>
                    <a:pt x="190" y="544"/>
                  </a:lnTo>
                  <a:lnTo>
                    <a:pt x="186" y="516"/>
                  </a:lnTo>
                  <a:lnTo>
                    <a:pt x="186" y="486"/>
                  </a:lnTo>
                  <a:lnTo>
                    <a:pt x="186" y="458"/>
                  </a:lnTo>
                  <a:lnTo>
                    <a:pt x="190" y="428"/>
                  </a:lnTo>
                  <a:lnTo>
                    <a:pt x="198" y="400"/>
                  </a:lnTo>
                  <a:lnTo>
                    <a:pt x="208" y="374"/>
                  </a:lnTo>
                  <a:lnTo>
                    <a:pt x="220" y="346"/>
                  </a:lnTo>
                  <a:lnTo>
                    <a:pt x="236" y="320"/>
                  </a:lnTo>
                  <a:lnTo>
                    <a:pt x="254" y="296"/>
                  </a:lnTo>
                  <a:lnTo>
                    <a:pt x="274" y="274"/>
                  </a:lnTo>
                  <a:lnTo>
                    <a:pt x="274" y="274"/>
                  </a:lnTo>
                  <a:lnTo>
                    <a:pt x="296" y="252"/>
                  </a:lnTo>
                  <a:lnTo>
                    <a:pt x="322" y="234"/>
                  </a:lnTo>
                  <a:lnTo>
                    <a:pt x="348" y="220"/>
                  </a:lnTo>
                  <a:lnTo>
                    <a:pt x="374" y="208"/>
                  </a:lnTo>
                  <a:lnTo>
                    <a:pt x="402" y="198"/>
                  </a:lnTo>
                  <a:lnTo>
                    <a:pt x="430" y="190"/>
                  </a:lnTo>
                  <a:lnTo>
                    <a:pt x="458" y="186"/>
                  </a:lnTo>
                  <a:lnTo>
                    <a:pt x="488" y="186"/>
                  </a:lnTo>
                  <a:lnTo>
                    <a:pt x="516" y="186"/>
                  </a:lnTo>
                  <a:lnTo>
                    <a:pt x="546" y="190"/>
                  </a:lnTo>
                  <a:lnTo>
                    <a:pt x="574" y="198"/>
                  </a:lnTo>
                  <a:lnTo>
                    <a:pt x="602" y="208"/>
                  </a:lnTo>
                  <a:lnTo>
                    <a:pt x="628" y="220"/>
                  </a:lnTo>
                  <a:lnTo>
                    <a:pt x="654" y="236"/>
                  </a:lnTo>
                  <a:lnTo>
                    <a:pt x="678" y="254"/>
                  </a:lnTo>
                  <a:lnTo>
                    <a:pt x="702" y="274"/>
                  </a:lnTo>
                  <a:lnTo>
                    <a:pt x="702" y="274"/>
                  </a:lnTo>
                  <a:lnTo>
                    <a:pt x="722" y="298"/>
                  </a:lnTo>
                  <a:lnTo>
                    <a:pt x="740" y="322"/>
                  </a:lnTo>
                  <a:lnTo>
                    <a:pt x="754" y="348"/>
                  </a:lnTo>
                  <a:lnTo>
                    <a:pt x="768" y="374"/>
                  </a:lnTo>
                  <a:lnTo>
                    <a:pt x="776" y="402"/>
                  </a:lnTo>
                  <a:lnTo>
                    <a:pt x="784" y="430"/>
                  </a:lnTo>
                  <a:lnTo>
                    <a:pt x="788" y="458"/>
                  </a:lnTo>
                  <a:lnTo>
                    <a:pt x="790" y="488"/>
                  </a:lnTo>
                  <a:lnTo>
                    <a:pt x="788" y="516"/>
                  </a:lnTo>
                  <a:lnTo>
                    <a:pt x="784" y="546"/>
                  </a:lnTo>
                  <a:lnTo>
                    <a:pt x="776" y="574"/>
                  </a:lnTo>
                  <a:lnTo>
                    <a:pt x="766" y="602"/>
                  </a:lnTo>
                  <a:lnTo>
                    <a:pt x="754" y="628"/>
                  </a:lnTo>
                  <a:lnTo>
                    <a:pt x="740" y="654"/>
                  </a:lnTo>
                  <a:lnTo>
                    <a:pt x="722" y="678"/>
                  </a:lnTo>
                  <a:lnTo>
                    <a:pt x="700" y="702"/>
                  </a:lnTo>
                  <a:lnTo>
                    <a:pt x="700" y="70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72" name="Freeform 34"/>
            <p:cNvSpPr>
              <a:spLocks noEditPoints="1"/>
            </p:cNvSpPr>
            <p:nvPr/>
          </p:nvSpPr>
          <p:spPr bwMode="auto">
            <a:xfrm>
              <a:off x="8929072" y="3107917"/>
              <a:ext cx="281446" cy="281446"/>
            </a:xfrm>
            <a:custGeom>
              <a:avLst/>
              <a:gdLst>
                <a:gd name="T0" fmla="*/ 702 w 974"/>
                <a:gd name="T1" fmla="*/ 174 h 974"/>
                <a:gd name="T2" fmla="*/ 706 w 974"/>
                <a:gd name="T3" fmla="*/ 60 h 974"/>
                <a:gd name="T4" fmla="*/ 652 w 974"/>
                <a:gd name="T5" fmla="*/ 36 h 974"/>
                <a:gd name="T6" fmla="*/ 570 w 974"/>
                <a:gd name="T7" fmla="*/ 114 h 974"/>
                <a:gd name="T8" fmla="*/ 532 w 974"/>
                <a:gd name="T9" fmla="*/ 26 h 974"/>
                <a:gd name="T10" fmla="*/ 476 w 974"/>
                <a:gd name="T11" fmla="*/ 0 h 974"/>
                <a:gd name="T12" fmla="*/ 432 w 974"/>
                <a:gd name="T13" fmla="*/ 96 h 974"/>
                <a:gd name="T14" fmla="*/ 358 w 974"/>
                <a:gd name="T15" fmla="*/ 56 h 974"/>
                <a:gd name="T16" fmla="*/ 294 w 974"/>
                <a:gd name="T17" fmla="*/ 40 h 974"/>
                <a:gd name="T18" fmla="*/ 286 w 974"/>
                <a:gd name="T19" fmla="*/ 136 h 974"/>
                <a:gd name="T20" fmla="*/ 220 w 974"/>
                <a:gd name="T21" fmla="*/ 152 h 974"/>
                <a:gd name="T22" fmla="*/ 144 w 974"/>
                <a:gd name="T23" fmla="*/ 140 h 974"/>
                <a:gd name="T24" fmla="*/ 142 w 974"/>
                <a:gd name="T25" fmla="*/ 196 h 974"/>
                <a:gd name="T26" fmla="*/ 94 w 974"/>
                <a:gd name="T27" fmla="*/ 266 h 974"/>
                <a:gd name="T28" fmla="*/ 42 w 974"/>
                <a:gd name="T29" fmla="*/ 288 h 974"/>
                <a:gd name="T30" fmla="*/ 80 w 974"/>
                <a:gd name="T31" fmla="*/ 354 h 974"/>
                <a:gd name="T32" fmla="*/ 64 w 974"/>
                <a:gd name="T33" fmla="*/ 430 h 974"/>
                <a:gd name="T34" fmla="*/ 0 w 974"/>
                <a:gd name="T35" fmla="*/ 476 h 974"/>
                <a:gd name="T36" fmla="*/ 38 w 974"/>
                <a:gd name="T37" fmla="*/ 518 h 974"/>
                <a:gd name="T38" fmla="*/ 102 w 974"/>
                <a:gd name="T39" fmla="*/ 572 h 974"/>
                <a:gd name="T40" fmla="*/ 28 w 974"/>
                <a:gd name="T41" fmla="*/ 648 h 974"/>
                <a:gd name="T42" fmla="*/ 70 w 974"/>
                <a:gd name="T43" fmla="*/ 692 h 974"/>
                <a:gd name="T44" fmla="*/ 166 w 974"/>
                <a:gd name="T45" fmla="*/ 696 h 974"/>
                <a:gd name="T46" fmla="*/ 122 w 974"/>
                <a:gd name="T47" fmla="*/ 800 h 974"/>
                <a:gd name="T48" fmla="*/ 164 w 974"/>
                <a:gd name="T49" fmla="*/ 842 h 974"/>
                <a:gd name="T50" fmla="*/ 268 w 974"/>
                <a:gd name="T51" fmla="*/ 798 h 974"/>
                <a:gd name="T52" fmla="*/ 270 w 974"/>
                <a:gd name="T53" fmla="*/ 898 h 974"/>
                <a:gd name="T54" fmla="*/ 314 w 974"/>
                <a:gd name="T55" fmla="*/ 942 h 974"/>
                <a:gd name="T56" fmla="*/ 392 w 974"/>
                <a:gd name="T57" fmla="*/ 866 h 974"/>
                <a:gd name="T58" fmla="*/ 444 w 974"/>
                <a:gd name="T59" fmla="*/ 936 h 974"/>
                <a:gd name="T60" fmla="*/ 496 w 974"/>
                <a:gd name="T61" fmla="*/ 974 h 974"/>
                <a:gd name="T62" fmla="*/ 536 w 974"/>
                <a:gd name="T63" fmla="*/ 892 h 974"/>
                <a:gd name="T64" fmla="*/ 606 w 974"/>
                <a:gd name="T65" fmla="*/ 898 h 974"/>
                <a:gd name="T66" fmla="*/ 674 w 974"/>
                <a:gd name="T67" fmla="*/ 938 h 974"/>
                <a:gd name="T68" fmla="*/ 696 w 974"/>
                <a:gd name="T69" fmla="*/ 886 h 974"/>
                <a:gd name="T70" fmla="*/ 720 w 974"/>
                <a:gd name="T71" fmla="*/ 806 h 974"/>
                <a:gd name="T72" fmla="*/ 820 w 974"/>
                <a:gd name="T73" fmla="*/ 844 h 974"/>
                <a:gd name="T74" fmla="*/ 842 w 974"/>
                <a:gd name="T75" fmla="*/ 786 h 974"/>
                <a:gd name="T76" fmla="*/ 836 w 974"/>
                <a:gd name="T77" fmla="*/ 704 h 974"/>
                <a:gd name="T78" fmla="*/ 924 w 974"/>
                <a:gd name="T79" fmla="*/ 702 h 974"/>
                <a:gd name="T80" fmla="*/ 912 w 974"/>
                <a:gd name="T81" fmla="*/ 638 h 974"/>
                <a:gd name="T82" fmla="*/ 870 w 974"/>
                <a:gd name="T83" fmla="*/ 560 h 974"/>
                <a:gd name="T84" fmla="*/ 972 w 974"/>
                <a:gd name="T85" fmla="*/ 522 h 974"/>
                <a:gd name="T86" fmla="*/ 952 w 974"/>
                <a:gd name="T87" fmla="*/ 466 h 974"/>
                <a:gd name="T88" fmla="*/ 862 w 974"/>
                <a:gd name="T89" fmla="*/ 420 h 974"/>
                <a:gd name="T90" fmla="*/ 948 w 974"/>
                <a:gd name="T91" fmla="*/ 338 h 974"/>
                <a:gd name="T92" fmla="*/ 918 w 974"/>
                <a:gd name="T93" fmla="*/ 288 h 974"/>
                <a:gd name="T94" fmla="*/ 806 w 974"/>
                <a:gd name="T95" fmla="*/ 282 h 974"/>
                <a:gd name="T96" fmla="*/ 852 w 974"/>
                <a:gd name="T97" fmla="*/ 186 h 974"/>
                <a:gd name="T98" fmla="*/ 822 w 974"/>
                <a:gd name="T99" fmla="*/ 136 h 974"/>
                <a:gd name="T100" fmla="*/ 652 w 974"/>
                <a:gd name="T101" fmla="*/ 740 h 974"/>
                <a:gd name="T102" fmla="*/ 400 w 974"/>
                <a:gd name="T103" fmla="*/ 776 h 974"/>
                <a:gd name="T104" fmla="*/ 220 w 974"/>
                <a:gd name="T105" fmla="*/ 628 h 974"/>
                <a:gd name="T106" fmla="*/ 208 w 974"/>
                <a:gd name="T107" fmla="*/ 374 h 974"/>
                <a:gd name="T108" fmla="*/ 374 w 974"/>
                <a:gd name="T109" fmla="*/ 208 h 974"/>
                <a:gd name="T110" fmla="*/ 628 w 974"/>
                <a:gd name="T111" fmla="*/ 220 h 974"/>
                <a:gd name="T112" fmla="*/ 776 w 974"/>
                <a:gd name="T113" fmla="*/ 402 h 974"/>
                <a:gd name="T114" fmla="*/ 740 w 974"/>
                <a:gd name="T115" fmla="*/ 654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4" h="974">
                  <a:moveTo>
                    <a:pt x="784" y="148"/>
                  </a:moveTo>
                  <a:lnTo>
                    <a:pt x="784" y="148"/>
                  </a:lnTo>
                  <a:lnTo>
                    <a:pt x="762" y="162"/>
                  </a:lnTo>
                  <a:lnTo>
                    <a:pt x="738" y="170"/>
                  </a:lnTo>
                  <a:lnTo>
                    <a:pt x="728" y="174"/>
                  </a:lnTo>
                  <a:lnTo>
                    <a:pt x="718" y="176"/>
                  </a:lnTo>
                  <a:lnTo>
                    <a:pt x="708" y="176"/>
                  </a:lnTo>
                  <a:lnTo>
                    <a:pt x="702" y="174"/>
                  </a:lnTo>
                  <a:lnTo>
                    <a:pt x="702" y="174"/>
                  </a:lnTo>
                  <a:lnTo>
                    <a:pt x="698" y="166"/>
                  </a:lnTo>
                  <a:lnTo>
                    <a:pt x="698" y="158"/>
                  </a:lnTo>
                  <a:lnTo>
                    <a:pt x="696" y="138"/>
                  </a:lnTo>
                  <a:lnTo>
                    <a:pt x="700" y="116"/>
                  </a:lnTo>
                  <a:lnTo>
                    <a:pt x="704" y="94"/>
                  </a:lnTo>
                  <a:lnTo>
                    <a:pt x="704" y="94"/>
                  </a:lnTo>
                  <a:lnTo>
                    <a:pt x="708" y="80"/>
                  </a:lnTo>
                  <a:lnTo>
                    <a:pt x="708" y="68"/>
                  </a:lnTo>
                  <a:lnTo>
                    <a:pt x="706" y="60"/>
                  </a:lnTo>
                  <a:lnTo>
                    <a:pt x="704" y="54"/>
                  </a:lnTo>
                  <a:lnTo>
                    <a:pt x="700" y="50"/>
                  </a:lnTo>
                  <a:lnTo>
                    <a:pt x="694" y="46"/>
                  </a:lnTo>
                  <a:lnTo>
                    <a:pt x="684" y="40"/>
                  </a:lnTo>
                  <a:lnTo>
                    <a:pt x="684" y="40"/>
                  </a:lnTo>
                  <a:lnTo>
                    <a:pt x="672" y="36"/>
                  </a:lnTo>
                  <a:lnTo>
                    <a:pt x="666" y="34"/>
                  </a:lnTo>
                  <a:lnTo>
                    <a:pt x="660" y="34"/>
                  </a:lnTo>
                  <a:lnTo>
                    <a:pt x="652" y="36"/>
                  </a:lnTo>
                  <a:lnTo>
                    <a:pt x="646" y="40"/>
                  </a:lnTo>
                  <a:lnTo>
                    <a:pt x="638" y="48"/>
                  </a:lnTo>
                  <a:lnTo>
                    <a:pt x="630" y="60"/>
                  </a:lnTo>
                  <a:lnTo>
                    <a:pt x="630" y="60"/>
                  </a:lnTo>
                  <a:lnTo>
                    <a:pt x="614" y="80"/>
                  </a:lnTo>
                  <a:lnTo>
                    <a:pt x="596" y="98"/>
                  </a:lnTo>
                  <a:lnTo>
                    <a:pt x="588" y="106"/>
                  </a:lnTo>
                  <a:lnTo>
                    <a:pt x="578" y="110"/>
                  </a:lnTo>
                  <a:lnTo>
                    <a:pt x="570" y="114"/>
                  </a:lnTo>
                  <a:lnTo>
                    <a:pt x="564" y="116"/>
                  </a:lnTo>
                  <a:lnTo>
                    <a:pt x="564" y="116"/>
                  </a:lnTo>
                  <a:lnTo>
                    <a:pt x="558" y="110"/>
                  </a:lnTo>
                  <a:lnTo>
                    <a:pt x="554" y="102"/>
                  </a:lnTo>
                  <a:lnTo>
                    <a:pt x="546" y="84"/>
                  </a:lnTo>
                  <a:lnTo>
                    <a:pt x="538" y="62"/>
                  </a:lnTo>
                  <a:lnTo>
                    <a:pt x="534" y="40"/>
                  </a:lnTo>
                  <a:lnTo>
                    <a:pt x="534" y="40"/>
                  </a:lnTo>
                  <a:lnTo>
                    <a:pt x="532" y="26"/>
                  </a:lnTo>
                  <a:lnTo>
                    <a:pt x="528" y="16"/>
                  </a:lnTo>
                  <a:lnTo>
                    <a:pt x="524" y="8"/>
                  </a:lnTo>
                  <a:lnTo>
                    <a:pt x="520" y="4"/>
                  </a:lnTo>
                  <a:lnTo>
                    <a:pt x="514" y="2"/>
                  </a:lnTo>
                  <a:lnTo>
                    <a:pt x="508" y="0"/>
                  </a:lnTo>
                  <a:lnTo>
                    <a:pt x="494" y="0"/>
                  </a:lnTo>
                  <a:lnTo>
                    <a:pt x="494" y="0"/>
                  </a:lnTo>
                  <a:lnTo>
                    <a:pt x="482" y="0"/>
                  </a:lnTo>
                  <a:lnTo>
                    <a:pt x="476" y="0"/>
                  </a:lnTo>
                  <a:lnTo>
                    <a:pt x="470" y="2"/>
                  </a:lnTo>
                  <a:lnTo>
                    <a:pt x="466" y="6"/>
                  </a:lnTo>
                  <a:lnTo>
                    <a:pt x="460" y="14"/>
                  </a:lnTo>
                  <a:lnTo>
                    <a:pt x="456" y="24"/>
                  </a:lnTo>
                  <a:lnTo>
                    <a:pt x="454" y="38"/>
                  </a:lnTo>
                  <a:lnTo>
                    <a:pt x="454" y="38"/>
                  </a:lnTo>
                  <a:lnTo>
                    <a:pt x="446" y="62"/>
                  </a:lnTo>
                  <a:lnTo>
                    <a:pt x="438" y="86"/>
                  </a:lnTo>
                  <a:lnTo>
                    <a:pt x="432" y="96"/>
                  </a:lnTo>
                  <a:lnTo>
                    <a:pt x="426" y="104"/>
                  </a:lnTo>
                  <a:lnTo>
                    <a:pt x="420" y="112"/>
                  </a:lnTo>
                  <a:lnTo>
                    <a:pt x="414" y="114"/>
                  </a:lnTo>
                  <a:lnTo>
                    <a:pt x="414" y="114"/>
                  </a:lnTo>
                  <a:lnTo>
                    <a:pt x="400" y="106"/>
                  </a:lnTo>
                  <a:lnTo>
                    <a:pt x="384" y="92"/>
                  </a:lnTo>
                  <a:lnTo>
                    <a:pt x="370" y="76"/>
                  </a:lnTo>
                  <a:lnTo>
                    <a:pt x="358" y="56"/>
                  </a:lnTo>
                  <a:lnTo>
                    <a:pt x="358" y="56"/>
                  </a:lnTo>
                  <a:lnTo>
                    <a:pt x="350" y="44"/>
                  </a:lnTo>
                  <a:lnTo>
                    <a:pt x="344" y="36"/>
                  </a:lnTo>
                  <a:lnTo>
                    <a:pt x="336" y="32"/>
                  </a:lnTo>
                  <a:lnTo>
                    <a:pt x="330" y="30"/>
                  </a:lnTo>
                  <a:lnTo>
                    <a:pt x="324" y="30"/>
                  </a:lnTo>
                  <a:lnTo>
                    <a:pt x="318" y="30"/>
                  </a:lnTo>
                  <a:lnTo>
                    <a:pt x="306" y="34"/>
                  </a:lnTo>
                  <a:lnTo>
                    <a:pt x="306" y="34"/>
                  </a:lnTo>
                  <a:lnTo>
                    <a:pt x="294" y="40"/>
                  </a:lnTo>
                  <a:lnTo>
                    <a:pt x="290" y="42"/>
                  </a:lnTo>
                  <a:lnTo>
                    <a:pt x="284" y="46"/>
                  </a:lnTo>
                  <a:lnTo>
                    <a:pt x="282" y="52"/>
                  </a:lnTo>
                  <a:lnTo>
                    <a:pt x="280" y="60"/>
                  </a:lnTo>
                  <a:lnTo>
                    <a:pt x="280" y="72"/>
                  </a:lnTo>
                  <a:lnTo>
                    <a:pt x="282" y="86"/>
                  </a:lnTo>
                  <a:lnTo>
                    <a:pt x="282" y="86"/>
                  </a:lnTo>
                  <a:lnTo>
                    <a:pt x="286" y="112"/>
                  </a:lnTo>
                  <a:lnTo>
                    <a:pt x="286" y="136"/>
                  </a:lnTo>
                  <a:lnTo>
                    <a:pt x="284" y="148"/>
                  </a:lnTo>
                  <a:lnTo>
                    <a:pt x="282" y="158"/>
                  </a:lnTo>
                  <a:lnTo>
                    <a:pt x="280" y="166"/>
                  </a:lnTo>
                  <a:lnTo>
                    <a:pt x="276" y="172"/>
                  </a:lnTo>
                  <a:lnTo>
                    <a:pt x="276" y="172"/>
                  </a:lnTo>
                  <a:lnTo>
                    <a:pt x="268" y="172"/>
                  </a:lnTo>
                  <a:lnTo>
                    <a:pt x="260" y="170"/>
                  </a:lnTo>
                  <a:lnTo>
                    <a:pt x="240" y="164"/>
                  </a:lnTo>
                  <a:lnTo>
                    <a:pt x="220" y="152"/>
                  </a:lnTo>
                  <a:lnTo>
                    <a:pt x="202" y="140"/>
                  </a:lnTo>
                  <a:lnTo>
                    <a:pt x="202" y="140"/>
                  </a:lnTo>
                  <a:lnTo>
                    <a:pt x="190" y="132"/>
                  </a:lnTo>
                  <a:lnTo>
                    <a:pt x="180" y="128"/>
                  </a:lnTo>
                  <a:lnTo>
                    <a:pt x="172" y="126"/>
                  </a:lnTo>
                  <a:lnTo>
                    <a:pt x="164" y="126"/>
                  </a:lnTo>
                  <a:lnTo>
                    <a:pt x="158" y="128"/>
                  </a:lnTo>
                  <a:lnTo>
                    <a:pt x="154" y="132"/>
                  </a:lnTo>
                  <a:lnTo>
                    <a:pt x="144" y="140"/>
                  </a:lnTo>
                  <a:lnTo>
                    <a:pt x="144" y="140"/>
                  </a:lnTo>
                  <a:lnTo>
                    <a:pt x="136" y="148"/>
                  </a:lnTo>
                  <a:lnTo>
                    <a:pt x="132" y="154"/>
                  </a:lnTo>
                  <a:lnTo>
                    <a:pt x="130" y="160"/>
                  </a:lnTo>
                  <a:lnTo>
                    <a:pt x="130" y="166"/>
                  </a:lnTo>
                  <a:lnTo>
                    <a:pt x="130" y="174"/>
                  </a:lnTo>
                  <a:lnTo>
                    <a:pt x="136" y="184"/>
                  </a:lnTo>
                  <a:lnTo>
                    <a:pt x="142" y="196"/>
                  </a:lnTo>
                  <a:lnTo>
                    <a:pt x="142" y="196"/>
                  </a:lnTo>
                  <a:lnTo>
                    <a:pt x="154" y="214"/>
                  </a:lnTo>
                  <a:lnTo>
                    <a:pt x="164" y="234"/>
                  </a:lnTo>
                  <a:lnTo>
                    <a:pt x="170" y="252"/>
                  </a:lnTo>
                  <a:lnTo>
                    <a:pt x="172" y="268"/>
                  </a:lnTo>
                  <a:lnTo>
                    <a:pt x="172" y="268"/>
                  </a:lnTo>
                  <a:lnTo>
                    <a:pt x="156" y="272"/>
                  </a:lnTo>
                  <a:lnTo>
                    <a:pt x="136" y="272"/>
                  </a:lnTo>
                  <a:lnTo>
                    <a:pt x="114" y="270"/>
                  </a:lnTo>
                  <a:lnTo>
                    <a:pt x="94" y="266"/>
                  </a:lnTo>
                  <a:lnTo>
                    <a:pt x="94" y="266"/>
                  </a:lnTo>
                  <a:lnTo>
                    <a:pt x="80" y="264"/>
                  </a:lnTo>
                  <a:lnTo>
                    <a:pt x="70" y="264"/>
                  </a:lnTo>
                  <a:lnTo>
                    <a:pt x="60" y="264"/>
                  </a:lnTo>
                  <a:lnTo>
                    <a:pt x="54" y="268"/>
                  </a:lnTo>
                  <a:lnTo>
                    <a:pt x="50" y="272"/>
                  </a:lnTo>
                  <a:lnTo>
                    <a:pt x="46" y="278"/>
                  </a:lnTo>
                  <a:lnTo>
                    <a:pt x="42" y="288"/>
                  </a:lnTo>
                  <a:lnTo>
                    <a:pt x="42" y="288"/>
                  </a:lnTo>
                  <a:lnTo>
                    <a:pt x="38" y="300"/>
                  </a:lnTo>
                  <a:lnTo>
                    <a:pt x="36" y="306"/>
                  </a:lnTo>
                  <a:lnTo>
                    <a:pt x="36" y="312"/>
                  </a:lnTo>
                  <a:lnTo>
                    <a:pt x="38" y="318"/>
                  </a:lnTo>
                  <a:lnTo>
                    <a:pt x="42" y="326"/>
                  </a:lnTo>
                  <a:lnTo>
                    <a:pt x="50" y="334"/>
                  </a:lnTo>
                  <a:lnTo>
                    <a:pt x="62" y="342"/>
                  </a:lnTo>
                  <a:lnTo>
                    <a:pt x="62" y="342"/>
                  </a:lnTo>
                  <a:lnTo>
                    <a:pt x="80" y="354"/>
                  </a:lnTo>
                  <a:lnTo>
                    <a:pt x="96" y="370"/>
                  </a:lnTo>
                  <a:lnTo>
                    <a:pt x="110" y="384"/>
                  </a:lnTo>
                  <a:lnTo>
                    <a:pt x="118" y="398"/>
                  </a:lnTo>
                  <a:lnTo>
                    <a:pt x="118" y="398"/>
                  </a:lnTo>
                  <a:lnTo>
                    <a:pt x="114" y="404"/>
                  </a:lnTo>
                  <a:lnTo>
                    <a:pt x="108" y="410"/>
                  </a:lnTo>
                  <a:lnTo>
                    <a:pt x="98" y="416"/>
                  </a:lnTo>
                  <a:lnTo>
                    <a:pt x="88" y="422"/>
                  </a:lnTo>
                  <a:lnTo>
                    <a:pt x="64" y="430"/>
                  </a:lnTo>
                  <a:lnTo>
                    <a:pt x="38" y="436"/>
                  </a:lnTo>
                  <a:lnTo>
                    <a:pt x="38" y="436"/>
                  </a:lnTo>
                  <a:lnTo>
                    <a:pt x="26" y="438"/>
                  </a:lnTo>
                  <a:lnTo>
                    <a:pt x="16" y="442"/>
                  </a:lnTo>
                  <a:lnTo>
                    <a:pt x="8" y="446"/>
                  </a:lnTo>
                  <a:lnTo>
                    <a:pt x="4" y="452"/>
                  </a:lnTo>
                  <a:lnTo>
                    <a:pt x="0" y="458"/>
                  </a:lnTo>
                  <a:lnTo>
                    <a:pt x="0" y="464"/>
                  </a:lnTo>
                  <a:lnTo>
                    <a:pt x="0" y="476"/>
                  </a:lnTo>
                  <a:lnTo>
                    <a:pt x="0" y="476"/>
                  </a:lnTo>
                  <a:lnTo>
                    <a:pt x="0" y="488"/>
                  </a:lnTo>
                  <a:lnTo>
                    <a:pt x="0" y="494"/>
                  </a:lnTo>
                  <a:lnTo>
                    <a:pt x="4" y="500"/>
                  </a:lnTo>
                  <a:lnTo>
                    <a:pt x="8" y="506"/>
                  </a:lnTo>
                  <a:lnTo>
                    <a:pt x="14" y="510"/>
                  </a:lnTo>
                  <a:lnTo>
                    <a:pt x="24" y="514"/>
                  </a:lnTo>
                  <a:lnTo>
                    <a:pt x="38" y="518"/>
                  </a:lnTo>
                  <a:lnTo>
                    <a:pt x="38" y="518"/>
                  </a:lnTo>
                  <a:lnTo>
                    <a:pt x="60" y="522"/>
                  </a:lnTo>
                  <a:lnTo>
                    <a:pt x="82" y="530"/>
                  </a:lnTo>
                  <a:lnTo>
                    <a:pt x="100" y="538"/>
                  </a:lnTo>
                  <a:lnTo>
                    <a:pt x="106" y="544"/>
                  </a:lnTo>
                  <a:lnTo>
                    <a:pt x="112" y="550"/>
                  </a:lnTo>
                  <a:lnTo>
                    <a:pt x="112" y="550"/>
                  </a:lnTo>
                  <a:lnTo>
                    <a:pt x="110" y="556"/>
                  </a:lnTo>
                  <a:lnTo>
                    <a:pt x="108" y="564"/>
                  </a:lnTo>
                  <a:lnTo>
                    <a:pt x="102" y="572"/>
                  </a:lnTo>
                  <a:lnTo>
                    <a:pt x="94" y="582"/>
                  </a:lnTo>
                  <a:lnTo>
                    <a:pt x="76" y="598"/>
                  </a:lnTo>
                  <a:lnTo>
                    <a:pt x="54" y="614"/>
                  </a:lnTo>
                  <a:lnTo>
                    <a:pt x="54" y="614"/>
                  </a:lnTo>
                  <a:lnTo>
                    <a:pt x="42" y="622"/>
                  </a:lnTo>
                  <a:lnTo>
                    <a:pt x="34" y="628"/>
                  </a:lnTo>
                  <a:lnTo>
                    <a:pt x="30" y="636"/>
                  </a:lnTo>
                  <a:lnTo>
                    <a:pt x="28" y="642"/>
                  </a:lnTo>
                  <a:lnTo>
                    <a:pt x="28" y="648"/>
                  </a:lnTo>
                  <a:lnTo>
                    <a:pt x="28" y="654"/>
                  </a:lnTo>
                  <a:lnTo>
                    <a:pt x="34" y="666"/>
                  </a:lnTo>
                  <a:lnTo>
                    <a:pt x="34" y="666"/>
                  </a:lnTo>
                  <a:lnTo>
                    <a:pt x="38" y="676"/>
                  </a:lnTo>
                  <a:lnTo>
                    <a:pt x="42" y="682"/>
                  </a:lnTo>
                  <a:lnTo>
                    <a:pt x="46" y="686"/>
                  </a:lnTo>
                  <a:lnTo>
                    <a:pt x="52" y="690"/>
                  </a:lnTo>
                  <a:lnTo>
                    <a:pt x="60" y="692"/>
                  </a:lnTo>
                  <a:lnTo>
                    <a:pt x="70" y="692"/>
                  </a:lnTo>
                  <a:lnTo>
                    <a:pt x="84" y="688"/>
                  </a:lnTo>
                  <a:lnTo>
                    <a:pt x="84" y="688"/>
                  </a:lnTo>
                  <a:lnTo>
                    <a:pt x="108" y="684"/>
                  </a:lnTo>
                  <a:lnTo>
                    <a:pt x="130" y="684"/>
                  </a:lnTo>
                  <a:lnTo>
                    <a:pt x="150" y="684"/>
                  </a:lnTo>
                  <a:lnTo>
                    <a:pt x="158" y="686"/>
                  </a:lnTo>
                  <a:lnTo>
                    <a:pt x="166" y="688"/>
                  </a:lnTo>
                  <a:lnTo>
                    <a:pt x="166" y="688"/>
                  </a:lnTo>
                  <a:lnTo>
                    <a:pt x="166" y="696"/>
                  </a:lnTo>
                  <a:lnTo>
                    <a:pt x="166" y="704"/>
                  </a:lnTo>
                  <a:lnTo>
                    <a:pt x="164" y="714"/>
                  </a:lnTo>
                  <a:lnTo>
                    <a:pt x="160" y="726"/>
                  </a:lnTo>
                  <a:lnTo>
                    <a:pt x="150" y="750"/>
                  </a:lnTo>
                  <a:lnTo>
                    <a:pt x="136" y="772"/>
                  </a:lnTo>
                  <a:lnTo>
                    <a:pt x="136" y="772"/>
                  </a:lnTo>
                  <a:lnTo>
                    <a:pt x="128" y="782"/>
                  </a:lnTo>
                  <a:lnTo>
                    <a:pt x="124" y="792"/>
                  </a:lnTo>
                  <a:lnTo>
                    <a:pt x="122" y="800"/>
                  </a:lnTo>
                  <a:lnTo>
                    <a:pt x="124" y="808"/>
                  </a:lnTo>
                  <a:lnTo>
                    <a:pt x="126" y="814"/>
                  </a:lnTo>
                  <a:lnTo>
                    <a:pt x="128" y="818"/>
                  </a:lnTo>
                  <a:lnTo>
                    <a:pt x="138" y="828"/>
                  </a:lnTo>
                  <a:lnTo>
                    <a:pt x="138" y="828"/>
                  </a:lnTo>
                  <a:lnTo>
                    <a:pt x="146" y="836"/>
                  </a:lnTo>
                  <a:lnTo>
                    <a:pt x="152" y="840"/>
                  </a:lnTo>
                  <a:lnTo>
                    <a:pt x="158" y="842"/>
                  </a:lnTo>
                  <a:lnTo>
                    <a:pt x="164" y="842"/>
                  </a:lnTo>
                  <a:lnTo>
                    <a:pt x="172" y="840"/>
                  </a:lnTo>
                  <a:lnTo>
                    <a:pt x="182" y="836"/>
                  </a:lnTo>
                  <a:lnTo>
                    <a:pt x="194" y="828"/>
                  </a:lnTo>
                  <a:lnTo>
                    <a:pt x="194" y="828"/>
                  </a:lnTo>
                  <a:lnTo>
                    <a:pt x="212" y="816"/>
                  </a:lnTo>
                  <a:lnTo>
                    <a:pt x="234" y="806"/>
                  </a:lnTo>
                  <a:lnTo>
                    <a:pt x="252" y="800"/>
                  </a:lnTo>
                  <a:lnTo>
                    <a:pt x="260" y="798"/>
                  </a:lnTo>
                  <a:lnTo>
                    <a:pt x="268" y="798"/>
                  </a:lnTo>
                  <a:lnTo>
                    <a:pt x="268" y="798"/>
                  </a:lnTo>
                  <a:lnTo>
                    <a:pt x="272" y="804"/>
                  </a:lnTo>
                  <a:lnTo>
                    <a:pt x="276" y="812"/>
                  </a:lnTo>
                  <a:lnTo>
                    <a:pt x="278" y="822"/>
                  </a:lnTo>
                  <a:lnTo>
                    <a:pt x="278" y="834"/>
                  </a:lnTo>
                  <a:lnTo>
                    <a:pt x="278" y="858"/>
                  </a:lnTo>
                  <a:lnTo>
                    <a:pt x="274" y="884"/>
                  </a:lnTo>
                  <a:lnTo>
                    <a:pt x="274" y="884"/>
                  </a:lnTo>
                  <a:lnTo>
                    <a:pt x="270" y="898"/>
                  </a:lnTo>
                  <a:lnTo>
                    <a:pt x="270" y="910"/>
                  </a:lnTo>
                  <a:lnTo>
                    <a:pt x="272" y="918"/>
                  </a:lnTo>
                  <a:lnTo>
                    <a:pt x="276" y="924"/>
                  </a:lnTo>
                  <a:lnTo>
                    <a:pt x="280" y="928"/>
                  </a:lnTo>
                  <a:lnTo>
                    <a:pt x="284" y="932"/>
                  </a:lnTo>
                  <a:lnTo>
                    <a:pt x="296" y="936"/>
                  </a:lnTo>
                  <a:lnTo>
                    <a:pt x="296" y="936"/>
                  </a:lnTo>
                  <a:lnTo>
                    <a:pt x="308" y="940"/>
                  </a:lnTo>
                  <a:lnTo>
                    <a:pt x="314" y="942"/>
                  </a:lnTo>
                  <a:lnTo>
                    <a:pt x="320" y="942"/>
                  </a:lnTo>
                  <a:lnTo>
                    <a:pt x="326" y="940"/>
                  </a:lnTo>
                  <a:lnTo>
                    <a:pt x="334" y="934"/>
                  </a:lnTo>
                  <a:lnTo>
                    <a:pt x="340" y="926"/>
                  </a:lnTo>
                  <a:lnTo>
                    <a:pt x="348" y="916"/>
                  </a:lnTo>
                  <a:lnTo>
                    <a:pt x="348" y="916"/>
                  </a:lnTo>
                  <a:lnTo>
                    <a:pt x="362" y="896"/>
                  </a:lnTo>
                  <a:lnTo>
                    <a:pt x="376" y="880"/>
                  </a:lnTo>
                  <a:lnTo>
                    <a:pt x="392" y="866"/>
                  </a:lnTo>
                  <a:lnTo>
                    <a:pt x="406" y="858"/>
                  </a:lnTo>
                  <a:lnTo>
                    <a:pt x="406" y="858"/>
                  </a:lnTo>
                  <a:lnTo>
                    <a:pt x="412" y="862"/>
                  </a:lnTo>
                  <a:lnTo>
                    <a:pt x="418" y="868"/>
                  </a:lnTo>
                  <a:lnTo>
                    <a:pt x="424" y="876"/>
                  </a:lnTo>
                  <a:lnTo>
                    <a:pt x="428" y="886"/>
                  </a:lnTo>
                  <a:lnTo>
                    <a:pt x="438" y="910"/>
                  </a:lnTo>
                  <a:lnTo>
                    <a:pt x="444" y="936"/>
                  </a:lnTo>
                  <a:lnTo>
                    <a:pt x="444" y="936"/>
                  </a:lnTo>
                  <a:lnTo>
                    <a:pt x="446" y="950"/>
                  </a:lnTo>
                  <a:lnTo>
                    <a:pt x="450" y="960"/>
                  </a:lnTo>
                  <a:lnTo>
                    <a:pt x="456" y="968"/>
                  </a:lnTo>
                  <a:lnTo>
                    <a:pt x="460" y="972"/>
                  </a:lnTo>
                  <a:lnTo>
                    <a:pt x="466" y="974"/>
                  </a:lnTo>
                  <a:lnTo>
                    <a:pt x="472" y="974"/>
                  </a:lnTo>
                  <a:lnTo>
                    <a:pt x="484" y="974"/>
                  </a:lnTo>
                  <a:lnTo>
                    <a:pt x="484" y="974"/>
                  </a:lnTo>
                  <a:lnTo>
                    <a:pt x="496" y="974"/>
                  </a:lnTo>
                  <a:lnTo>
                    <a:pt x="502" y="974"/>
                  </a:lnTo>
                  <a:lnTo>
                    <a:pt x="508" y="970"/>
                  </a:lnTo>
                  <a:lnTo>
                    <a:pt x="514" y="966"/>
                  </a:lnTo>
                  <a:lnTo>
                    <a:pt x="518" y="960"/>
                  </a:lnTo>
                  <a:lnTo>
                    <a:pt x="522" y="950"/>
                  </a:lnTo>
                  <a:lnTo>
                    <a:pt x="524" y="936"/>
                  </a:lnTo>
                  <a:lnTo>
                    <a:pt x="524" y="936"/>
                  </a:lnTo>
                  <a:lnTo>
                    <a:pt x="530" y="914"/>
                  </a:lnTo>
                  <a:lnTo>
                    <a:pt x="536" y="892"/>
                  </a:lnTo>
                  <a:lnTo>
                    <a:pt x="546" y="874"/>
                  </a:lnTo>
                  <a:lnTo>
                    <a:pt x="550" y="866"/>
                  </a:lnTo>
                  <a:lnTo>
                    <a:pt x="556" y="860"/>
                  </a:lnTo>
                  <a:lnTo>
                    <a:pt x="556" y="860"/>
                  </a:lnTo>
                  <a:lnTo>
                    <a:pt x="562" y="862"/>
                  </a:lnTo>
                  <a:lnTo>
                    <a:pt x="570" y="866"/>
                  </a:lnTo>
                  <a:lnTo>
                    <a:pt x="580" y="872"/>
                  </a:lnTo>
                  <a:lnTo>
                    <a:pt x="588" y="878"/>
                  </a:lnTo>
                  <a:lnTo>
                    <a:pt x="606" y="898"/>
                  </a:lnTo>
                  <a:lnTo>
                    <a:pt x="622" y="918"/>
                  </a:lnTo>
                  <a:lnTo>
                    <a:pt x="622" y="918"/>
                  </a:lnTo>
                  <a:lnTo>
                    <a:pt x="628" y="930"/>
                  </a:lnTo>
                  <a:lnTo>
                    <a:pt x="636" y="938"/>
                  </a:lnTo>
                  <a:lnTo>
                    <a:pt x="644" y="942"/>
                  </a:lnTo>
                  <a:lnTo>
                    <a:pt x="650" y="944"/>
                  </a:lnTo>
                  <a:lnTo>
                    <a:pt x="656" y="944"/>
                  </a:lnTo>
                  <a:lnTo>
                    <a:pt x="662" y="942"/>
                  </a:lnTo>
                  <a:lnTo>
                    <a:pt x="674" y="938"/>
                  </a:lnTo>
                  <a:lnTo>
                    <a:pt x="674" y="938"/>
                  </a:lnTo>
                  <a:lnTo>
                    <a:pt x="684" y="934"/>
                  </a:lnTo>
                  <a:lnTo>
                    <a:pt x="690" y="930"/>
                  </a:lnTo>
                  <a:lnTo>
                    <a:pt x="694" y="924"/>
                  </a:lnTo>
                  <a:lnTo>
                    <a:pt x="698" y="918"/>
                  </a:lnTo>
                  <a:lnTo>
                    <a:pt x="698" y="910"/>
                  </a:lnTo>
                  <a:lnTo>
                    <a:pt x="698" y="900"/>
                  </a:lnTo>
                  <a:lnTo>
                    <a:pt x="696" y="886"/>
                  </a:lnTo>
                  <a:lnTo>
                    <a:pt x="696" y="886"/>
                  </a:lnTo>
                  <a:lnTo>
                    <a:pt x="690" y="864"/>
                  </a:lnTo>
                  <a:lnTo>
                    <a:pt x="690" y="842"/>
                  </a:lnTo>
                  <a:lnTo>
                    <a:pt x="690" y="822"/>
                  </a:lnTo>
                  <a:lnTo>
                    <a:pt x="692" y="812"/>
                  </a:lnTo>
                  <a:lnTo>
                    <a:pt x="694" y="806"/>
                  </a:lnTo>
                  <a:lnTo>
                    <a:pt x="694" y="806"/>
                  </a:lnTo>
                  <a:lnTo>
                    <a:pt x="702" y="804"/>
                  </a:lnTo>
                  <a:lnTo>
                    <a:pt x="710" y="804"/>
                  </a:lnTo>
                  <a:lnTo>
                    <a:pt x="720" y="806"/>
                  </a:lnTo>
                  <a:lnTo>
                    <a:pt x="732" y="810"/>
                  </a:lnTo>
                  <a:lnTo>
                    <a:pt x="754" y="820"/>
                  </a:lnTo>
                  <a:lnTo>
                    <a:pt x="778" y="832"/>
                  </a:lnTo>
                  <a:lnTo>
                    <a:pt x="778" y="832"/>
                  </a:lnTo>
                  <a:lnTo>
                    <a:pt x="788" y="840"/>
                  </a:lnTo>
                  <a:lnTo>
                    <a:pt x="798" y="844"/>
                  </a:lnTo>
                  <a:lnTo>
                    <a:pt x="806" y="846"/>
                  </a:lnTo>
                  <a:lnTo>
                    <a:pt x="814" y="846"/>
                  </a:lnTo>
                  <a:lnTo>
                    <a:pt x="820" y="844"/>
                  </a:lnTo>
                  <a:lnTo>
                    <a:pt x="824" y="840"/>
                  </a:lnTo>
                  <a:lnTo>
                    <a:pt x="834" y="830"/>
                  </a:lnTo>
                  <a:lnTo>
                    <a:pt x="834" y="830"/>
                  </a:lnTo>
                  <a:lnTo>
                    <a:pt x="842" y="822"/>
                  </a:lnTo>
                  <a:lnTo>
                    <a:pt x="846" y="816"/>
                  </a:lnTo>
                  <a:lnTo>
                    <a:pt x="848" y="810"/>
                  </a:lnTo>
                  <a:lnTo>
                    <a:pt x="848" y="804"/>
                  </a:lnTo>
                  <a:lnTo>
                    <a:pt x="846" y="796"/>
                  </a:lnTo>
                  <a:lnTo>
                    <a:pt x="842" y="786"/>
                  </a:lnTo>
                  <a:lnTo>
                    <a:pt x="834" y="774"/>
                  </a:lnTo>
                  <a:lnTo>
                    <a:pt x="834" y="774"/>
                  </a:lnTo>
                  <a:lnTo>
                    <a:pt x="822" y="758"/>
                  </a:lnTo>
                  <a:lnTo>
                    <a:pt x="812" y="738"/>
                  </a:lnTo>
                  <a:lnTo>
                    <a:pt x="804" y="722"/>
                  </a:lnTo>
                  <a:lnTo>
                    <a:pt x="802" y="706"/>
                  </a:lnTo>
                  <a:lnTo>
                    <a:pt x="802" y="706"/>
                  </a:lnTo>
                  <a:lnTo>
                    <a:pt x="818" y="704"/>
                  </a:lnTo>
                  <a:lnTo>
                    <a:pt x="836" y="704"/>
                  </a:lnTo>
                  <a:lnTo>
                    <a:pt x="858" y="706"/>
                  </a:lnTo>
                  <a:lnTo>
                    <a:pt x="878" y="710"/>
                  </a:lnTo>
                  <a:lnTo>
                    <a:pt x="878" y="710"/>
                  </a:lnTo>
                  <a:lnTo>
                    <a:pt x="890" y="714"/>
                  </a:lnTo>
                  <a:lnTo>
                    <a:pt x="902" y="716"/>
                  </a:lnTo>
                  <a:lnTo>
                    <a:pt x="910" y="714"/>
                  </a:lnTo>
                  <a:lnTo>
                    <a:pt x="916" y="712"/>
                  </a:lnTo>
                  <a:lnTo>
                    <a:pt x="922" y="708"/>
                  </a:lnTo>
                  <a:lnTo>
                    <a:pt x="924" y="702"/>
                  </a:lnTo>
                  <a:lnTo>
                    <a:pt x="930" y="692"/>
                  </a:lnTo>
                  <a:lnTo>
                    <a:pt x="930" y="692"/>
                  </a:lnTo>
                  <a:lnTo>
                    <a:pt x="936" y="680"/>
                  </a:lnTo>
                  <a:lnTo>
                    <a:pt x="936" y="674"/>
                  </a:lnTo>
                  <a:lnTo>
                    <a:pt x="938" y="668"/>
                  </a:lnTo>
                  <a:lnTo>
                    <a:pt x="936" y="662"/>
                  </a:lnTo>
                  <a:lnTo>
                    <a:pt x="932" y="654"/>
                  </a:lnTo>
                  <a:lnTo>
                    <a:pt x="924" y="646"/>
                  </a:lnTo>
                  <a:lnTo>
                    <a:pt x="912" y="638"/>
                  </a:lnTo>
                  <a:lnTo>
                    <a:pt x="912" y="638"/>
                  </a:lnTo>
                  <a:lnTo>
                    <a:pt x="892" y="622"/>
                  </a:lnTo>
                  <a:lnTo>
                    <a:pt x="874" y="604"/>
                  </a:lnTo>
                  <a:lnTo>
                    <a:pt x="862" y="586"/>
                  </a:lnTo>
                  <a:lnTo>
                    <a:pt x="858" y="578"/>
                  </a:lnTo>
                  <a:lnTo>
                    <a:pt x="858" y="570"/>
                  </a:lnTo>
                  <a:lnTo>
                    <a:pt x="858" y="570"/>
                  </a:lnTo>
                  <a:lnTo>
                    <a:pt x="864" y="566"/>
                  </a:lnTo>
                  <a:lnTo>
                    <a:pt x="870" y="560"/>
                  </a:lnTo>
                  <a:lnTo>
                    <a:pt x="890" y="552"/>
                  </a:lnTo>
                  <a:lnTo>
                    <a:pt x="910" y="546"/>
                  </a:lnTo>
                  <a:lnTo>
                    <a:pt x="934" y="542"/>
                  </a:lnTo>
                  <a:lnTo>
                    <a:pt x="934" y="542"/>
                  </a:lnTo>
                  <a:lnTo>
                    <a:pt x="948" y="540"/>
                  </a:lnTo>
                  <a:lnTo>
                    <a:pt x="958" y="538"/>
                  </a:lnTo>
                  <a:lnTo>
                    <a:pt x="964" y="534"/>
                  </a:lnTo>
                  <a:lnTo>
                    <a:pt x="970" y="528"/>
                  </a:lnTo>
                  <a:lnTo>
                    <a:pt x="972" y="522"/>
                  </a:lnTo>
                  <a:lnTo>
                    <a:pt x="974" y="516"/>
                  </a:lnTo>
                  <a:lnTo>
                    <a:pt x="974" y="504"/>
                  </a:lnTo>
                  <a:lnTo>
                    <a:pt x="974" y="504"/>
                  </a:lnTo>
                  <a:lnTo>
                    <a:pt x="974" y="492"/>
                  </a:lnTo>
                  <a:lnTo>
                    <a:pt x="974" y="486"/>
                  </a:lnTo>
                  <a:lnTo>
                    <a:pt x="972" y="480"/>
                  </a:lnTo>
                  <a:lnTo>
                    <a:pt x="968" y="474"/>
                  </a:lnTo>
                  <a:lnTo>
                    <a:pt x="960" y="470"/>
                  </a:lnTo>
                  <a:lnTo>
                    <a:pt x="952" y="466"/>
                  </a:lnTo>
                  <a:lnTo>
                    <a:pt x="938" y="462"/>
                  </a:lnTo>
                  <a:lnTo>
                    <a:pt x="938" y="462"/>
                  </a:lnTo>
                  <a:lnTo>
                    <a:pt x="912" y="454"/>
                  </a:lnTo>
                  <a:lnTo>
                    <a:pt x="888" y="444"/>
                  </a:lnTo>
                  <a:lnTo>
                    <a:pt x="878" y="438"/>
                  </a:lnTo>
                  <a:lnTo>
                    <a:pt x="870" y="432"/>
                  </a:lnTo>
                  <a:lnTo>
                    <a:pt x="864" y="426"/>
                  </a:lnTo>
                  <a:lnTo>
                    <a:pt x="862" y="420"/>
                  </a:lnTo>
                  <a:lnTo>
                    <a:pt x="862" y="420"/>
                  </a:lnTo>
                  <a:lnTo>
                    <a:pt x="870" y="406"/>
                  </a:lnTo>
                  <a:lnTo>
                    <a:pt x="884" y="392"/>
                  </a:lnTo>
                  <a:lnTo>
                    <a:pt x="902" y="378"/>
                  </a:lnTo>
                  <a:lnTo>
                    <a:pt x="920" y="366"/>
                  </a:lnTo>
                  <a:lnTo>
                    <a:pt x="920" y="366"/>
                  </a:lnTo>
                  <a:lnTo>
                    <a:pt x="932" y="358"/>
                  </a:lnTo>
                  <a:lnTo>
                    <a:pt x="940" y="352"/>
                  </a:lnTo>
                  <a:lnTo>
                    <a:pt x="946" y="344"/>
                  </a:lnTo>
                  <a:lnTo>
                    <a:pt x="948" y="338"/>
                  </a:lnTo>
                  <a:lnTo>
                    <a:pt x="948" y="332"/>
                  </a:lnTo>
                  <a:lnTo>
                    <a:pt x="948" y="326"/>
                  </a:lnTo>
                  <a:lnTo>
                    <a:pt x="942" y="314"/>
                  </a:lnTo>
                  <a:lnTo>
                    <a:pt x="942" y="314"/>
                  </a:lnTo>
                  <a:lnTo>
                    <a:pt x="938" y="302"/>
                  </a:lnTo>
                  <a:lnTo>
                    <a:pt x="936" y="298"/>
                  </a:lnTo>
                  <a:lnTo>
                    <a:pt x="932" y="292"/>
                  </a:lnTo>
                  <a:lnTo>
                    <a:pt x="926" y="290"/>
                  </a:lnTo>
                  <a:lnTo>
                    <a:pt x="918" y="288"/>
                  </a:lnTo>
                  <a:lnTo>
                    <a:pt x="906" y="288"/>
                  </a:lnTo>
                  <a:lnTo>
                    <a:pt x="892" y="290"/>
                  </a:lnTo>
                  <a:lnTo>
                    <a:pt x="892" y="290"/>
                  </a:lnTo>
                  <a:lnTo>
                    <a:pt x="866" y="292"/>
                  </a:lnTo>
                  <a:lnTo>
                    <a:pt x="842" y="292"/>
                  </a:lnTo>
                  <a:lnTo>
                    <a:pt x="830" y="292"/>
                  </a:lnTo>
                  <a:lnTo>
                    <a:pt x="820" y="288"/>
                  </a:lnTo>
                  <a:lnTo>
                    <a:pt x="812" y="286"/>
                  </a:lnTo>
                  <a:lnTo>
                    <a:pt x="806" y="282"/>
                  </a:lnTo>
                  <a:lnTo>
                    <a:pt x="806" y="282"/>
                  </a:lnTo>
                  <a:lnTo>
                    <a:pt x="806" y="274"/>
                  </a:lnTo>
                  <a:lnTo>
                    <a:pt x="808" y="264"/>
                  </a:lnTo>
                  <a:lnTo>
                    <a:pt x="816" y="246"/>
                  </a:lnTo>
                  <a:lnTo>
                    <a:pt x="826" y="226"/>
                  </a:lnTo>
                  <a:lnTo>
                    <a:pt x="840" y="208"/>
                  </a:lnTo>
                  <a:lnTo>
                    <a:pt x="840" y="208"/>
                  </a:lnTo>
                  <a:lnTo>
                    <a:pt x="848" y="196"/>
                  </a:lnTo>
                  <a:lnTo>
                    <a:pt x="852" y="186"/>
                  </a:lnTo>
                  <a:lnTo>
                    <a:pt x="854" y="178"/>
                  </a:lnTo>
                  <a:lnTo>
                    <a:pt x="854" y="172"/>
                  </a:lnTo>
                  <a:lnTo>
                    <a:pt x="852" y="166"/>
                  </a:lnTo>
                  <a:lnTo>
                    <a:pt x="848" y="160"/>
                  </a:lnTo>
                  <a:lnTo>
                    <a:pt x="840" y="152"/>
                  </a:lnTo>
                  <a:lnTo>
                    <a:pt x="840" y="152"/>
                  </a:lnTo>
                  <a:lnTo>
                    <a:pt x="832" y="142"/>
                  </a:lnTo>
                  <a:lnTo>
                    <a:pt x="828" y="138"/>
                  </a:lnTo>
                  <a:lnTo>
                    <a:pt x="822" y="136"/>
                  </a:lnTo>
                  <a:lnTo>
                    <a:pt x="814" y="136"/>
                  </a:lnTo>
                  <a:lnTo>
                    <a:pt x="806" y="136"/>
                  </a:lnTo>
                  <a:lnTo>
                    <a:pt x="796" y="140"/>
                  </a:lnTo>
                  <a:lnTo>
                    <a:pt x="784" y="148"/>
                  </a:lnTo>
                  <a:lnTo>
                    <a:pt x="784" y="148"/>
                  </a:lnTo>
                  <a:close/>
                  <a:moveTo>
                    <a:pt x="700" y="702"/>
                  </a:moveTo>
                  <a:lnTo>
                    <a:pt x="700" y="702"/>
                  </a:lnTo>
                  <a:lnTo>
                    <a:pt x="678" y="722"/>
                  </a:lnTo>
                  <a:lnTo>
                    <a:pt x="652" y="740"/>
                  </a:lnTo>
                  <a:lnTo>
                    <a:pt x="628" y="754"/>
                  </a:lnTo>
                  <a:lnTo>
                    <a:pt x="600" y="768"/>
                  </a:lnTo>
                  <a:lnTo>
                    <a:pt x="572" y="776"/>
                  </a:lnTo>
                  <a:lnTo>
                    <a:pt x="544" y="784"/>
                  </a:lnTo>
                  <a:lnTo>
                    <a:pt x="516" y="788"/>
                  </a:lnTo>
                  <a:lnTo>
                    <a:pt x="486" y="790"/>
                  </a:lnTo>
                  <a:lnTo>
                    <a:pt x="458" y="788"/>
                  </a:lnTo>
                  <a:lnTo>
                    <a:pt x="428" y="784"/>
                  </a:lnTo>
                  <a:lnTo>
                    <a:pt x="400" y="776"/>
                  </a:lnTo>
                  <a:lnTo>
                    <a:pt x="372" y="766"/>
                  </a:lnTo>
                  <a:lnTo>
                    <a:pt x="346" y="754"/>
                  </a:lnTo>
                  <a:lnTo>
                    <a:pt x="320" y="740"/>
                  </a:lnTo>
                  <a:lnTo>
                    <a:pt x="296" y="722"/>
                  </a:lnTo>
                  <a:lnTo>
                    <a:pt x="274" y="700"/>
                  </a:lnTo>
                  <a:lnTo>
                    <a:pt x="274" y="700"/>
                  </a:lnTo>
                  <a:lnTo>
                    <a:pt x="252" y="678"/>
                  </a:lnTo>
                  <a:lnTo>
                    <a:pt x="234" y="652"/>
                  </a:lnTo>
                  <a:lnTo>
                    <a:pt x="220" y="628"/>
                  </a:lnTo>
                  <a:lnTo>
                    <a:pt x="208" y="600"/>
                  </a:lnTo>
                  <a:lnTo>
                    <a:pt x="198" y="572"/>
                  </a:lnTo>
                  <a:lnTo>
                    <a:pt x="190" y="544"/>
                  </a:lnTo>
                  <a:lnTo>
                    <a:pt x="186" y="516"/>
                  </a:lnTo>
                  <a:lnTo>
                    <a:pt x="186" y="486"/>
                  </a:lnTo>
                  <a:lnTo>
                    <a:pt x="186" y="458"/>
                  </a:lnTo>
                  <a:lnTo>
                    <a:pt x="190" y="428"/>
                  </a:lnTo>
                  <a:lnTo>
                    <a:pt x="198" y="400"/>
                  </a:lnTo>
                  <a:lnTo>
                    <a:pt x="208" y="374"/>
                  </a:lnTo>
                  <a:lnTo>
                    <a:pt x="220" y="346"/>
                  </a:lnTo>
                  <a:lnTo>
                    <a:pt x="236" y="320"/>
                  </a:lnTo>
                  <a:lnTo>
                    <a:pt x="254" y="296"/>
                  </a:lnTo>
                  <a:lnTo>
                    <a:pt x="274" y="274"/>
                  </a:lnTo>
                  <a:lnTo>
                    <a:pt x="274" y="274"/>
                  </a:lnTo>
                  <a:lnTo>
                    <a:pt x="296" y="252"/>
                  </a:lnTo>
                  <a:lnTo>
                    <a:pt x="322" y="234"/>
                  </a:lnTo>
                  <a:lnTo>
                    <a:pt x="348" y="220"/>
                  </a:lnTo>
                  <a:lnTo>
                    <a:pt x="374" y="208"/>
                  </a:lnTo>
                  <a:lnTo>
                    <a:pt x="402" y="198"/>
                  </a:lnTo>
                  <a:lnTo>
                    <a:pt x="430" y="190"/>
                  </a:lnTo>
                  <a:lnTo>
                    <a:pt x="458" y="186"/>
                  </a:lnTo>
                  <a:lnTo>
                    <a:pt x="488" y="186"/>
                  </a:lnTo>
                  <a:lnTo>
                    <a:pt x="516" y="186"/>
                  </a:lnTo>
                  <a:lnTo>
                    <a:pt x="546" y="190"/>
                  </a:lnTo>
                  <a:lnTo>
                    <a:pt x="574" y="198"/>
                  </a:lnTo>
                  <a:lnTo>
                    <a:pt x="602" y="208"/>
                  </a:lnTo>
                  <a:lnTo>
                    <a:pt x="628" y="220"/>
                  </a:lnTo>
                  <a:lnTo>
                    <a:pt x="654" y="236"/>
                  </a:lnTo>
                  <a:lnTo>
                    <a:pt x="678" y="254"/>
                  </a:lnTo>
                  <a:lnTo>
                    <a:pt x="702" y="274"/>
                  </a:lnTo>
                  <a:lnTo>
                    <a:pt x="702" y="274"/>
                  </a:lnTo>
                  <a:lnTo>
                    <a:pt x="722" y="298"/>
                  </a:lnTo>
                  <a:lnTo>
                    <a:pt x="740" y="322"/>
                  </a:lnTo>
                  <a:lnTo>
                    <a:pt x="754" y="348"/>
                  </a:lnTo>
                  <a:lnTo>
                    <a:pt x="768" y="374"/>
                  </a:lnTo>
                  <a:lnTo>
                    <a:pt x="776" y="402"/>
                  </a:lnTo>
                  <a:lnTo>
                    <a:pt x="784" y="430"/>
                  </a:lnTo>
                  <a:lnTo>
                    <a:pt x="788" y="458"/>
                  </a:lnTo>
                  <a:lnTo>
                    <a:pt x="790" y="488"/>
                  </a:lnTo>
                  <a:lnTo>
                    <a:pt x="788" y="516"/>
                  </a:lnTo>
                  <a:lnTo>
                    <a:pt x="784" y="546"/>
                  </a:lnTo>
                  <a:lnTo>
                    <a:pt x="776" y="574"/>
                  </a:lnTo>
                  <a:lnTo>
                    <a:pt x="766" y="602"/>
                  </a:lnTo>
                  <a:lnTo>
                    <a:pt x="754" y="628"/>
                  </a:lnTo>
                  <a:lnTo>
                    <a:pt x="740" y="654"/>
                  </a:lnTo>
                  <a:lnTo>
                    <a:pt x="722" y="678"/>
                  </a:lnTo>
                  <a:lnTo>
                    <a:pt x="700" y="702"/>
                  </a:lnTo>
                  <a:lnTo>
                    <a:pt x="700" y="70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73" name="Freeform 34"/>
            <p:cNvSpPr>
              <a:spLocks noEditPoints="1"/>
            </p:cNvSpPr>
            <p:nvPr/>
          </p:nvSpPr>
          <p:spPr bwMode="auto">
            <a:xfrm>
              <a:off x="5691977" y="2964081"/>
              <a:ext cx="205825" cy="205825"/>
            </a:xfrm>
            <a:custGeom>
              <a:avLst/>
              <a:gdLst>
                <a:gd name="T0" fmla="*/ 702 w 974"/>
                <a:gd name="T1" fmla="*/ 174 h 974"/>
                <a:gd name="T2" fmla="*/ 706 w 974"/>
                <a:gd name="T3" fmla="*/ 60 h 974"/>
                <a:gd name="T4" fmla="*/ 652 w 974"/>
                <a:gd name="T5" fmla="*/ 36 h 974"/>
                <a:gd name="T6" fmla="*/ 570 w 974"/>
                <a:gd name="T7" fmla="*/ 114 h 974"/>
                <a:gd name="T8" fmla="*/ 532 w 974"/>
                <a:gd name="T9" fmla="*/ 26 h 974"/>
                <a:gd name="T10" fmla="*/ 476 w 974"/>
                <a:gd name="T11" fmla="*/ 0 h 974"/>
                <a:gd name="T12" fmla="*/ 432 w 974"/>
                <a:gd name="T13" fmla="*/ 96 h 974"/>
                <a:gd name="T14" fmla="*/ 358 w 974"/>
                <a:gd name="T15" fmla="*/ 56 h 974"/>
                <a:gd name="T16" fmla="*/ 294 w 974"/>
                <a:gd name="T17" fmla="*/ 40 h 974"/>
                <a:gd name="T18" fmla="*/ 286 w 974"/>
                <a:gd name="T19" fmla="*/ 136 h 974"/>
                <a:gd name="T20" fmla="*/ 220 w 974"/>
                <a:gd name="T21" fmla="*/ 152 h 974"/>
                <a:gd name="T22" fmla="*/ 144 w 974"/>
                <a:gd name="T23" fmla="*/ 140 h 974"/>
                <a:gd name="T24" fmla="*/ 142 w 974"/>
                <a:gd name="T25" fmla="*/ 196 h 974"/>
                <a:gd name="T26" fmla="*/ 94 w 974"/>
                <a:gd name="T27" fmla="*/ 266 h 974"/>
                <a:gd name="T28" fmla="*/ 42 w 974"/>
                <a:gd name="T29" fmla="*/ 288 h 974"/>
                <a:gd name="T30" fmla="*/ 80 w 974"/>
                <a:gd name="T31" fmla="*/ 354 h 974"/>
                <a:gd name="T32" fmla="*/ 64 w 974"/>
                <a:gd name="T33" fmla="*/ 430 h 974"/>
                <a:gd name="T34" fmla="*/ 0 w 974"/>
                <a:gd name="T35" fmla="*/ 476 h 974"/>
                <a:gd name="T36" fmla="*/ 38 w 974"/>
                <a:gd name="T37" fmla="*/ 518 h 974"/>
                <a:gd name="T38" fmla="*/ 102 w 974"/>
                <a:gd name="T39" fmla="*/ 572 h 974"/>
                <a:gd name="T40" fmla="*/ 28 w 974"/>
                <a:gd name="T41" fmla="*/ 648 h 974"/>
                <a:gd name="T42" fmla="*/ 70 w 974"/>
                <a:gd name="T43" fmla="*/ 692 h 974"/>
                <a:gd name="T44" fmla="*/ 166 w 974"/>
                <a:gd name="T45" fmla="*/ 696 h 974"/>
                <a:gd name="T46" fmla="*/ 122 w 974"/>
                <a:gd name="T47" fmla="*/ 800 h 974"/>
                <a:gd name="T48" fmla="*/ 164 w 974"/>
                <a:gd name="T49" fmla="*/ 842 h 974"/>
                <a:gd name="T50" fmla="*/ 268 w 974"/>
                <a:gd name="T51" fmla="*/ 798 h 974"/>
                <a:gd name="T52" fmla="*/ 270 w 974"/>
                <a:gd name="T53" fmla="*/ 898 h 974"/>
                <a:gd name="T54" fmla="*/ 314 w 974"/>
                <a:gd name="T55" fmla="*/ 942 h 974"/>
                <a:gd name="T56" fmla="*/ 392 w 974"/>
                <a:gd name="T57" fmla="*/ 866 h 974"/>
                <a:gd name="T58" fmla="*/ 444 w 974"/>
                <a:gd name="T59" fmla="*/ 936 h 974"/>
                <a:gd name="T60" fmla="*/ 496 w 974"/>
                <a:gd name="T61" fmla="*/ 974 h 974"/>
                <a:gd name="T62" fmla="*/ 536 w 974"/>
                <a:gd name="T63" fmla="*/ 892 h 974"/>
                <a:gd name="T64" fmla="*/ 606 w 974"/>
                <a:gd name="T65" fmla="*/ 898 h 974"/>
                <a:gd name="T66" fmla="*/ 674 w 974"/>
                <a:gd name="T67" fmla="*/ 938 h 974"/>
                <a:gd name="T68" fmla="*/ 696 w 974"/>
                <a:gd name="T69" fmla="*/ 886 h 974"/>
                <a:gd name="T70" fmla="*/ 720 w 974"/>
                <a:gd name="T71" fmla="*/ 806 h 974"/>
                <a:gd name="T72" fmla="*/ 820 w 974"/>
                <a:gd name="T73" fmla="*/ 844 h 974"/>
                <a:gd name="T74" fmla="*/ 842 w 974"/>
                <a:gd name="T75" fmla="*/ 786 h 974"/>
                <a:gd name="T76" fmla="*/ 836 w 974"/>
                <a:gd name="T77" fmla="*/ 704 h 974"/>
                <a:gd name="T78" fmla="*/ 924 w 974"/>
                <a:gd name="T79" fmla="*/ 702 h 974"/>
                <a:gd name="T80" fmla="*/ 912 w 974"/>
                <a:gd name="T81" fmla="*/ 638 h 974"/>
                <a:gd name="T82" fmla="*/ 870 w 974"/>
                <a:gd name="T83" fmla="*/ 560 h 974"/>
                <a:gd name="T84" fmla="*/ 972 w 974"/>
                <a:gd name="T85" fmla="*/ 522 h 974"/>
                <a:gd name="T86" fmla="*/ 952 w 974"/>
                <a:gd name="T87" fmla="*/ 466 h 974"/>
                <a:gd name="T88" fmla="*/ 862 w 974"/>
                <a:gd name="T89" fmla="*/ 420 h 974"/>
                <a:gd name="T90" fmla="*/ 948 w 974"/>
                <a:gd name="T91" fmla="*/ 338 h 974"/>
                <a:gd name="T92" fmla="*/ 918 w 974"/>
                <a:gd name="T93" fmla="*/ 288 h 974"/>
                <a:gd name="T94" fmla="*/ 806 w 974"/>
                <a:gd name="T95" fmla="*/ 282 h 974"/>
                <a:gd name="T96" fmla="*/ 852 w 974"/>
                <a:gd name="T97" fmla="*/ 186 h 974"/>
                <a:gd name="T98" fmla="*/ 822 w 974"/>
                <a:gd name="T99" fmla="*/ 136 h 974"/>
                <a:gd name="T100" fmla="*/ 652 w 974"/>
                <a:gd name="T101" fmla="*/ 740 h 974"/>
                <a:gd name="T102" fmla="*/ 400 w 974"/>
                <a:gd name="T103" fmla="*/ 776 h 974"/>
                <a:gd name="T104" fmla="*/ 220 w 974"/>
                <a:gd name="T105" fmla="*/ 628 h 974"/>
                <a:gd name="T106" fmla="*/ 208 w 974"/>
                <a:gd name="T107" fmla="*/ 374 h 974"/>
                <a:gd name="T108" fmla="*/ 374 w 974"/>
                <a:gd name="T109" fmla="*/ 208 h 974"/>
                <a:gd name="T110" fmla="*/ 628 w 974"/>
                <a:gd name="T111" fmla="*/ 220 h 974"/>
                <a:gd name="T112" fmla="*/ 776 w 974"/>
                <a:gd name="T113" fmla="*/ 402 h 974"/>
                <a:gd name="T114" fmla="*/ 740 w 974"/>
                <a:gd name="T115" fmla="*/ 654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4" h="974">
                  <a:moveTo>
                    <a:pt x="784" y="148"/>
                  </a:moveTo>
                  <a:lnTo>
                    <a:pt x="784" y="148"/>
                  </a:lnTo>
                  <a:lnTo>
                    <a:pt x="762" y="162"/>
                  </a:lnTo>
                  <a:lnTo>
                    <a:pt x="738" y="170"/>
                  </a:lnTo>
                  <a:lnTo>
                    <a:pt x="728" y="174"/>
                  </a:lnTo>
                  <a:lnTo>
                    <a:pt x="718" y="176"/>
                  </a:lnTo>
                  <a:lnTo>
                    <a:pt x="708" y="176"/>
                  </a:lnTo>
                  <a:lnTo>
                    <a:pt x="702" y="174"/>
                  </a:lnTo>
                  <a:lnTo>
                    <a:pt x="702" y="174"/>
                  </a:lnTo>
                  <a:lnTo>
                    <a:pt x="698" y="166"/>
                  </a:lnTo>
                  <a:lnTo>
                    <a:pt x="698" y="158"/>
                  </a:lnTo>
                  <a:lnTo>
                    <a:pt x="696" y="138"/>
                  </a:lnTo>
                  <a:lnTo>
                    <a:pt x="700" y="116"/>
                  </a:lnTo>
                  <a:lnTo>
                    <a:pt x="704" y="94"/>
                  </a:lnTo>
                  <a:lnTo>
                    <a:pt x="704" y="94"/>
                  </a:lnTo>
                  <a:lnTo>
                    <a:pt x="708" y="80"/>
                  </a:lnTo>
                  <a:lnTo>
                    <a:pt x="708" y="68"/>
                  </a:lnTo>
                  <a:lnTo>
                    <a:pt x="706" y="60"/>
                  </a:lnTo>
                  <a:lnTo>
                    <a:pt x="704" y="54"/>
                  </a:lnTo>
                  <a:lnTo>
                    <a:pt x="700" y="50"/>
                  </a:lnTo>
                  <a:lnTo>
                    <a:pt x="694" y="46"/>
                  </a:lnTo>
                  <a:lnTo>
                    <a:pt x="684" y="40"/>
                  </a:lnTo>
                  <a:lnTo>
                    <a:pt x="684" y="40"/>
                  </a:lnTo>
                  <a:lnTo>
                    <a:pt x="672" y="36"/>
                  </a:lnTo>
                  <a:lnTo>
                    <a:pt x="666" y="34"/>
                  </a:lnTo>
                  <a:lnTo>
                    <a:pt x="660" y="34"/>
                  </a:lnTo>
                  <a:lnTo>
                    <a:pt x="652" y="36"/>
                  </a:lnTo>
                  <a:lnTo>
                    <a:pt x="646" y="40"/>
                  </a:lnTo>
                  <a:lnTo>
                    <a:pt x="638" y="48"/>
                  </a:lnTo>
                  <a:lnTo>
                    <a:pt x="630" y="60"/>
                  </a:lnTo>
                  <a:lnTo>
                    <a:pt x="630" y="60"/>
                  </a:lnTo>
                  <a:lnTo>
                    <a:pt x="614" y="80"/>
                  </a:lnTo>
                  <a:lnTo>
                    <a:pt x="596" y="98"/>
                  </a:lnTo>
                  <a:lnTo>
                    <a:pt x="588" y="106"/>
                  </a:lnTo>
                  <a:lnTo>
                    <a:pt x="578" y="110"/>
                  </a:lnTo>
                  <a:lnTo>
                    <a:pt x="570" y="114"/>
                  </a:lnTo>
                  <a:lnTo>
                    <a:pt x="564" y="116"/>
                  </a:lnTo>
                  <a:lnTo>
                    <a:pt x="564" y="116"/>
                  </a:lnTo>
                  <a:lnTo>
                    <a:pt x="558" y="110"/>
                  </a:lnTo>
                  <a:lnTo>
                    <a:pt x="554" y="102"/>
                  </a:lnTo>
                  <a:lnTo>
                    <a:pt x="546" y="84"/>
                  </a:lnTo>
                  <a:lnTo>
                    <a:pt x="538" y="62"/>
                  </a:lnTo>
                  <a:lnTo>
                    <a:pt x="534" y="40"/>
                  </a:lnTo>
                  <a:lnTo>
                    <a:pt x="534" y="40"/>
                  </a:lnTo>
                  <a:lnTo>
                    <a:pt x="532" y="26"/>
                  </a:lnTo>
                  <a:lnTo>
                    <a:pt x="528" y="16"/>
                  </a:lnTo>
                  <a:lnTo>
                    <a:pt x="524" y="8"/>
                  </a:lnTo>
                  <a:lnTo>
                    <a:pt x="520" y="4"/>
                  </a:lnTo>
                  <a:lnTo>
                    <a:pt x="514" y="2"/>
                  </a:lnTo>
                  <a:lnTo>
                    <a:pt x="508" y="0"/>
                  </a:lnTo>
                  <a:lnTo>
                    <a:pt x="494" y="0"/>
                  </a:lnTo>
                  <a:lnTo>
                    <a:pt x="494" y="0"/>
                  </a:lnTo>
                  <a:lnTo>
                    <a:pt x="482" y="0"/>
                  </a:lnTo>
                  <a:lnTo>
                    <a:pt x="476" y="0"/>
                  </a:lnTo>
                  <a:lnTo>
                    <a:pt x="470" y="2"/>
                  </a:lnTo>
                  <a:lnTo>
                    <a:pt x="466" y="6"/>
                  </a:lnTo>
                  <a:lnTo>
                    <a:pt x="460" y="14"/>
                  </a:lnTo>
                  <a:lnTo>
                    <a:pt x="456" y="24"/>
                  </a:lnTo>
                  <a:lnTo>
                    <a:pt x="454" y="38"/>
                  </a:lnTo>
                  <a:lnTo>
                    <a:pt x="454" y="38"/>
                  </a:lnTo>
                  <a:lnTo>
                    <a:pt x="446" y="62"/>
                  </a:lnTo>
                  <a:lnTo>
                    <a:pt x="438" y="86"/>
                  </a:lnTo>
                  <a:lnTo>
                    <a:pt x="432" y="96"/>
                  </a:lnTo>
                  <a:lnTo>
                    <a:pt x="426" y="104"/>
                  </a:lnTo>
                  <a:lnTo>
                    <a:pt x="420" y="112"/>
                  </a:lnTo>
                  <a:lnTo>
                    <a:pt x="414" y="114"/>
                  </a:lnTo>
                  <a:lnTo>
                    <a:pt x="414" y="114"/>
                  </a:lnTo>
                  <a:lnTo>
                    <a:pt x="400" y="106"/>
                  </a:lnTo>
                  <a:lnTo>
                    <a:pt x="384" y="92"/>
                  </a:lnTo>
                  <a:lnTo>
                    <a:pt x="370" y="76"/>
                  </a:lnTo>
                  <a:lnTo>
                    <a:pt x="358" y="56"/>
                  </a:lnTo>
                  <a:lnTo>
                    <a:pt x="358" y="56"/>
                  </a:lnTo>
                  <a:lnTo>
                    <a:pt x="350" y="44"/>
                  </a:lnTo>
                  <a:lnTo>
                    <a:pt x="344" y="36"/>
                  </a:lnTo>
                  <a:lnTo>
                    <a:pt x="336" y="32"/>
                  </a:lnTo>
                  <a:lnTo>
                    <a:pt x="330" y="30"/>
                  </a:lnTo>
                  <a:lnTo>
                    <a:pt x="324" y="30"/>
                  </a:lnTo>
                  <a:lnTo>
                    <a:pt x="318" y="30"/>
                  </a:lnTo>
                  <a:lnTo>
                    <a:pt x="306" y="34"/>
                  </a:lnTo>
                  <a:lnTo>
                    <a:pt x="306" y="34"/>
                  </a:lnTo>
                  <a:lnTo>
                    <a:pt x="294" y="40"/>
                  </a:lnTo>
                  <a:lnTo>
                    <a:pt x="290" y="42"/>
                  </a:lnTo>
                  <a:lnTo>
                    <a:pt x="284" y="46"/>
                  </a:lnTo>
                  <a:lnTo>
                    <a:pt x="282" y="52"/>
                  </a:lnTo>
                  <a:lnTo>
                    <a:pt x="280" y="60"/>
                  </a:lnTo>
                  <a:lnTo>
                    <a:pt x="280" y="72"/>
                  </a:lnTo>
                  <a:lnTo>
                    <a:pt x="282" y="86"/>
                  </a:lnTo>
                  <a:lnTo>
                    <a:pt x="282" y="86"/>
                  </a:lnTo>
                  <a:lnTo>
                    <a:pt x="286" y="112"/>
                  </a:lnTo>
                  <a:lnTo>
                    <a:pt x="286" y="136"/>
                  </a:lnTo>
                  <a:lnTo>
                    <a:pt x="284" y="148"/>
                  </a:lnTo>
                  <a:lnTo>
                    <a:pt x="282" y="158"/>
                  </a:lnTo>
                  <a:lnTo>
                    <a:pt x="280" y="166"/>
                  </a:lnTo>
                  <a:lnTo>
                    <a:pt x="276" y="172"/>
                  </a:lnTo>
                  <a:lnTo>
                    <a:pt x="276" y="172"/>
                  </a:lnTo>
                  <a:lnTo>
                    <a:pt x="268" y="172"/>
                  </a:lnTo>
                  <a:lnTo>
                    <a:pt x="260" y="170"/>
                  </a:lnTo>
                  <a:lnTo>
                    <a:pt x="240" y="164"/>
                  </a:lnTo>
                  <a:lnTo>
                    <a:pt x="220" y="152"/>
                  </a:lnTo>
                  <a:lnTo>
                    <a:pt x="202" y="140"/>
                  </a:lnTo>
                  <a:lnTo>
                    <a:pt x="202" y="140"/>
                  </a:lnTo>
                  <a:lnTo>
                    <a:pt x="190" y="132"/>
                  </a:lnTo>
                  <a:lnTo>
                    <a:pt x="180" y="128"/>
                  </a:lnTo>
                  <a:lnTo>
                    <a:pt x="172" y="126"/>
                  </a:lnTo>
                  <a:lnTo>
                    <a:pt x="164" y="126"/>
                  </a:lnTo>
                  <a:lnTo>
                    <a:pt x="158" y="128"/>
                  </a:lnTo>
                  <a:lnTo>
                    <a:pt x="154" y="132"/>
                  </a:lnTo>
                  <a:lnTo>
                    <a:pt x="144" y="140"/>
                  </a:lnTo>
                  <a:lnTo>
                    <a:pt x="144" y="140"/>
                  </a:lnTo>
                  <a:lnTo>
                    <a:pt x="136" y="148"/>
                  </a:lnTo>
                  <a:lnTo>
                    <a:pt x="132" y="154"/>
                  </a:lnTo>
                  <a:lnTo>
                    <a:pt x="130" y="160"/>
                  </a:lnTo>
                  <a:lnTo>
                    <a:pt x="130" y="166"/>
                  </a:lnTo>
                  <a:lnTo>
                    <a:pt x="130" y="174"/>
                  </a:lnTo>
                  <a:lnTo>
                    <a:pt x="136" y="184"/>
                  </a:lnTo>
                  <a:lnTo>
                    <a:pt x="142" y="196"/>
                  </a:lnTo>
                  <a:lnTo>
                    <a:pt x="142" y="196"/>
                  </a:lnTo>
                  <a:lnTo>
                    <a:pt x="154" y="214"/>
                  </a:lnTo>
                  <a:lnTo>
                    <a:pt x="164" y="234"/>
                  </a:lnTo>
                  <a:lnTo>
                    <a:pt x="170" y="252"/>
                  </a:lnTo>
                  <a:lnTo>
                    <a:pt x="172" y="268"/>
                  </a:lnTo>
                  <a:lnTo>
                    <a:pt x="172" y="268"/>
                  </a:lnTo>
                  <a:lnTo>
                    <a:pt x="156" y="272"/>
                  </a:lnTo>
                  <a:lnTo>
                    <a:pt x="136" y="272"/>
                  </a:lnTo>
                  <a:lnTo>
                    <a:pt x="114" y="270"/>
                  </a:lnTo>
                  <a:lnTo>
                    <a:pt x="94" y="266"/>
                  </a:lnTo>
                  <a:lnTo>
                    <a:pt x="94" y="266"/>
                  </a:lnTo>
                  <a:lnTo>
                    <a:pt x="80" y="264"/>
                  </a:lnTo>
                  <a:lnTo>
                    <a:pt x="70" y="264"/>
                  </a:lnTo>
                  <a:lnTo>
                    <a:pt x="60" y="264"/>
                  </a:lnTo>
                  <a:lnTo>
                    <a:pt x="54" y="268"/>
                  </a:lnTo>
                  <a:lnTo>
                    <a:pt x="50" y="272"/>
                  </a:lnTo>
                  <a:lnTo>
                    <a:pt x="46" y="278"/>
                  </a:lnTo>
                  <a:lnTo>
                    <a:pt x="42" y="288"/>
                  </a:lnTo>
                  <a:lnTo>
                    <a:pt x="42" y="288"/>
                  </a:lnTo>
                  <a:lnTo>
                    <a:pt x="38" y="300"/>
                  </a:lnTo>
                  <a:lnTo>
                    <a:pt x="36" y="306"/>
                  </a:lnTo>
                  <a:lnTo>
                    <a:pt x="36" y="312"/>
                  </a:lnTo>
                  <a:lnTo>
                    <a:pt x="38" y="318"/>
                  </a:lnTo>
                  <a:lnTo>
                    <a:pt x="42" y="326"/>
                  </a:lnTo>
                  <a:lnTo>
                    <a:pt x="50" y="334"/>
                  </a:lnTo>
                  <a:lnTo>
                    <a:pt x="62" y="342"/>
                  </a:lnTo>
                  <a:lnTo>
                    <a:pt x="62" y="342"/>
                  </a:lnTo>
                  <a:lnTo>
                    <a:pt x="80" y="354"/>
                  </a:lnTo>
                  <a:lnTo>
                    <a:pt x="96" y="370"/>
                  </a:lnTo>
                  <a:lnTo>
                    <a:pt x="110" y="384"/>
                  </a:lnTo>
                  <a:lnTo>
                    <a:pt x="118" y="398"/>
                  </a:lnTo>
                  <a:lnTo>
                    <a:pt x="118" y="398"/>
                  </a:lnTo>
                  <a:lnTo>
                    <a:pt x="114" y="404"/>
                  </a:lnTo>
                  <a:lnTo>
                    <a:pt x="108" y="410"/>
                  </a:lnTo>
                  <a:lnTo>
                    <a:pt x="98" y="416"/>
                  </a:lnTo>
                  <a:lnTo>
                    <a:pt x="88" y="422"/>
                  </a:lnTo>
                  <a:lnTo>
                    <a:pt x="64" y="430"/>
                  </a:lnTo>
                  <a:lnTo>
                    <a:pt x="38" y="436"/>
                  </a:lnTo>
                  <a:lnTo>
                    <a:pt x="38" y="436"/>
                  </a:lnTo>
                  <a:lnTo>
                    <a:pt x="26" y="438"/>
                  </a:lnTo>
                  <a:lnTo>
                    <a:pt x="16" y="442"/>
                  </a:lnTo>
                  <a:lnTo>
                    <a:pt x="8" y="446"/>
                  </a:lnTo>
                  <a:lnTo>
                    <a:pt x="4" y="452"/>
                  </a:lnTo>
                  <a:lnTo>
                    <a:pt x="0" y="458"/>
                  </a:lnTo>
                  <a:lnTo>
                    <a:pt x="0" y="464"/>
                  </a:lnTo>
                  <a:lnTo>
                    <a:pt x="0" y="476"/>
                  </a:lnTo>
                  <a:lnTo>
                    <a:pt x="0" y="476"/>
                  </a:lnTo>
                  <a:lnTo>
                    <a:pt x="0" y="488"/>
                  </a:lnTo>
                  <a:lnTo>
                    <a:pt x="0" y="494"/>
                  </a:lnTo>
                  <a:lnTo>
                    <a:pt x="4" y="500"/>
                  </a:lnTo>
                  <a:lnTo>
                    <a:pt x="8" y="506"/>
                  </a:lnTo>
                  <a:lnTo>
                    <a:pt x="14" y="510"/>
                  </a:lnTo>
                  <a:lnTo>
                    <a:pt x="24" y="514"/>
                  </a:lnTo>
                  <a:lnTo>
                    <a:pt x="38" y="518"/>
                  </a:lnTo>
                  <a:lnTo>
                    <a:pt x="38" y="518"/>
                  </a:lnTo>
                  <a:lnTo>
                    <a:pt x="60" y="522"/>
                  </a:lnTo>
                  <a:lnTo>
                    <a:pt x="82" y="530"/>
                  </a:lnTo>
                  <a:lnTo>
                    <a:pt x="100" y="538"/>
                  </a:lnTo>
                  <a:lnTo>
                    <a:pt x="106" y="544"/>
                  </a:lnTo>
                  <a:lnTo>
                    <a:pt x="112" y="550"/>
                  </a:lnTo>
                  <a:lnTo>
                    <a:pt x="112" y="550"/>
                  </a:lnTo>
                  <a:lnTo>
                    <a:pt x="110" y="556"/>
                  </a:lnTo>
                  <a:lnTo>
                    <a:pt x="108" y="564"/>
                  </a:lnTo>
                  <a:lnTo>
                    <a:pt x="102" y="572"/>
                  </a:lnTo>
                  <a:lnTo>
                    <a:pt x="94" y="582"/>
                  </a:lnTo>
                  <a:lnTo>
                    <a:pt x="76" y="598"/>
                  </a:lnTo>
                  <a:lnTo>
                    <a:pt x="54" y="614"/>
                  </a:lnTo>
                  <a:lnTo>
                    <a:pt x="54" y="614"/>
                  </a:lnTo>
                  <a:lnTo>
                    <a:pt x="42" y="622"/>
                  </a:lnTo>
                  <a:lnTo>
                    <a:pt x="34" y="628"/>
                  </a:lnTo>
                  <a:lnTo>
                    <a:pt x="30" y="636"/>
                  </a:lnTo>
                  <a:lnTo>
                    <a:pt x="28" y="642"/>
                  </a:lnTo>
                  <a:lnTo>
                    <a:pt x="28" y="648"/>
                  </a:lnTo>
                  <a:lnTo>
                    <a:pt x="28" y="654"/>
                  </a:lnTo>
                  <a:lnTo>
                    <a:pt x="34" y="666"/>
                  </a:lnTo>
                  <a:lnTo>
                    <a:pt x="34" y="666"/>
                  </a:lnTo>
                  <a:lnTo>
                    <a:pt x="38" y="676"/>
                  </a:lnTo>
                  <a:lnTo>
                    <a:pt x="42" y="682"/>
                  </a:lnTo>
                  <a:lnTo>
                    <a:pt x="46" y="686"/>
                  </a:lnTo>
                  <a:lnTo>
                    <a:pt x="52" y="690"/>
                  </a:lnTo>
                  <a:lnTo>
                    <a:pt x="60" y="692"/>
                  </a:lnTo>
                  <a:lnTo>
                    <a:pt x="70" y="692"/>
                  </a:lnTo>
                  <a:lnTo>
                    <a:pt x="84" y="688"/>
                  </a:lnTo>
                  <a:lnTo>
                    <a:pt x="84" y="688"/>
                  </a:lnTo>
                  <a:lnTo>
                    <a:pt x="108" y="684"/>
                  </a:lnTo>
                  <a:lnTo>
                    <a:pt x="130" y="684"/>
                  </a:lnTo>
                  <a:lnTo>
                    <a:pt x="150" y="684"/>
                  </a:lnTo>
                  <a:lnTo>
                    <a:pt x="158" y="686"/>
                  </a:lnTo>
                  <a:lnTo>
                    <a:pt x="166" y="688"/>
                  </a:lnTo>
                  <a:lnTo>
                    <a:pt x="166" y="688"/>
                  </a:lnTo>
                  <a:lnTo>
                    <a:pt x="166" y="696"/>
                  </a:lnTo>
                  <a:lnTo>
                    <a:pt x="166" y="704"/>
                  </a:lnTo>
                  <a:lnTo>
                    <a:pt x="164" y="714"/>
                  </a:lnTo>
                  <a:lnTo>
                    <a:pt x="160" y="726"/>
                  </a:lnTo>
                  <a:lnTo>
                    <a:pt x="150" y="750"/>
                  </a:lnTo>
                  <a:lnTo>
                    <a:pt x="136" y="772"/>
                  </a:lnTo>
                  <a:lnTo>
                    <a:pt x="136" y="772"/>
                  </a:lnTo>
                  <a:lnTo>
                    <a:pt x="128" y="782"/>
                  </a:lnTo>
                  <a:lnTo>
                    <a:pt x="124" y="792"/>
                  </a:lnTo>
                  <a:lnTo>
                    <a:pt x="122" y="800"/>
                  </a:lnTo>
                  <a:lnTo>
                    <a:pt x="124" y="808"/>
                  </a:lnTo>
                  <a:lnTo>
                    <a:pt x="126" y="814"/>
                  </a:lnTo>
                  <a:lnTo>
                    <a:pt x="128" y="818"/>
                  </a:lnTo>
                  <a:lnTo>
                    <a:pt x="138" y="828"/>
                  </a:lnTo>
                  <a:lnTo>
                    <a:pt x="138" y="828"/>
                  </a:lnTo>
                  <a:lnTo>
                    <a:pt x="146" y="836"/>
                  </a:lnTo>
                  <a:lnTo>
                    <a:pt x="152" y="840"/>
                  </a:lnTo>
                  <a:lnTo>
                    <a:pt x="158" y="842"/>
                  </a:lnTo>
                  <a:lnTo>
                    <a:pt x="164" y="842"/>
                  </a:lnTo>
                  <a:lnTo>
                    <a:pt x="172" y="840"/>
                  </a:lnTo>
                  <a:lnTo>
                    <a:pt x="182" y="836"/>
                  </a:lnTo>
                  <a:lnTo>
                    <a:pt x="194" y="828"/>
                  </a:lnTo>
                  <a:lnTo>
                    <a:pt x="194" y="828"/>
                  </a:lnTo>
                  <a:lnTo>
                    <a:pt x="212" y="816"/>
                  </a:lnTo>
                  <a:lnTo>
                    <a:pt x="234" y="806"/>
                  </a:lnTo>
                  <a:lnTo>
                    <a:pt x="252" y="800"/>
                  </a:lnTo>
                  <a:lnTo>
                    <a:pt x="260" y="798"/>
                  </a:lnTo>
                  <a:lnTo>
                    <a:pt x="268" y="798"/>
                  </a:lnTo>
                  <a:lnTo>
                    <a:pt x="268" y="798"/>
                  </a:lnTo>
                  <a:lnTo>
                    <a:pt x="272" y="804"/>
                  </a:lnTo>
                  <a:lnTo>
                    <a:pt x="276" y="812"/>
                  </a:lnTo>
                  <a:lnTo>
                    <a:pt x="278" y="822"/>
                  </a:lnTo>
                  <a:lnTo>
                    <a:pt x="278" y="834"/>
                  </a:lnTo>
                  <a:lnTo>
                    <a:pt x="278" y="858"/>
                  </a:lnTo>
                  <a:lnTo>
                    <a:pt x="274" y="884"/>
                  </a:lnTo>
                  <a:lnTo>
                    <a:pt x="274" y="884"/>
                  </a:lnTo>
                  <a:lnTo>
                    <a:pt x="270" y="898"/>
                  </a:lnTo>
                  <a:lnTo>
                    <a:pt x="270" y="910"/>
                  </a:lnTo>
                  <a:lnTo>
                    <a:pt x="272" y="918"/>
                  </a:lnTo>
                  <a:lnTo>
                    <a:pt x="276" y="924"/>
                  </a:lnTo>
                  <a:lnTo>
                    <a:pt x="280" y="928"/>
                  </a:lnTo>
                  <a:lnTo>
                    <a:pt x="284" y="932"/>
                  </a:lnTo>
                  <a:lnTo>
                    <a:pt x="296" y="936"/>
                  </a:lnTo>
                  <a:lnTo>
                    <a:pt x="296" y="936"/>
                  </a:lnTo>
                  <a:lnTo>
                    <a:pt x="308" y="940"/>
                  </a:lnTo>
                  <a:lnTo>
                    <a:pt x="314" y="942"/>
                  </a:lnTo>
                  <a:lnTo>
                    <a:pt x="320" y="942"/>
                  </a:lnTo>
                  <a:lnTo>
                    <a:pt x="326" y="940"/>
                  </a:lnTo>
                  <a:lnTo>
                    <a:pt x="334" y="934"/>
                  </a:lnTo>
                  <a:lnTo>
                    <a:pt x="340" y="926"/>
                  </a:lnTo>
                  <a:lnTo>
                    <a:pt x="348" y="916"/>
                  </a:lnTo>
                  <a:lnTo>
                    <a:pt x="348" y="916"/>
                  </a:lnTo>
                  <a:lnTo>
                    <a:pt x="362" y="896"/>
                  </a:lnTo>
                  <a:lnTo>
                    <a:pt x="376" y="880"/>
                  </a:lnTo>
                  <a:lnTo>
                    <a:pt x="392" y="866"/>
                  </a:lnTo>
                  <a:lnTo>
                    <a:pt x="406" y="858"/>
                  </a:lnTo>
                  <a:lnTo>
                    <a:pt x="406" y="858"/>
                  </a:lnTo>
                  <a:lnTo>
                    <a:pt x="412" y="862"/>
                  </a:lnTo>
                  <a:lnTo>
                    <a:pt x="418" y="868"/>
                  </a:lnTo>
                  <a:lnTo>
                    <a:pt x="424" y="876"/>
                  </a:lnTo>
                  <a:lnTo>
                    <a:pt x="428" y="886"/>
                  </a:lnTo>
                  <a:lnTo>
                    <a:pt x="438" y="910"/>
                  </a:lnTo>
                  <a:lnTo>
                    <a:pt x="444" y="936"/>
                  </a:lnTo>
                  <a:lnTo>
                    <a:pt x="444" y="936"/>
                  </a:lnTo>
                  <a:lnTo>
                    <a:pt x="446" y="950"/>
                  </a:lnTo>
                  <a:lnTo>
                    <a:pt x="450" y="960"/>
                  </a:lnTo>
                  <a:lnTo>
                    <a:pt x="456" y="968"/>
                  </a:lnTo>
                  <a:lnTo>
                    <a:pt x="460" y="972"/>
                  </a:lnTo>
                  <a:lnTo>
                    <a:pt x="466" y="974"/>
                  </a:lnTo>
                  <a:lnTo>
                    <a:pt x="472" y="974"/>
                  </a:lnTo>
                  <a:lnTo>
                    <a:pt x="484" y="974"/>
                  </a:lnTo>
                  <a:lnTo>
                    <a:pt x="484" y="974"/>
                  </a:lnTo>
                  <a:lnTo>
                    <a:pt x="496" y="974"/>
                  </a:lnTo>
                  <a:lnTo>
                    <a:pt x="502" y="974"/>
                  </a:lnTo>
                  <a:lnTo>
                    <a:pt x="508" y="970"/>
                  </a:lnTo>
                  <a:lnTo>
                    <a:pt x="514" y="966"/>
                  </a:lnTo>
                  <a:lnTo>
                    <a:pt x="518" y="960"/>
                  </a:lnTo>
                  <a:lnTo>
                    <a:pt x="522" y="950"/>
                  </a:lnTo>
                  <a:lnTo>
                    <a:pt x="524" y="936"/>
                  </a:lnTo>
                  <a:lnTo>
                    <a:pt x="524" y="936"/>
                  </a:lnTo>
                  <a:lnTo>
                    <a:pt x="530" y="914"/>
                  </a:lnTo>
                  <a:lnTo>
                    <a:pt x="536" y="892"/>
                  </a:lnTo>
                  <a:lnTo>
                    <a:pt x="546" y="874"/>
                  </a:lnTo>
                  <a:lnTo>
                    <a:pt x="550" y="866"/>
                  </a:lnTo>
                  <a:lnTo>
                    <a:pt x="556" y="860"/>
                  </a:lnTo>
                  <a:lnTo>
                    <a:pt x="556" y="860"/>
                  </a:lnTo>
                  <a:lnTo>
                    <a:pt x="562" y="862"/>
                  </a:lnTo>
                  <a:lnTo>
                    <a:pt x="570" y="866"/>
                  </a:lnTo>
                  <a:lnTo>
                    <a:pt x="580" y="872"/>
                  </a:lnTo>
                  <a:lnTo>
                    <a:pt x="588" y="878"/>
                  </a:lnTo>
                  <a:lnTo>
                    <a:pt x="606" y="898"/>
                  </a:lnTo>
                  <a:lnTo>
                    <a:pt x="622" y="918"/>
                  </a:lnTo>
                  <a:lnTo>
                    <a:pt x="622" y="918"/>
                  </a:lnTo>
                  <a:lnTo>
                    <a:pt x="628" y="930"/>
                  </a:lnTo>
                  <a:lnTo>
                    <a:pt x="636" y="938"/>
                  </a:lnTo>
                  <a:lnTo>
                    <a:pt x="644" y="942"/>
                  </a:lnTo>
                  <a:lnTo>
                    <a:pt x="650" y="944"/>
                  </a:lnTo>
                  <a:lnTo>
                    <a:pt x="656" y="944"/>
                  </a:lnTo>
                  <a:lnTo>
                    <a:pt x="662" y="942"/>
                  </a:lnTo>
                  <a:lnTo>
                    <a:pt x="674" y="938"/>
                  </a:lnTo>
                  <a:lnTo>
                    <a:pt x="674" y="938"/>
                  </a:lnTo>
                  <a:lnTo>
                    <a:pt x="684" y="934"/>
                  </a:lnTo>
                  <a:lnTo>
                    <a:pt x="690" y="930"/>
                  </a:lnTo>
                  <a:lnTo>
                    <a:pt x="694" y="924"/>
                  </a:lnTo>
                  <a:lnTo>
                    <a:pt x="698" y="918"/>
                  </a:lnTo>
                  <a:lnTo>
                    <a:pt x="698" y="910"/>
                  </a:lnTo>
                  <a:lnTo>
                    <a:pt x="698" y="900"/>
                  </a:lnTo>
                  <a:lnTo>
                    <a:pt x="696" y="886"/>
                  </a:lnTo>
                  <a:lnTo>
                    <a:pt x="696" y="886"/>
                  </a:lnTo>
                  <a:lnTo>
                    <a:pt x="690" y="864"/>
                  </a:lnTo>
                  <a:lnTo>
                    <a:pt x="690" y="842"/>
                  </a:lnTo>
                  <a:lnTo>
                    <a:pt x="690" y="822"/>
                  </a:lnTo>
                  <a:lnTo>
                    <a:pt x="692" y="812"/>
                  </a:lnTo>
                  <a:lnTo>
                    <a:pt x="694" y="806"/>
                  </a:lnTo>
                  <a:lnTo>
                    <a:pt x="694" y="806"/>
                  </a:lnTo>
                  <a:lnTo>
                    <a:pt x="702" y="804"/>
                  </a:lnTo>
                  <a:lnTo>
                    <a:pt x="710" y="804"/>
                  </a:lnTo>
                  <a:lnTo>
                    <a:pt x="720" y="806"/>
                  </a:lnTo>
                  <a:lnTo>
                    <a:pt x="732" y="810"/>
                  </a:lnTo>
                  <a:lnTo>
                    <a:pt x="754" y="820"/>
                  </a:lnTo>
                  <a:lnTo>
                    <a:pt x="778" y="832"/>
                  </a:lnTo>
                  <a:lnTo>
                    <a:pt x="778" y="832"/>
                  </a:lnTo>
                  <a:lnTo>
                    <a:pt x="788" y="840"/>
                  </a:lnTo>
                  <a:lnTo>
                    <a:pt x="798" y="844"/>
                  </a:lnTo>
                  <a:lnTo>
                    <a:pt x="806" y="846"/>
                  </a:lnTo>
                  <a:lnTo>
                    <a:pt x="814" y="846"/>
                  </a:lnTo>
                  <a:lnTo>
                    <a:pt x="820" y="844"/>
                  </a:lnTo>
                  <a:lnTo>
                    <a:pt x="824" y="840"/>
                  </a:lnTo>
                  <a:lnTo>
                    <a:pt x="834" y="830"/>
                  </a:lnTo>
                  <a:lnTo>
                    <a:pt x="834" y="830"/>
                  </a:lnTo>
                  <a:lnTo>
                    <a:pt x="842" y="822"/>
                  </a:lnTo>
                  <a:lnTo>
                    <a:pt x="846" y="816"/>
                  </a:lnTo>
                  <a:lnTo>
                    <a:pt x="848" y="810"/>
                  </a:lnTo>
                  <a:lnTo>
                    <a:pt x="848" y="804"/>
                  </a:lnTo>
                  <a:lnTo>
                    <a:pt x="846" y="796"/>
                  </a:lnTo>
                  <a:lnTo>
                    <a:pt x="842" y="786"/>
                  </a:lnTo>
                  <a:lnTo>
                    <a:pt x="834" y="774"/>
                  </a:lnTo>
                  <a:lnTo>
                    <a:pt x="834" y="774"/>
                  </a:lnTo>
                  <a:lnTo>
                    <a:pt x="822" y="758"/>
                  </a:lnTo>
                  <a:lnTo>
                    <a:pt x="812" y="738"/>
                  </a:lnTo>
                  <a:lnTo>
                    <a:pt x="804" y="722"/>
                  </a:lnTo>
                  <a:lnTo>
                    <a:pt x="802" y="706"/>
                  </a:lnTo>
                  <a:lnTo>
                    <a:pt x="802" y="706"/>
                  </a:lnTo>
                  <a:lnTo>
                    <a:pt x="818" y="704"/>
                  </a:lnTo>
                  <a:lnTo>
                    <a:pt x="836" y="704"/>
                  </a:lnTo>
                  <a:lnTo>
                    <a:pt x="858" y="706"/>
                  </a:lnTo>
                  <a:lnTo>
                    <a:pt x="878" y="710"/>
                  </a:lnTo>
                  <a:lnTo>
                    <a:pt x="878" y="710"/>
                  </a:lnTo>
                  <a:lnTo>
                    <a:pt x="890" y="714"/>
                  </a:lnTo>
                  <a:lnTo>
                    <a:pt x="902" y="716"/>
                  </a:lnTo>
                  <a:lnTo>
                    <a:pt x="910" y="714"/>
                  </a:lnTo>
                  <a:lnTo>
                    <a:pt x="916" y="712"/>
                  </a:lnTo>
                  <a:lnTo>
                    <a:pt x="922" y="708"/>
                  </a:lnTo>
                  <a:lnTo>
                    <a:pt x="924" y="702"/>
                  </a:lnTo>
                  <a:lnTo>
                    <a:pt x="930" y="692"/>
                  </a:lnTo>
                  <a:lnTo>
                    <a:pt x="930" y="692"/>
                  </a:lnTo>
                  <a:lnTo>
                    <a:pt x="936" y="680"/>
                  </a:lnTo>
                  <a:lnTo>
                    <a:pt x="936" y="674"/>
                  </a:lnTo>
                  <a:lnTo>
                    <a:pt x="938" y="668"/>
                  </a:lnTo>
                  <a:lnTo>
                    <a:pt x="936" y="662"/>
                  </a:lnTo>
                  <a:lnTo>
                    <a:pt x="932" y="654"/>
                  </a:lnTo>
                  <a:lnTo>
                    <a:pt x="924" y="646"/>
                  </a:lnTo>
                  <a:lnTo>
                    <a:pt x="912" y="638"/>
                  </a:lnTo>
                  <a:lnTo>
                    <a:pt x="912" y="638"/>
                  </a:lnTo>
                  <a:lnTo>
                    <a:pt x="892" y="622"/>
                  </a:lnTo>
                  <a:lnTo>
                    <a:pt x="874" y="604"/>
                  </a:lnTo>
                  <a:lnTo>
                    <a:pt x="862" y="586"/>
                  </a:lnTo>
                  <a:lnTo>
                    <a:pt x="858" y="578"/>
                  </a:lnTo>
                  <a:lnTo>
                    <a:pt x="858" y="570"/>
                  </a:lnTo>
                  <a:lnTo>
                    <a:pt x="858" y="570"/>
                  </a:lnTo>
                  <a:lnTo>
                    <a:pt x="864" y="566"/>
                  </a:lnTo>
                  <a:lnTo>
                    <a:pt x="870" y="560"/>
                  </a:lnTo>
                  <a:lnTo>
                    <a:pt x="890" y="552"/>
                  </a:lnTo>
                  <a:lnTo>
                    <a:pt x="910" y="546"/>
                  </a:lnTo>
                  <a:lnTo>
                    <a:pt x="934" y="542"/>
                  </a:lnTo>
                  <a:lnTo>
                    <a:pt x="934" y="542"/>
                  </a:lnTo>
                  <a:lnTo>
                    <a:pt x="948" y="540"/>
                  </a:lnTo>
                  <a:lnTo>
                    <a:pt x="958" y="538"/>
                  </a:lnTo>
                  <a:lnTo>
                    <a:pt x="964" y="534"/>
                  </a:lnTo>
                  <a:lnTo>
                    <a:pt x="970" y="528"/>
                  </a:lnTo>
                  <a:lnTo>
                    <a:pt x="972" y="522"/>
                  </a:lnTo>
                  <a:lnTo>
                    <a:pt x="974" y="516"/>
                  </a:lnTo>
                  <a:lnTo>
                    <a:pt x="974" y="504"/>
                  </a:lnTo>
                  <a:lnTo>
                    <a:pt x="974" y="504"/>
                  </a:lnTo>
                  <a:lnTo>
                    <a:pt x="974" y="492"/>
                  </a:lnTo>
                  <a:lnTo>
                    <a:pt x="974" y="486"/>
                  </a:lnTo>
                  <a:lnTo>
                    <a:pt x="972" y="480"/>
                  </a:lnTo>
                  <a:lnTo>
                    <a:pt x="968" y="474"/>
                  </a:lnTo>
                  <a:lnTo>
                    <a:pt x="960" y="470"/>
                  </a:lnTo>
                  <a:lnTo>
                    <a:pt x="952" y="466"/>
                  </a:lnTo>
                  <a:lnTo>
                    <a:pt x="938" y="462"/>
                  </a:lnTo>
                  <a:lnTo>
                    <a:pt x="938" y="462"/>
                  </a:lnTo>
                  <a:lnTo>
                    <a:pt x="912" y="454"/>
                  </a:lnTo>
                  <a:lnTo>
                    <a:pt x="888" y="444"/>
                  </a:lnTo>
                  <a:lnTo>
                    <a:pt x="878" y="438"/>
                  </a:lnTo>
                  <a:lnTo>
                    <a:pt x="870" y="432"/>
                  </a:lnTo>
                  <a:lnTo>
                    <a:pt x="864" y="426"/>
                  </a:lnTo>
                  <a:lnTo>
                    <a:pt x="862" y="420"/>
                  </a:lnTo>
                  <a:lnTo>
                    <a:pt x="862" y="420"/>
                  </a:lnTo>
                  <a:lnTo>
                    <a:pt x="870" y="406"/>
                  </a:lnTo>
                  <a:lnTo>
                    <a:pt x="884" y="392"/>
                  </a:lnTo>
                  <a:lnTo>
                    <a:pt x="902" y="378"/>
                  </a:lnTo>
                  <a:lnTo>
                    <a:pt x="920" y="366"/>
                  </a:lnTo>
                  <a:lnTo>
                    <a:pt x="920" y="366"/>
                  </a:lnTo>
                  <a:lnTo>
                    <a:pt x="932" y="358"/>
                  </a:lnTo>
                  <a:lnTo>
                    <a:pt x="940" y="352"/>
                  </a:lnTo>
                  <a:lnTo>
                    <a:pt x="946" y="344"/>
                  </a:lnTo>
                  <a:lnTo>
                    <a:pt x="948" y="338"/>
                  </a:lnTo>
                  <a:lnTo>
                    <a:pt x="948" y="332"/>
                  </a:lnTo>
                  <a:lnTo>
                    <a:pt x="948" y="326"/>
                  </a:lnTo>
                  <a:lnTo>
                    <a:pt x="942" y="314"/>
                  </a:lnTo>
                  <a:lnTo>
                    <a:pt x="942" y="314"/>
                  </a:lnTo>
                  <a:lnTo>
                    <a:pt x="938" y="302"/>
                  </a:lnTo>
                  <a:lnTo>
                    <a:pt x="936" y="298"/>
                  </a:lnTo>
                  <a:lnTo>
                    <a:pt x="932" y="292"/>
                  </a:lnTo>
                  <a:lnTo>
                    <a:pt x="926" y="290"/>
                  </a:lnTo>
                  <a:lnTo>
                    <a:pt x="918" y="288"/>
                  </a:lnTo>
                  <a:lnTo>
                    <a:pt x="906" y="288"/>
                  </a:lnTo>
                  <a:lnTo>
                    <a:pt x="892" y="290"/>
                  </a:lnTo>
                  <a:lnTo>
                    <a:pt x="892" y="290"/>
                  </a:lnTo>
                  <a:lnTo>
                    <a:pt x="866" y="292"/>
                  </a:lnTo>
                  <a:lnTo>
                    <a:pt x="842" y="292"/>
                  </a:lnTo>
                  <a:lnTo>
                    <a:pt x="830" y="292"/>
                  </a:lnTo>
                  <a:lnTo>
                    <a:pt x="820" y="288"/>
                  </a:lnTo>
                  <a:lnTo>
                    <a:pt x="812" y="286"/>
                  </a:lnTo>
                  <a:lnTo>
                    <a:pt x="806" y="282"/>
                  </a:lnTo>
                  <a:lnTo>
                    <a:pt x="806" y="282"/>
                  </a:lnTo>
                  <a:lnTo>
                    <a:pt x="806" y="274"/>
                  </a:lnTo>
                  <a:lnTo>
                    <a:pt x="808" y="264"/>
                  </a:lnTo>
                  <a:lnTo>
                    <a:pt x="816" y="246"/>
                  </a:lnTo>
                  <a:lnTo>
                    <a:pt x="826" y="226"/>
                  </a:lnTo>
                  <a:lnTo>
                    <a:pt x="840" y="208"/>
                  </a:lnTo>
                  <a:lnTo>
                    <a:pt x="840" y="208"/>
                  </a:lnTo>
                  <a:lnTo>
                    <a:pt x="848" y="196"/>
                  </a:lnTo>
                  <a:lnTo>
                    <a:pt x="852" y="186"/>
                  </a:lnTo>
                  <a:lnTo>
                    <a:pt x="854" y="178"/>
                  </a:lnTo>
                  <a:lnTo>
                    <a:pt x="854" y="172"/>
                  </a:lnTo>
                  <a:lnTo>
                    <a:pt x="852" y="166"/>
                  </a:lnTo>
                  <a:lnTo>
                    <a:pt x="848" y="160"/>
                  </a:lnTo>
                  <a:lnTo>
                    <a:pt x="840" y="152"/>
                  </a:lnTo>
                  <a:lnTo>
                    <a:pt x="840" y="152"/>
                  </a:lnTo>
                  <a:lnTo>
                    <a:pt x="832" y="142"/>
                  </a:lnTo>
                  <a:lnTo>
                    <a:pt x="828" y="138"/>
                  </a:lnTo>
                  <a:lnTo>
                    <a:pt x="822" y="136"/>
                  </a:lnTo>
                  <a:lnTo>
                    <a:pt x="814" y="136"/>
                  </a:lnTo>
                  <a:lnTo>
                    <a:pt x="806" y="136"/>
                  </a:lnTo>
                  <a:lnTo>
                    <a:pt x="796" y="140"/>
                  </a:lnTo>
                  <a:lnTo>
                    <a:pt x="784" y="148"/>
                  </a:lnTo>
                  <a:lnTo>
                    <a:pt x="784" y="148"/>
                  </a:lnTo>
                  <a:close/>
                  <a:moveTo>
                    <a:pt x="700" y="702"/>
                  </a:moveTo>
                  <a:lnTo>
                    <a:pt x="700" y="702"/>
                  </a:lnTo>
                  <a:lnTo>
                    <a:pt x="678" y="722"/>
                  </a:lnTo>
                  <a:lnTo>
                    <a:pt x="652" y="740"/>
                  </a:lnTo>
                  <a:lnTo>
                    <a:pt x="628" y="754"/>
                  </a:lnTo>
                  <a:lnTo>
                    <a:pt x="600" y="768"/>
                  </a:lnTo>
                  <a:lnTo>
                    <a:pt x="572" y="776"/>
                  </a:lnTo>
                  <a:lnTo>
                    <a:pt x="544" y="784"/>
                  </a:lnTo>
                  <a:lnTo>
                    <a:pt x="516" y="788"/>
                  </a:lnTo>
                  <a:lnTo>
                    <a:pt x="486" y="790"/>
                  </a:lnTo>
                  <a:lnTo>
                    <a:pt x="458" y="788"/>
                  </a:lnTo>
                  <a:lnTo>
                    <a:pt x="428" y="784"/>
                  </a:lnTo>
                  <a:lnTo>
                    <a:pt x="400" y="776"/>
                  </a:lnTo>
                  <a:lnTo>
                    <a:pt x="372" y="766"/>
                  </a:lnTo>
                  <a:lnTo>
                    <a:pt x="346" y="754"/>
                  </a:lnTo>
                  <a:lnTo>
                    <a:pt x="320" y="740"/>
                  </a:lnTo>
                  <a:lnTo>
                    <a:pt x="296" y="722"/>
                  </a:lnTo>
                  <a:lnTo>
                    <a:pt x="274" y="700"/>
                  </a:lnTo>
                  <a:lnTo>
                    <a:pt x="274" y="700"/>
                  </a:lnTo>
                  <a:lnTo>
                    <a:pt x="252" y="678"/>
                  </a:lnTo>
                  <a:lnTo>
                    <a:pt x="234" y="652"/>
                  </a:lnTo>
                  <a:lnTo>
                    <a:pt x="220" y="628"/>
                  </a:lnTo>
                  <a:lnTo>
                    <a:pt x="208" y="600"/>
                  </a:lnTo>
                  <a:lnTo>
                    <a:pt x="198" y="572"/>
                  </a:lnTo>
                  <a:lnTo>
                    <a:pt x="190" y="544"/>
                  </a:lnTo>
                  <a:lnTo>
                    <a:pt x="186" y="516"/>
                  </a:lnTo>
                  <a:lnTo>
                    <a:pt x="186" y="486"/>
                  </a:lnTo>
                  <a:lnTo>
                    <a:pt x="186" y="458"/>
                  </a:lnTo>
                  <a:lnTo>
                    <a:pt x="190" y="428"/>
                  </a:lnTo>
                  <a:lnTo>
                    <a:pt x="198" y="400"/>
                  </a:lnTo>
                  <a:lnTo>
                    <a:pt x="208" y="374"/>
                  </a:lnTo>
                  <a:lnTo>
                    <a:pt x="220" y="346"/>
                  </a:lnTo>
                  <a:lnTo>
                    <a:pt x="236" y="320"/>
                  </a:lnTo>
                  <a:lnTo>
                    <a:pt x="254" y="296"/>
                  </a:lnTo>
                  <a:lnTo>
                    <a:pt x="274" y="274"/>
                  </a:lnTo>
                  <a:lnTo>
                    <a:pt x="274" y="274"/>
                  </a:lnTo>
                  <a:lnTo>
                    <a:pt x="296" y="252"/>
                  </a:lnTo>
                  <a:lnTo>
                    <a:pt x="322" y="234"/>
                  </a:lnTo>
                  <a:lnTo>
                    <a:pt x="348" y="220"/>
                  </a:lnTo>
                  <a:lnTo>
                    <a:pt x="374" y="208"/>
                  </a:lnTo>
                  <a:lnTo>
                    <a:pt x="402" y="198"/>
                  </a:lnTo>
                  <a:lnTo>
                    <a:pt x="430" y="190"/>
                  </a:lnTo>
                  <a:lnTo>
                    <a:pt x="458" y="186"/>
                  </a:lnTo>
                  <a:lnTo>
                    <a:pt x="488" y="186"/>
                  </a:lnTo>
                  <a:lnTo>
                    <a:pt x="516" y="186"/>
                  </a:lnTo>
                  <a:lnTo>
                    <a:pt x="546" y="190"/>
                  </a:lnTo>
                  <a:lnTo>
                    <a:pt x="574" y="198"/>
                  </a:lnTo>
                  <a:lnTo>
                    <a:pt x="602" y="208"/>
                  </a:lnTo>
                  <a:lnTo>
                    <a:pt x="628" y="220"/>
                  </a:lnTo>
                  <a:lnTo>
                    <a:pt x="654" y="236"/>
                  </a:lnTo>
                  <a:lnTo>
                    <a:pt x="678" y="254"/>
                  </a:lnTo>
                  <a:lnTo>
                    <a:pt x="702" y="274"/>
                  </a:lnTo>
                  <a:lnTo>
                    <a:pt x="702" y="274"/>
                  </a:lnTo>
                  <a:lnTo>
                    <a:pt x="722" y="298"/>
                  </a:lnTo>
                  <a:lnTo>
                    <a:pt x="740" y="322"/>
                  </a:lnTo>
                  <a:lnTo>
                    <a:pt x="754" y="348"/>
                  </a:lnTo>
                  <a:lnTo>
                    <a:pt x="768" y="374"/>
                  </a:lnTo>
                  <a:lnTo>
                    <a:pt x="776" y="402"/>
                  </a:lnTo>
                  <a:lnTo>
                    <a:pt x="784" y="430"/>
                  </a:lnTo>
                  <a:lnTo>
                    <a:pt x="788" y="458"/>
                  </a:lnTo>
                  <a:lnTo>
                    <a:pt x="790" y="488"/>
                  </a:lnTo>
                  <a:lnTo>
                    <a:pt x="788" y="516"/>
                  </a:lnTo>
                  <a:lnTo>
                    <a:pt x="784" y="546"/>
                  </a:lnTo>
                  <a:lnTo>
                    <a:pt x="776" y="574"/>
                  </a:lnTo>
                  <a:lnTo>
                    <a:pt x="766" y="602"/>
                  </a:lnTo>
                  <a:lnTo>
                    <a:pt x="754" y="628"/>
                  </a:lnTo>
                  <a:lnTo>
                    <a:pt x="740" y="654"/>
                  </a:lnTo>
                  <a:lnTo>
                    <a:pt x="722" y="678"/>
                  </a:lnTo>
                  <a:lnTo>
                    <a:pt x="700" y="702"/>
                  </a:lnTo>
                  <a:lnTo>
                    <a:pt x="700" y="70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74" name="Freeform 138"/>
            <p:cNvSpPr>
              <a:spLocks noEditPoints="1"/>
            </p:cNvSpPr>
            <p:nvPr/>
          </p:nvSpPr>
          <p:spPr bwMode="auto">
            <a:xfrm>
              <a:off x="4668850" y="2817243"/>
              <a:ext cx="328348" cy="386618"/>
            </a:xfrm>
            <a:custGeom>
              <a:avLst/>
              <a:gdLst>
                <a:gd name="T0" fmla="*/ 392 w 2130"/>
                <a:gd name="T1" fmla="*/ 116 h 2508"/>
                <a:gd name="T2" fmla="*/ 510 w 2130"/>
                <a:gd name="T3" fmla="*/ 10 h 2508"/>
                <a:gd name="T4" fmla="*/ 1324 w 2130"/>
                <a:gd name="T5" fmla="*/ 4 h 2508"/>
                <a:gd name="T6" fmla="*/ 1472 w 2130"/>
                <a:gd name="T7" fmla="*/ 116 h 2508"/>
                <a:gd name="T8" fmla="*/ 1380 w 2130"/>
                <a:gd name="T9" fmla="*/ 220 h 2508"/>
                <a:gd name="T10" fmla="*/ 1280 w 2130"/>
                <a:gd name="T11" fmla="*/ 120 h 2508"/>
                <a:gd name="T12" fmla="*/ 1180 w 2130"/>
                <a:gd name="T13" fmla="*/ 382 h 2508"/>
                <a:gd name="T14" fmla="*/ 1528 w 2130"/>
                <a:gd name="T15" fmla="*/ 2436 h 2508"/>
                <a:gd name="T16" fmla="*/ 120 w 2130"/>
                <a:gd name="T17" fmla="*/ 2508 h 2508"/>
                <a:gd name="T18" fmla="*/ 2 w 2130"/>
                <a:gd name="T19" fmla="*/ 2400 h 2508"/>
                <a:gd name="T20" fmla="*/ 54 w 2130"/>
                <a:gd name="T21" fmla="*/ 584 h 2508"/>
                <a:gd name="T22" fmla="*/ 1464 w 2130"/>
                <a:gd name="T23" fmla="*/ 572 h 2508"/>
                <a:gd name="T24" fmla="*/ 506 w 2130"/>
                <a:gd name="T25" fmla="*/ 2098 h 2508"/>
                <a:gd name="T26" fmla="*/ 432 w 2130"/>
                <a:gd name="T27" fmla="*/ 2022 h 2508"/>
                <a:gd name="T28" fmla="*/ 218 w 2130"/>
                <a:gd name="T29" fmla="*/ 2082 h 2508"/>
                <a:gd name="T30" fmla="*/ 262 w 2130"/>
                <a:gd name="T31" fmla="*/ 2308 h 2508"/>
                <a:gd name="T32" fmla="*/ 494 w 2130"/>
                <a:gd name="T33" fmla="*/ 2280 h 2508"/>
                <a:gd name="T34" fmla="*/ 494 w 2130"/>
                <a:gd name="T35" fmla="*/ 1650 h 2508"/>
                <a:gd name="T36" fmla="*/ 262 w 2130"/>
                <a:gd name="T37" fmla="*/ 1622 h 2508"/>
                <a:gd name="T38" fmla="*/ 218 w 2130"/>
                <a:gd name="T39" fmla="*/ 1848 h 2508"/>
                <a:gd name="T40" fmla="*/ 432 w 2130"/>
                <a:gd name="T41" fmla="*/ 1908 h 2508"/>
                <a:gd name="T42" fmla="*/ 506 w 2130"/>
                <a:gd name="T43" fmla="*/ 1690 h 2508"/>
                <a:gd name="T44" fmla="*/ 446 w 2130"/>
                <a:gd name="T45" fmla="*/ 1210 h 2508"/>
                <a:gd name="T46" fmla="*/ 222 w 2130"/>
                <a:gd name="T47" fmla="*/ 1256 h 2508"/>
                <a:gd name="T48" fmla="*/ 250 w 2130"/>
                <a:gd name="T49" fmla="*/ 1488 h 2508"/>
                <a:gd name="T50" fmla="*/ 484 w 2130"/>
                <a:gd name="T51" fmla="*/ 1478 h 2508"/>
                <a:gd name="T52" fmla="*/ 908 w 2130"/>
                <a:gd name="T53" fmla="*/ 2068 h 2508"/>
                <a:gd name="T54" fmla="*/ 684 w 2130"/>
                <a:gd name="T55" fmla="*/ 2024 h 2508"/>
                <a:gd name="T56" fmla="*/ 624 w 2130"/>
                <a:gd name="T57" fmla="*/ 2240 h 2508"/>
                <a:gd name="T58" fmla="*/ 838 w 2130"/>
                <a:gd name="T59" fmla="*/ 2314 h 2508"/>
                <a:gd name="T60" fmla="*/ 914 w 2130"/>
                <a:gd name="T61" fmla="*/ 2240 h 2508"/>
                <a:gd name="T62" fmla="*/ 868 w 2130"/>
                <a:gd name="T63" fmla="*/ 1622 h 2508"/>
                <a:gd name="T64" fmla="*/ 636 w 2130"/>
                <a:gd name="T65" fmla="*/ 1650 h 2508"/>
                <a:gd name="T66" fmla="*/ 646 w 2130"/>
                <a:gd name="T67" fmla="*/ 1886 h 2508"/>
                <a:gd name="T68" fmla="*/ 880 w 2130"/>
                <a:gd name="T69" fmla="*/ 1894 h 2508"/>
                <a:gd name="T70" fmla="*/ 838 w 2130"/>
                <a:gd name="T71" fmla="*/ 1500 h 2508"/>
                <a:gd name="T72" fmla="*/ 914 w 2130"/>
                <a:gd name="T73" fmla="*/ 1284 h 2508"/>
                <a:gd name="T74" fmla="*/ 838 w 2130"/>
                <a:gd name="T75" fmla="*/ 1210 h 2508"/>
                <a:gd name="T76" fmla="*/ 626 w 2130"/>
                <a:gd name="T77" fmla="*/ 1270 h 2508"/>
                <a:gd name="T78" fmla="*/ 670 w 2130"/>
                <a:gd name="T79" fmla="*/ 1494 h 2508"/>
                <a:gd name="T80" fmla="*/ 1298 w 2130"/>
                <a:gd name="T81" fmla="*/ 1638 h 2508"/>
                <a:gd name="T82" fmla="*/ 1064 w 2130"/>
                <a:gd name="T83" fmla="*/ 1628 h 2508"/>
                <a:gd name="T84" fmla="*/ 1032 w 2130"/>
                <a:gd name="T85" fmla="*/ 2254 h 2508"/>
                <a:gd name="T86" fmla="*/ 1246 w 2130"/>
                <a:gd name="T87" fmla="*/ 2314 h 2508"/>
                <a:gd name="T88" fmla="*/ 1320 w 2130"/>
                <a:gd name="T89" fmla="*/ 2098 h 2508"/>
                <a:gd name="T90" fmla="*/ 1274 w 2130"/>
                <a:gd name="T91" fmla="*/ 1216 h 2508"/>
                <a:gd name="T92" fmla="*/ 1044 w 2130"/>
                <a:gd name="T93" fmla="*/ 1242 h 2508"/>
                <a:gd name="T94" fmla="*/ 1052 w 2130"/>
                <a:gd name="T95" fmla="*/ 1478 h 2508"/>
                <a:gd name="T96" fmla="*/ 1288 w 2130"/>
                <a:gd name="T97" fmla="*/ 1488 h 2508"/>
                <a:gd name="T98" fmla="*/ 216 w 2130"/>
                <a:gd name="T99" fmla="*/ 1056 h 2508"/>
                <a:gd name="T100" fmla="*/ 1972 w 2130"/>
                <a:gd name="T101" fmla="*/ 1214 h 2508"/>
                <a:gd name="T102" fmla="*/ 1828 w 2130"/>
                <a:gd name="T103" fmla="*/ 1056 h 2508"/>
                <a:gd name="T104" fmla="*/ 1792 w 2130"/>
                <a:gd name="T105" fmla="*/ 932 h 2508"/>
                <a:gd name="T106" fmla="*/ 1708 w 2130"/>
                <a:gd name="T107" fmla="*/ 948 h 2508"/>
                <a:gd name="T108" fmla="*/ 1702 w 2130"/>
                <a:gd name="T109" fmla="*/ 1478 h 2508"/>
                <a:gd name="T110" fmla="*/ 1834 w 2130"/>
                <a:gd name="T111" fmla="*/ 1512 h 2508"/>
                <a:gd name="T112" fmla="*/ 2086 w 2130"/>
                <a:gd name="T113" fmla="*/ 1402 h 2508"/>
                <a:gd name="T114" fmla="*/ 2130 w 2130"/>
                <a:gd name="T115" fmla="*/ 1294 h 2508"/>
                <a:gd name="T116" fmla="*/ 2070 w 2130"/>
                <a:gd name="T117" fmla="*/ 1234 h 2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0" h="2508">
                  <a:moveTo>
                    <a:pt x="568" y="382"/>
                  </a:moveTo>
                  <a:lnTo>
                    <a:pt x="376" y="382"/>
                  </a:lnTo>
                  <a:lnTo>
                    <a:pt x="376" y="190"/>
                  </a:lnTo>
                  <a:lnTo>
                    <a:pt x="376" y="190"/>
                  </a:lnTo>
                  <a:lnTo>
                    <a:pt x="376" y="190"/>
                  </a:lnTo>
                  <a:lnTo>
                    <a:pt x="378" y="172"/>
                  </a:lnTo>
                  <a:lnTo>
                    <a:pt x="380" y="152"/>
                  </a:lnTo>
                  <a:lnTo>
                    <a:pt x="386" y="134"/>
                  </a:lnTo>
                  <a:lnTo>
                    <a:pt x="392" y="116"/>
                  </a:lnTo>
                  <a:lnTo>
                    <a:pt x="400" y="100"/>
                  </a:lnTo>
                  <a:lnTo>
                    <a:pt x="410" y="84"/>
                  </a:lnTo>
                  <a:lnTo>
                    <a:pt x="420" y="70"/>
                  </a:lnTo>
                  <a:lnTo>
                    <a:pt x="432" y="56"/>
                  </a:lnTo>
                  <a:lnTo>
                    <a:pt x="446" y="44"/>
                  </a:lnTo>
                  <a:lnTo>
                    <a:pt x="460" y="32"/>
                  </a:lnTo>
                  <a:lnTo>
                    <a:pt x="476" y="24"/>
                  </a:lnTo>
                  <a:lnTo>
                    <a:pt x="494" y="16"/>
                  </a:lnTo>
                  <a:lnTo>
                    <a:pt x="510" y="10"/>
                  </a:lnTo>
                  <a:lnTo>
                    <a:pt x="530" y="4"/>
                  </a:lnTo>
                  <a:lnTo>
                    <a:pt x="548" y="2"/>
                  </a:lnTo>
                  <a:lnTo>
                    <a:pt x="568" y="0"/>
                  </a:lnTo>
                  <a:lnTo>
                    <a:pt x="1278" y="0"/>
                  </a:lnTo>
                  <a:lnTo>
                    <a:pt x="1278" y="0"/>
                  </a:lnTo>
                  <a:lnTo>
                    <a:pt x="1280" y="0"/>
                  </a:lnTo>
                  <a:lnTo>
                    <a:pt x="1280" y="0"/>
                  </a:lnTo>
                  <a:lnTo>
                    <a:pt x="1302" y="2"/>
                  </a:lnTo>
                  <a:lnTo>
                    <a:pt x="1324" y="4"/>
                  </a:lnTo>
                  <a:lnTo>
                    <a:pt x="1344" y="10"/>
                  </a:lnTo>
                  <a:lnTo>
                    <a:pt x="1364" y="18"/>
                  </a:lnTo>
                  <a:lnTo>
                    <a:pt x="1384" y="28"/>
                  </a:lnTo>
                  <a:lnTo>
                    <a:pt x="1402" y="38"/>
                  </a:lnTo>
                  <a:lnTo>
                    <a:pt x="1420" y="50"/>
                  </a:lnTo>
                  <a:lnTo>
                    <a:pt x="1434" y="64"/>
                  </a:lnTo>
                  <a:lnTo>
                    <a:pt x="1448" y="80"/>
                  </a:lnTo>
                  <a:lnTo>
                    <a:pt x="1462" y="98"/>
                  </a:lnTo>
                  <a:lnTo>
                    <a:pt x="1472" y="116"/>
                  </a:lnTo>
                  <a:lnTo>
                    <a:pt x="1482" y="134"/>
                  </a:lnTo>
                  <a:lnTo>
                    <a:pt x="1490" y="154"/>
                  </a:lnTo>
                  <a:lnTo>
                    <a:pt x="1494" y="176"/>
                  </a:lnTo>
                  <a:lnTo>
                    <a:pt x="1498" y="198"/>
                  </a:lnTo>
                  <a:lnTo>
                    <a:pt x="1500" y="220"/>
                  </a:lnTo>
                  <a:lnTo>
                    <a:pt x="1500" y="382"/>
                  </a:lnTo>
                  <a:lnTo>
                    <a:pt x="1380" y="382"/>
                  </a:lnTo>
                  <a:lnTo>
                    <a:pt x="1380" y="220"/>
                  </a:lnTo>
                  <a:lnTo>
                    <a:pt x="1380" y="220"/>
                  </a:lnTo>
                  <a:lnTo>
                    <a:pt x="1378" y="200"/>
                  </a:lnTo>
                  <a:lnTo>
                    <a:pt x="1372" y="182"/>
                  </a:lnTo>
                  <a:lnTo>
                    <a:pt x="1362" y="164"/>
                  </a:lnTo>
                  <a:lnTo>
                    <a:pt x="1350" y="150"/>
                  </a:lnTo>
                  <a:lnTo>
                    <a:pt x="1336" y="138"/>
                  </a:lnTo>
                  <a:lnTo>
                    <a:pt x="1318" y="128"/>
                  </a:lnTo>
                  <a:lnTo>
                    <a:pt x="1300" y="122"/>
                  </a:lnTo>
                  <a:lnTo>
                    <a:pt x="1280" y="120"/>
                  </a:lnTo>
                  <a:lnTo>
                    <a:pt x="1280" y="120"/>
                  </a:lnTo>
                  <a:lnTo>
                    <a:pt x="1260" y="122"/>
                  </a:lnTo>
                  <a:lnTo>
                    <a:pt x="1240" y="128"/>
                  </a:lnTo>
                  <a:lnTo>
                    <a:pt x="1224" y="138"/>
                  </a:lnTo>
                  <a:lnTo>
                    <a:pt x="1208" y="150"/>
                  </a:lnTo>
                  <a:lnTo>
                    <a:pt x="1196" y="164"/>
                  </a:lnTo>
                  <a:lnTo>
                    <a:pt x="1188" y="182"/>
                  </a:lnTo>
                  <a:lnTo>
                    <a:pt x="1182" y="200"/>
                  </a:lnTo>
                  <a:lnTo>
                    <a:pt x="1180" y="220"/>
                  </a:lnTo>
                  <a:lnTo>
                    <a:pt x="1180" y="382"/>
                  </a:lnTo>
                  <a:lnTo>
                    <a:pt x="1120" y="382"/>
                  </a:lnTo>
                  <a:lnTo>
                    <a:pt x="1060" y="382"/>
                  </a:lnTo>
                  <a:lnTo>
                    <a:pt x="568" y="382"/>
                  </a:lnTo>
                  <a:close/>
                  <a:moveTo>
                    <a:pt x="1536" y="682"/>
                  </a:moveTo>
                  <a:lnTo>
                    <a:pt x="1536" y="2388"/>
                  </a:lnTo>
                  <a:lnTo>
                    <a:pt x="1536" y="2388"/>
                  </a:lnTo>
                  <a:lnTo>
                    <a:pt x="1536" y="2400"/>
                  </a:lnTo>
                  <a:lnTo>
                    <a:pt x="1534" y="2412"/>
                  </a:lnTo>
                  <a:lnTo>
                    <a:pt x="1528" y="2436"/>
                  </a:lnTo>
                  <a:lnTo>
                    <a:pt x="1516" y="2456"/>
                  </a:lnTo>
                  <a:lnTo>
                    <a:pt x="1502" y="2474"/>
                  </a:lnTo>
                  <a:lnTo>
                    <a:pt x="1484" y="2488"/>
                  </a:lnTo>
                  <a:lnTo>
                    <a:pt x="1464" y="2498"/>
                  </a:lnTo>
                  <a:lnTo>
                    <a:pt x="1440" y="2506"/>
                  </a:lnTo>
                  <a:lnTo>
                    <a:pt x="1430" y="2508"/>
                  </a:lnTo>
                  <a:lnTo>
                    <a:pt x="1416" y="2508"/>
                  </a:lnTo>
                  <a:lnTo>
                    <a:pt x="120" y="2508"/>
                  </a:lnTo>
                  <a:lnTo>
                    <a:pt x="120" y="2508"/>
                  </a:lnTo>
                  <a:lnTo>
                    <a:pt x="108" y="2508"/>
                  </a:lnTo>
                  <a:lnTo>
                    <a:pt x="96" y="2506"/>
                  </a:lnTo>
                  <a:lnTo>
                    <a:pt x="74" y="2498"/>
                  </a:lnTo>
                  <a:lnTo>
                    <a:pt x="54" y="2488"/>
                  </a:lnTo>
                  <a:lnTo>
                    <a:pt x="36" y="2474"/>
                  </a:lnTo>
                  <a:lnTo>
                    <a:pt x="22" y="2456"/>
                  </a:lnTo>
                  <a:lnTo>
                    <a:pt x="10" y="2436"/>
                  </a:lnTo>
                  <a:lnTo>
                    <a:pt x="4" y="2412"/>
                  </a:lnTo>
                  <a:lnTo>
                    <a:pt x="2" y="2400"/>
                  </a:lnTo>
                  <a:lnTo>
                    <a:pt x="0" y="2388"/>
                  </a:lnTo>
                  <a:lnTo>
                    <a:pt x="0" y="682"/>
                  </a:lnTo>
                  <a:lnTo>
                    <a:pt x="0" y="682"/>
                  </a:lnTo>
                  <a:lnTo>
                    <a:pt x="2" y="670"/>
                  </a:lnTo>
                  <a:lnTo>
                    <a:pt x="4" y="658"/>
                  </a:lnTo>
                  <a:lnTo>
                    <a:pt x="10" y="636"/>
                  </a:lnTo>
                  <a:lnTo>
                    <a:pt x="22" y="616"/>
                  </a:lnTo>
                  <a:lnTo>
                    <a:pt x="36" y="598"/>
                  </a:lnTo>
                  <a:lnTo>
                    <a:pt x="54" y="584"/>
                  </a:lnTo>
                  <a:lnTo>
                    <a:pt x="74" y="572"/>
                  </a:lnTo>
                  <a:lnTo>
                    <a:pt x="96" y="566"/>
                  </a:lnTo>
                  <a:lnTo>
                    <a:pt x="108" y="564"/>
                  </a:lnTo>
                  <a:lnTo>
                    <a:pt x="120" y="564"/>
                  </a:lnTo>
                  <a:lnTo>
                    <a:pt x="1416" y="564"/>
                  </a:lnTo>
                  <a:lnTo>
                    <a:pt x="1416" y="564"/>
                  </a:lnTo>
                  <a:lnTo>
                    <a:pt x="1430" y="564"/>
                  </a:lnTo>
                  <a:lnTo>
                    <a:pt x="1440" y="566"/>
                  </a:lnTo>
                  <a:lnTo>
                    <a:pt x="1464" y="572"/>
                  </a:lnTo>
                  <a:lnTo>
                    <a:pt x="1484" y="584"/>
                  </a:lnTo>
                  <a:lnTo>
                    <a:pt x="1502" y="598"/>
                  </a:lnTo>
                  <a:lnTo>
                    <a:pt x="1516" y="616"/>
                  </a:lnTo>
                  <a:lnTo>
                    <a:pt x="1528" y="636"/>
                  </a:lnTo>
                  <a:lnTo>
                    <a:pt x="1534" y="658"/>
                  </a:lnTo>
                  <a:lnTo>
                    <a:pt x="1536" y="670"/>
                  </a:lnTo>
                  <a:lnTo>
                    <a:pt x="1536" y="682"/>
                  </a:lnTo>
                  <a:lnTo>
                    <a:pt x="1536" y="682"/>
                  </a:lnTo>
                  <a:close/>
                  <a:moveTo>
                    <a:pt x="506" y="2098"/>
                  </a:moveTo>
                  <a:lnTo>
                    <a:pt x="506" y="2098"/>
                  </a:lnTo>
                  <a:lnTo>
                    <a:pt x="504" y="2082"/>
                  </a:lnTo>
                  <a:lnTo>
                    <a:pt x="500" y="2068"/>
                  </a:lnTo>
                  <a:lnTo>
                    <a:pt x="494" y="2056"/>
                  </a:lnTo>
                  <a:lnTo>
                    <a:pt x="484" y="2044"/>
                  </a:lnTo>
                  <a:lnTo>
                    <a:pt x="474" y="2036"/>
                  </a:lnTo>
                  <a:lnTo>
                    <a:pt x="460" y="2028"/>
                  </a:lnTo>
                  <a:lnTo>
                    <a:pt x="446" y="2024"/>
                  </a:lnTo>
                  <a:lnTo>
                    <a:pt x="432" y="2022"/>
                  </a:lnTo>
                  <a:lnTo>
                    <a:pt x="292" y="2022"/>
                  </a:lnTo>
                  <a:lnTo>
                    <a:pt x="292" y="2022"/>
                  </a:lnTo>
                  <a:lnTo>
                    <a:pt x="276" y="2024"/>
                  </a:lnTo>
                  <a:lnTo>
                    <a:pt x="262" y="2028"/>
                  </a:lnTo>
                  <a:lnTo>
                    <a:pt x="250" y="2036"/>
                  </a:lnTo>
                  <a:lnTo>
                    <a:pt x="238" y="2044"/>
                  </a:lnTo>
                  <a:lnTo>
                    <a:pt x="230" y="2056"/>
                  </a:lnTo>
                  <a:lnTo>
                    <a:pt x="222" y="2068"/>
                  </a:lnTo>
                  <a:lnTo>
                    <a:pt x="218" y="2082"/>
                  </a:lnTo>
                  <a:lnTo>
                    <a:pt x="216" y="2098"/>
                  </a:lnTo>
                  <a:lnTo>
                    <a:pt x="216" y="2240"/>
                  </a:lnTo>
                  <a:lnTo>
                    <a:pt x="216" y="2240"/>
                  </a:lnTo>
                  <a:lnTo>
                    <a:pt x="218" y="2254"/>
                  </a:lnTo>
                  <a:lnTo>
                    <a:pt x="222" y="2268"/>
                  </a:lnTo>
                  <a:lnTo>
                    <a:pt x="230" y="2280"/>
                  </a:lnTo>
                  <a:lnTo>
                    <a:pt x="238" y="2292"/>
                  </a:lnTo>
                  <a:lnTo>
                    <a:pt x="250" y="2302"/>
                  </a:lnTo>
                  <a:lnTo>
                    <a:pt x="262" y="2308"/>
                  </a:lnTo>
                  <a:lnTo>
                    <a:pt x="276" y="2312"/>
                  </a:lnTo>
                  <a:lnTo>
                    <a:pt x="292" y="2314"/>
                  </a:lnTo>
                  <a:lnTo>
                    <a:pt x="432" y="2314"/>
                  </a:lnTo>
                  <a:lnTo>
                    <a:pt x="432" y="2314"/>
                  </a:lnTo>
                  <a:lnTo>
                    <a:pt x="446" y="2312"/>
                  </a:lnTo>
                  <a:lnTo>
                    <a:pt x="460" y="2308"/>
                  </a:lnTo>
                  <a:lnTo>
                    <a:pt x="474" y="2302"/>
                  </a:lnTo>
                  <a:lnTo>
                    <a:pt x="484" y="2292"/>
                  </a:lnTo>
                  <a:lnTo>
                    <a:pt x="494" y="2280"/>
                  </a:lnTo>
                  <a:lnTo>
                    <a:pt x="500" y="2268"/>
                  </a:lnTo>
                  <a:lnTo>
                    <a:pt x="504" y="2254"/>
                  </a:lnTo>
                  <a:lnTo>
                    <a:pt x="506" y="2240"/>
                  </a:lnTo>
                  <a:lnTo>
                    <a:pt x="506" y="2098"/>
                  </a:lnTo>
                  <a:close/>
                  <a:moveTo>
                    <a:pt x="506" y="1690"/>
                  </a:moveTo>
                  <a:lnTo>
                    <a:pt x="506" y="1690"/>
                  </a:lnTo>
                  <a:lnTo>
                    <a:pt x="504" y="1676"/>
                  </a:lnTo>
                  <a:lnTo>
                    <a:pt x="500" y="1662"/>
                  </a:lnTo>
                  <a:lnTo>
                    <a:pt x="494" y="1650"/>
                  </a:lnTo>
                  <a:lnTo>
                    <a:pt x="484" y="1638"/>
                  </a:lnTo>
                  <a:lnTo>
                    <a:pt x="474" y="1628"/>
                  </a:lnTo>
                  <a:lnTo>
                    <a:pt x="460" y="1622"/>
                  </a:lnTo>
                  <a:lnTo>
                    <a:pt x="446" y="1618"/>
                  </a:lnTo>
                  <a:lnTo>
                    <a:pt x="432" y="1616"/>
                  </a:lnTo>
                  <a:lnTo>
                    <a:pt x="292" y="1616"/>
                  </a:lnTo>
                  <a:lnTo>
                    <a:pt x="292" y="1616"/>
                  </a:lnTo>
                  <a:lnTo>
                    <a:pt x="276" y="1618"/>
                  </a:lnTo>
                  <a:lnTo>
                    <a:pt x="262" y="1622"/>
                  </a:lnTo>
                  <a:lnTo>
                    <a:pt x="250" y="1628"/>
                  </a:lnTo>
                  <a:lnTo>
                    <a:pt x="238" y="1638"/>
                  </a:lnTo>
                  <a:lnTo>
                    <a:pt x="230" y="1650"/>
                  </a:lnTo>
                  <a:lnTo>
                    <a:pt x="222" y="1662"/>
                  </a:lnTo>
                  <a:lnTo>
                    <a:pt x="218" y="1676"/>
                  </a:lnTo>
                  <a:lnTo>
                    <a:pt x="216" y="1690"/>
                  </a:lnTo>
                  <a:lnTo>
                    <a:pt x="216" y="1832"/>
                  </a:lnTo>
                  <a:lnTo>
                    <a:pt x="216" y="1832"/>
                  </a:lnTo>
                  <a:lnTo>
                    <a:pt x="218" y="1848"/>
                  </a:lnTo>
                  <a:lnTo>
                    <a:pt x="222" y="1862"/>
                  </a:lnTo>
                  <a:lnTo>
                    <a:pt x="230" y="1874"/>
                  </a:lnTo>
                  <a:lnTo>
                    <a:pt x="238" y="1886"/>
                  </a:lnTo>
                  <a:lnTo>
                    <a:pt x="250" y="1894"/>
                  </a:lnTo>
                  <a:lnTo>
                    <a:pt x="262" y="1902"/>
                  </a:lnTo>
                  <a:lnTo>
                    <a:pt x="276" y="1906"/>
                  </a:lnTo>
                  <a:lnTo>
                    <a:pt x="292" y="1908"/>
                  </a:lnTo>
                  <a:lnTo>
                    <a:pt x="432" y="1908"/>
                  </a:lnTo>
                  <a:lnTo>
                    <a:pt x="432" y="1908"/>
                  </a:lnTo>
                  <a:lnTo>
                    <a:pt x="446" y="1906"/>
                  </a:lnTo>
                  <a:lnTo>
                    <a:pt x="460" y="1902"/>
                  </a:lnTo>
                  <a:lnTo>
                    <a:pt x="474" y="1894"/>
                  </a:lnTo>
                  <a:lnTo>
                    <a:pt x="484" y="1886"/>
                  </a:lnTo>
                  <a:lnTo>
                    <a:pt x="494" y="1874"/>
                  </a:lnTo>
                  <a:lnTo>
                    <a:pt x="500" y="1862"/>
                  </a:lnTo>
                  <a:lnTo>
                    <a:pt x="504" y="1848"/>
                  </a:lnTo>
                  <a:lnTo>
                    <a:pt x="506" y="1832"/>
                  </a:lnTo>
                  <a:lnTo>
                    <a:pt x="506" y="1690"/>
                  </a:lnTo>
                  <a:close/>
                  <a:moveTo>
                    <a:pt x="506" y="1284"/>
                  </a:moveTo>
                  <a:lnTo>
                    <a:pt x="506" y="1284"/>
                  </a:lnTo>
                  <a:lnTo>
                    <a:pt x="504" y="1270"/>
                  </a:lnTo>
                  <a:lnTo>
                    <a:pt x="500" y="1256"/>
                  </a:lnTo>
                  <a:lnTo>
                    <a:pt x="494" y="1242"/>
                  </a:lnTo>
                  <a:lnTo>
                    <a:pt x="484" y="1232"/>
                  </a:lnTo>
                  <a:lnTo>
                    <a:pt x="474" y="1222"/>
                  </a:lnTo>
                  <a:lnTo>
                    <a:pt x="460" y="1216"/>
                  </a:lnTo>
                  <a:lnTo>
                    <a:pt x="446" y="1210"/>
                  </a:lnTo>
                  <a:lnTo>
                    <a:pt x="432" y="1210"/>
                  </a:lnTo>
                  <a:lnTo>
                    <a:pt x="292" y="1210"/>
                  </a:lnTo>
                  <a:lnTo>
                    <a:pt x="292" y="1210"/>
                  </a:lnTo>
                  <a:lnTo>
                    <a:pt x="276" y="1210"/>
                  </a:lnTo>
                  <a:lnTo>
                    <a:pt x="262" y="1216"/>
                  </a:lnTo>
                  <a:lnTo>
                    <a:pt x="250" y="1222"/>
                  </a:lnTo>
                  <a:lnTo>
                    <a:pt x="238" y="1232"/>
                  </a:lnTo>
                  <a:lnTo>
                    <a:pt x="230" y="1242"/>
                  </a:lnTo>
                  <a:lnTo>
                    <a:pt x="222" y="1256"/>
                  </a:lnTo>
                  <a:lnTo>
                    <a:pt x="218" y="1270"/>
                  </a:lnTo>
                  <a:lnTo>
                    <a:pt x="216" y="1284"/>
                  </a:lnTo>
                  <a:lnTo>
                    <a:pt x="216" y="1426"/>
                  </a:lnTo>
                  <a:lnTo>
                    <a:pt x="216" y="1426"/>
                  </a:lnTo>
                  <a:lnTo>
                    <a:pt x="218" y="1440"/>
                  </a:lnTo>
                  <a:lnTo>
                    <a:pt x="222" y="1454"/>
                  </a:lnTo>
                  <a:lnTo>
                    <a:pt x="230" y="1468"/>
                  </a:lnTo>
                  <a:lnTo>
                    <a:pt x="238" y="1478"/>
                  </a:lnTo>
                  <a:lnTo>
                    <a:pt x="250" y="1488"/>
                  </a:lnTo>
                  <a:lnTo>
                    <a:pt x="262" y="1494"/>
                  </a:lnTo>
                  <a:lnTo>
                    <a:pt x="276" y="1500"/>
                  </a:lnTo>
                  <a:lnTo>
                    <a:pt x="292" y="1500"/>
                  </a:lnTo>
                  <a:lnTo>
                    <a:pt x="432" y="1500"/>
                  </a:lnTo>
                  <a:lnTo>
                    <a:pt x="432" y="1500"/>
                  </a:lnTo>
                  <a:lnTo>
                    <a:pt x="446" y="1500"/>
                  </a:lnTo>
                  <a:lnTo>
                    <a:pt x="460" y="1494"/>
                  </a:lnTo>
                  <a:lnTo>
                    <a:pt x="474" y="1488"/>
                  </a:lnTo>
                  <a:lnTo>
                    <a:pt x="484" y="1478"/>
                  </a:lnTo>
                  <a:lnTo>
                    <a:pt x="494" y="1468"/>
                  </a:lnTo>
                  <a:lnTo>
                    <a:pt x="500" y="1454"/>
                  </a:lnTo>
                  <a:lnTo>
                    <a:pt x="504" y="1440"/>
                  </a:lnTo>
                  <a:lnTo>
                    <a:pt x="506" y="1426"/>
                  </a:lnTo>
                  <a:lnTo>
                    <a:pt x="506" y="1284"/>
                  </a:lnTo>
                  <a:close/>
                  <a:moveTo>
                    <a:pt x="914" y="2098"/>
                  </a:moveTo>
                  <a:lnTo>
                    <a:pt x="914" y="2098"/>
                  </a:lnTo>
                  <a:lnTo>
                    <a:pt x="912" y="2082"/>
                  </a:lnTo>
                  <a:lnTo>
                    <a:pt x="908" y="2068"/>
                  </a:lnTo>
                  <a:lnTo>
                    <a:pt x="900" y="2056"/>
                  </a:lnTo>
                  <a:lnTo>
                    <a:pt x="892" y="2044"/>
                  </a:lnTo>
                  <a:lnTo>
                    <a:pt x="880" y="2036"/>
                  </a:lnTo>
                  <a:lnTo>
                    <a:pt x="868" y="2028"/>
                  </a:lnTo>
                  <a:lnTo>
                    <a:pt x="854" y="2024"/>
                  </a:lnTo>
                  <a:lnTo>
                    <a:pt x="838" y="2022"/>
                  </a:lnTo>
                  <a:lnTo>
                    <a:pt x="698" y="2022"/>
                  </a:lnTo>
                  <a:lnTo>
                    <a:pt x="698" y="2022"/>
                  </a:lnTo>
                  <a:lnTo>
                    <a:pt x="684" y="2024"/>
                  </a:lnTo>
                  <a:lnTo>
                    <a:pt x="670" y="2028"/>
                  </a:lnTo>
                  <a:lnTo>
                    <a:pt x="656" y="2036"/>
                  </a:lnTo>
                  <a:lnTo>
                    <a:pt x="646" y="2044"/>
                  </a:lnTo>
                  <a:lnTo>
                    <a:pt x="636" y="2056"/>
                  </a:lnTo>
                  <a:lnTo>
                    <a:pt x="630" y="2068"/>
                  </a:lnTo>
                  <a:lnTo>
                    <a:pt x="626" y="2082"/>
                  </a:lnTo>
                  <a:lnTo>
                    <a:pt x="624" y="2098"/>
                  </a:lnTo>
                  <a:lnTo>
                    <a:pt x="624" y="2240"/>
                  </a:lnTo>
                  <a:lnTo>
                    <a:pt x="624" y="2240"/>
                  </a:lnTo>
                  <a:lnTo>
                    <a:pt x="626" y="2254"/>
                  </a:lnTo>
                  <a:lnTo>
                    <a:pt x="630" y="2268"/>
                  </a:lnTo>
                  <a:lnTo>
                    <a:pt x="636" y="2280"/>
                  </a:lnTo>
                  <a:lnTo>
                    <a:pt x="646" y="2292"/>
                  </a:lnTo>
                  <a:lnTo>
                    <a:pt x="656" y="2302"/>
                  </a:lnTo>
                  <a:lnTo>
                    <a:pt x="670" y="2308"/>
                  </a:lnTo>
                  <a:lnTo>
                    <a:pt x="684" y="2312"/>
                  </a:lnTo>
                  <a:lnTo>
                    <a:pt x="698" y="2314"/>
                  </a:lnTo>
                  <a:lnTo>
                    <a:pt x="838" y="2314"/>
                  </a:lnTo>
                  <a:lnTo>
                    <a:pt x="838" y="2314"/>
                  </a:lnTo>
                  <a:lnTo>
                    <a:pt x="854" y="2312"/>
                  </a:lnTo>
                  <a:lnTo>
                    <a:pt x="868" y="2308"/>
                  </a:lnTo>
                  <a:lnTo>
                    <a:pt x="880" y="2302"/>
                  </a:lnTo>
                  <a:lnTo>
                    <a:pt x="892" y="2292"/>
                  </a:lnTo>
                  <a:lnTo>
                    <a:pt x="900" y="2280"/>
                  </a:lnTo>
                  <a:lnTo>
                    <a:pt x="908" y="2268"/>
                  </a:lnTo>
                  <a:lnTo>
                    <a:pt x="912" y="2254"/>
                  </a:lnTo>
                  <a:lnTo>
                    <a:pt x="914" y="2240"/>
                  </a:lnTo>
                  <a:lnTo>
                    <a:pt x="914" y="2098"/>
                  </a:lnTo>
                  <a:close/>
                  <a:moveTo>
                    <a:pt x="914" y="1690"/>
                  </a:moveTo>
                  <a:lnTo>
                    <a:pt x="914" y="1690"/>
                  </a:lnTo>
                  <a:lnTo>
                    <a:pt x="912" y="1676"/>
                  </a:lnTo>
                  <a:lnTo>
                    <a:pt x="908" y="1662"/>
                  </a:lnTo>
                  <a:lnTo>
                    <a:pt x="900" y="1650"/>
                  </a:lnTo>
                  <a:lnTo>
                    <a:pt x="892" y="1638"/>
                  </a:lnTo>
                  <a:lnTo>
                    <a:pt x="880" y="1628"/>
                  </a:lnTo>
                  <a:lnTo>
                    <a:pt x="868" y="1622"/>
                  </a:lnTo>
                  <a:lnTo>
                    <a:pt x="854" y="1618"/>
                  </a:lnTo>
                  <a:lnTo>
                    <a:pt x="838" y="1616"/>
                  </a:lnTo>
                  <a:lnTo>
                    <a:pt x="698" y="1616"/>
                  </a:lnTo>
                  <a:lnTo>
                    <a:pt x="698" y="1616"/>
                  </a:lnTo>
                  <a:lnTo>
                    <a:pt x="684" y="1618"/>
                  </a:lnTo>
                  <a:lnTo>
                    <a:pt x="670" y="1622"/>
                  </a:lnTo>
                  <a:lnTo>
                    <a:pt x="656" y="1628"/>
                  </a:lnTo>
                  <a:lnTo>
                    <a:pt x="646" y="1638"/>
                  </a:lnTo>
                  <a:lnTo>
                    <a:pt x="636" y="1650"/>
                  </a:lnTo>
                  <a:lnTo>
                    <a:pt x="630" y="1662"/>
                  </a:lnTo>
                  <a:lnTo>
                    <a:pt x="626" y="1676"/>
                  </a:lnTo>
                  <a:lnTo>
                    <a:pt x="624" y="1690"/>
                  </a:lnTo>
                  <a:lnTo>
                    <a:pt x="624" y="1832"/>
                  </a:lnTo>
                  <a:lnTo>
                    <a:pt x="624" y="1832"/>
                  </a:lnTo>
                  <a:lnTo>
                    <a:pt x="626" y="1848"/>
                  </a:lnTo>
                  <a:lnTo>
                    <a:pt x="630" y="1862"/>
                  </a:lnTo>
                  <a:lnTo>
                    <a:pt x="636" y="1874"/>
                  </a:lnTo>
                  <a:lnTo>
                    <a:pt x="646" y="1886"/>
                  </a:lnTo>
                  <a:lnTo>
                    <a:pt x="656" y="1894"/>
                  </a:lnTo>
                  <a:lnTo>
                    <a:pt x="670" y="1902"/>
                  </a:lnTo>
                  <a:lnTo>
                    <a:pt x="684" y="1906"/>
                  </a:lnTo>
                  <a:lnTo>
                    <a:pt x="698" y="1908"/>
                  </a:lnTo>
                  <a:lnTo>
                    <a:pt x="838" y="1908"/>
                  </a:lnTo>
                  <a:lnTo>
                    <a:pt x="838" y="1908"/>
                  </a:lnTo>
                  <a:lnTo>
                    <a:pt x="854" y="1906"/>
                  </a:lnTo>
                  <a:lnTo>
                    <a:pt x="868" y="1902"/>
                  </a:lnTo>
                  <a:lnTo>
                    <a:pt x="880" y="1894"/>
                  </a:lnTo>
                  <a:lnTo>
                    <a:pt x="892" y="1886"/>
                  </a:lnTo>
                  <a:lnTo>
                    <a:pt x="900" y="1874"/>
                  </a:lnTo>
                  <a:lnTo>
                    <a:pt x="908" y="1862"/>
                  </a:lnTo>
                  <a:lnTo>
                    <a:pt x="912" y="1848"/>
                  </a:lnTo>
                  <a:lnTo>
                    <a:pt x="914" y="1832"/>
                  </a:lnTo>
                  <a:lnTo>
                    <a:pt x="914" y="1690"/>
                  </a:lnTo>
                  <a:close/>
                  <a:moveTo>
                    <a:pt x="698" y="1500"/>
                  </a:moveTo>
                  <a:lnTo>
                    <a:pt x="838" y="1500"/>
                  </a:lnTo>
                  <a:lnTo>
                    <a:pt x="838" y="1500"/>
                  </a:lnTo>
                  <a:lnTo>
                    <a:pt x="854" y="1500"/>
                  </a:lnTo>
                  <a:lnTo>
                    <a:pt x="868" y="1494"/>
                  </a:lnTo>
                  <a:lnTo>
                    <a:pt x="880" y="1488"/>
                  </a:lnTo>
                  <a:lnTo>
                    <a:pt x="892" y="1478"/>
                  </a:lnTo>
                  <a:lnTo>
                    <a:pt x="900" y="1468"/>
                  </a:lnTo>
                  <a:lnTo>
                    <a:pt x="908" y="1454"/>
                  </a:lnTo>
                  <a:lnTo>
                    <a:pt x="912" y="1440"/>
                  </a:lnTo>
                  <a:lnTo>
                    <a:pt x="914" y="1426"/>
                  </a:lnTo>
                  <a:lnTo>
                    <a:pt x="914" y="1284"/>
                  </a:lnTo>
                  <a:lnTo>
                    <a:pt x="914" y="1284"/>
                  </a:lnTo>
                  <a:lnTo>
                    <a:pt x="912" y="1270"/>
                  </a:lnTo>
                  <a:lnTo>
                    <a:pt x="908" y="1256"/>
                  </a:lnTo>
                  <a:lnTo>
                    <a:pt x="900" y="1242"/>
                  </a:lnTo>
                  <a:lnTo>
                    <a:pt x="892" y="1232"/>
                  </a:lnTo>
                  <a:lnTo>
                    <a:pt x="880" y="1222"/>
                  </a:lnTo>
                  <a:lnTo>
                    <a:pt x="868" y="1216"/>
                  </a:lnTo>
                  <a:lnTo>
                    <a:pt x="854" y="1210"/>
                  </a:lnTo>
                  <a:lnTo>
                    <a:pt x="838" y="1210"/>
                  </a:lnTo>
                  <a:lnTo>
                    <a:pt x="698" y="1210"/>
                  </a:lnTo>
                  <a:lnTo>
                    <a:pt x="698" y="1210"/>
                  </a:lnTo>
                  <a:lnTo>
                    <a:pt x="684" y="1210"/>
                  </a:lnTo>
                  <a:lnTo>
                    <a:pt x="670" y="1216"/>
                  </a:lnTo>
                  <a:lnTo>
                    <a:pt x="656" y="1222"/>
                  </a:lnTo>
                  <a:lnTo>
                    <a:pt x="646" y="1232"/>
                  </a:lnTo>
                  <a:lnTo>
                    <a:pt x="636" y="1242"/>
                  </a:lnTo>
                  <a:lnTo>
                    <a:pt x="630" y="1256"/>
                  </a:lnTo>
                  <a:lnTo>
                    <a:pt x="626" y="1270"/>
                  </a:lnTo>
                  <a:lnTo>
                    <a:pt x="624" y="1284"/>
                  </a:lnTo>
                  <a:lnTo>
                    <a:pt x="624" y="1426"/>
                  </a:lnTo>
                  <a:lnTo>
                    <a:pt x="624" y="1426"/>
                  </a:lnTo>
                  <a:lnTo>
                    <a:pt x="626" y="1440"/>
                  </a:lnTo>
                  <a:lnTo>
                    <a:pt x="630" y="1454"/>
                  </a:lnTo>
                  <a:lnTo>
                    <a:pt x="636" y="1468"/>
                  </a:lnTo>
                  <a:lnTo>
                    <a:pt x="646" y="1478"/>
                  </a:lnTo>
                  <a:lnTo>
                    <a:pt x="656" y="1488"/>
                  </a:lnTo>
                  <a:lnTo>
                    <a:pt x="670" y="1494"/>
                  </a:lnTo>
                  <a:lnTo>
                    <a:pt x="684" y="1500"/>
                  </a:lnTo>
                  <a:lnTo>
                    <a:pt x="698" y="1500"/>
                  </a:lnTo>
                  <a:lnTo>
                    <a:pt x="698" y="1500"/>
                  </a:lnTo>
                  <a:close/>
                  <a:moveTo>
                    <a:pt x="1320" y="1690"/>
                  </a:moveTo>
                  <a:lnTo>
                    <a:pt x="1320" y="1690"/>
                  </a:lnTo>
                  <a:lnTo>
                    <a:pt x="1318" y="1676"/>
                  </a:lnTo>
                  <a:lnTo>
                    <a:pt x="1314" y="1662"/>
                  </a:lnTo>
                  <a:lnTo>
                    <a:pt x="1308" y="1650"/>
                  </a:lnTo>
                  <a:lnTo>
                    <a:pt x="1298" y="1638"/>
                  </a:lnTo>
                  <a:lnTo>
                    <a:pt x="1288" y="1628"/>
                  </a:lnTo>
                  <a:lnTo>
                    <a:pt x="1274" y="1622"/>
                  </a:lnTo>
                  <a:lnTo>
                    <a:pt x="1260" y="1618"/>
                  </a:lnTo>
                  <a:lnTo>
                    <a:pt x="1246" y="1616"/>
                  </a:lnTo>
                  <a:lnTo>
                    <a:pt x="1106" y="1616"/>
                  </a:lnTo>
                  <a:lnTo>
                    <a:pt x="1106" y="1616"/>
                  </a:lnTo>
                  <a:lnTo>
                    <a:pt x="1090" y="1618"/>
                  </a:lnTo>
                  <a:lnTo>
                    <a:pt x="1076" y="1622"/>
                  </a:lnTo>
                  <a:lnTo>
                    <a:pt x="1064" y="1628"/>
                  </a:lnTo>
                  <a:lnTo>
                    <a:pt x="1052" y="1638"/>
                  </a:lnTo>
                  <a:lnTo>
                    <a:pt x="1044" y="1650"/>
                  </a:lnTo>
                  <a:lnTo>
                    <a:pt x="1036" y="1662"/>
                  </a:lnTo>
                  <a:lnTo>
                    <a:pt x="1032" y="1676"/>
                  </a:lnTo>
                  <a:lnTo>
                    <a:pt x="1032" y="1690"/>
                  </a:lnTo>
                  <a:lnTo>
                    <a:pt x="1032" y="2098"/>
                  </a:lnTo>
                  <a:lnTo>
                    <a:pt x="1032" y="2240"/>
                  </a:lnTo>
                  <a:lnTo>
                    <a:pt x="1032" y="2240"/>
                  </a:lnTo>
                  <a:lnTo>
                    <a:pt x="1032" y="2254"/>
                  </a:lnTo>
                  <a:lnTo>
                    <a:pt x="1036" y="2268"/>
                  </a:lnTo>
                  <a:lnTo>
                    <a:pt x="1044" y="2280"/>
                  </a:lnTo>
                  <a:lnTo>
                    <a:pt x="1052" y="2292"/>
                  </a:lnTo>
                  <a:lnTo>
                    <a:pt x="1064" y="2302"/>
                  </a:lnTo>
                  <a:lnTo>
                    <a:pt x="1076" y="2308"/>
                  </a:lnTo>
                  <a:lnTo>
                    <a:pt x="1090" y="2312"/>
                  </a:lnTo>
                  <a:lnTo>
                    <a:pt x="1106" y="2314"/>
                  </a:lnTo>
                  <a:lnTo>
                    <a:pt x="1246" y="2314"/>
                  </a:lnTo>
                  <a:lnTo>
                    <a:pt x="1246" y="2314"/>
                  </a:lnTo>
                  <a:lnTo>
                    <a:pt x="1260" y="2312"/>
                  </a:lnTo>
                  <a:lnTo>
                    <a:pt x="1274" y="2308"/>
                  </a:lnTo>
                  <a:lnTo>
                    <a:pt x="1288" y="2302"/>
                  </a:lnTo>
                  <a:lnTo>
                    <a:pt x="1298" y="2292"/>
                  </a:lnTo>
                  <a:lnTo>
                    <a:pt x="1308" y="2280"/>
                  </a:lnTo>
                  <a:lnTo>
                    <a:pt x="1314" y="2268"/>
                  </a:lnTo>
                  <a:lnTo>
                    <a:pt x="1318" y="2254"/>
                  </a:lnTo>
                  <a:lnTo>
                    <a:pt x="1320" y="2240"/>
                  </a:lnTo>
                  <a:lnTo>
                    <a:pt x="1320" y="2098"/>
                  </a:lnTo>
                  <a:lnTo>
                    <a:pt x="1320" y="1690"/>
                  </a:lnTo>
                  <a:close/>
                  <a:moveTo>
                    <a:pt x="1320" y="1284"/>
                  </a:moveTo>
                  <a:lnTo>
                    <a:pt x="1320" y="1284"/>
                  </a:lnTo>
                  <a:lnTo>
                    <a:pt x="1318" y="1270"/>
                  </a:lnTo>
                  <a:lnTo>
                    <a:pt x="1314" y="1256"/>
                  </a:lnTo>
                  <a:lnTo>
                    <a:pt x="1308" y="1242"/>
                  </a:lnTo>
                  <a:lnTo>
                    <a:pt x="1298" y="1232"/>
                  </a:lnTo>
                  <a:lnTo>
                    <a:pt x="1288" y="1222"/>
                  </a:lnTo>
                  <a:lnTo>
                    <a:pt x="1274" y="1216"/>
                  </a:lnTo>
                  <a:lnTo>
                    <a:pt x="1260" y="1210"/>
                  </a:lnTo>
                  <a:lnTo>
                    <a:pt x="1246" y="1210"/>
                  </a:lnTo>
                  <a:lnTo>
                    <a:pt x="1106" y="1210"/>
                  </a:lnTo>
                  <a:lnTo>
                    <a:pt x="1106" y="1210"/>
                  </a:lnTo>
                  <a:lnTo>
                    <a:pt x="1090" y="1210"/>
                  </a:lnTo>
                  <a:lnTo>
                    <a:pt x="1076" y="1216"/>
                  </a:lnTo>
                  <a:lnTo>
                    <a:pt x="1064" y="1222"/>
                  </a:lnTo>
                  <a:lnTo>
                    <a:pt x="1052" y="1232"/>
                  </a:lnTo>
                  <a:lnTo>
                    <a:pt x="1044" y="1242"/>
                  </a:lnTo>
                  <a:lnTo>
                    <a:pt x="1036" y="1256"/>
                  </a:lnTo>
                  <a:lnTo>
                    <a:pt x="1032" y="1270"/>
                  </a:lnTo>
                  <a:lnTo>
                    <a:pt x="1032" y="1284"/>
                  </a:lnTo>
                  <a:lnTo>
                    <a:pt x="1032" y="1426"/>
                  </a:lnTo>
                  <a:lnTo>
                    <a:pt x="1032" y="1426"/>
                  </a:lnTo>
                  <a:lnTo>
                    <a:pt x="1032" y="1440"/>
                  </a:lnTo>
                  <a:lnTo>
                    <a:pt x="1036" y="1454"/>
                  </a:lnTo>
                  <a:lnTo>
                    <a:pt x="1044" y="1468"/>
                  </a:lnTo>
                  <a:lnTo>
                    <a:pt x="1052" y="1478"/>
                  </a:lnTo>
                  <a:lnTo>
                    <a:pt x="1064" y="1488"/>
                  </a:lnTo>
                  <a:lnTo>
                    <a:pt x="1076" y="1494"/>
                  </a:lnTo>
                  <a:lnTo>
                    <a:pt x="1090" y="1500"/>
                  </a:lnTo>
                  <a:lnTo>
                    <a:pt x="1106" y="1500"/>
                  </a:lnTo>
                  <a:lnTo>
                    <a:pt x="1246" y="1500"/>
                  </a:lnTo>
                  <a:lnTo>
                    <a:pt x="1246" y="1500"/>
                  </a:lnTo>
                  <a:lnTo>
                    <a:pt x="1260" y="1500"/>
                  </a:lnTo>
                  <a:lnTo>
                    <a:pt x="1274" y="1494"/>
                  </a:lnTo>
                  <a:lnTo>
                    <a:pt x="1288" y="1488"/>
                  </a:lnTo>
                  <a:lnTo>
                    <a:pt x="1298" y="1478"/>
                  </a:lnTo>
                  <a:lnTo>
                    <a:pt x="1308" y="1468"/>
                  </a:lnTo>
                  <a:lnTo>
                    <a:pt x="1314" y="1454"/>
                  </a:lnTo>
                  <a:lnTo>
                    <a:pt x="1318" y="1440"/>
                  </a:lnTo>
                  <a:lnTo>
                    <a:pt x="1320" y="1426"/>
                  </a:lnTo>
                  <a:lnTo>
                    <a:pt x="1320" y="1284"/>
                  </a:lnTo>
                  <a:close/>
                  <a:moveTo>
                    <a:pt x="1320" y="776"/>
                  </a:moveTo>
                  <a:lnTo>
                    <a:pt x="216" y="776"/>
                  </a:lnTo>
                  <a:lnTo>
                    <a:pt x="216" y="1056"/>
                  </a:lnTo>
                  <a:lnTo>
                    <a:pt x="1320" y="1056"/>
                  </a:lnTo>
                  <a:lnTo>
                    <a:pt x="1320" y="776"/>
                  </a:lnTo>
                  <a:close/>
                  <a:moveTo>
                    <a:pt x="2070" y="1234"/>
                  </a:moveTo>
                  <a:lnTo>
                    <a:pt x="2070" y="1234"/>
                  </a:lnTo>
                  <a:lnTo>
                    <a:pt x="2070" y="1234"/>
                  </a:lnTo>
                  <a:lnTo>
                    <a:pt x="2044" y="1234"/>
                  </a:lnTo>
                  <a:lnTo>
                    <a:pt x="2020" y="1230"/>
                  </a:lnTo>
                  <a:lnTo>
                    <a:pt x="1996" y="1222"/>
                  </a:lnTo>
                  <a:lnTo>
                    <a:pt x="1972" y="1214"/>
                  </a:lnTo>
                  <a:lnTo>
                    <a:pt x="1950" y="1204"/>
                  </a:lnTo>
                  <a:lnTo>
                    <a:pt x="1928" y="1190"/>
                  </a:lnTo>
                  <a:lnTo>
                    <a:pt x="1910" y="1176"/>
                  </a:lnTo>
                  <a:lnTo>
                    <a:pt x="1892" y="1160"/>
                  </a:lnTo>
                  <a:lnTo>
                    <a:pt x="1876" y="1142"/>
                  </a:lnTo>
                  <a:lnTo>
                    <a:pt x="1860" y="1122"/>
                  </a:lnTo>
                  <a:lnTo>
                    <a:pt x="1848" y="1102"/>
                  </a:lnTo>
                  <a:lnTo>
                    <a:pt x="1838" y="1080"/>
                  </a:lnTo>
                  <a:lnTo>
                    <a:pt x="1828" y="1056"/>
                  </a:lnTo>
                  <a:lnTo>
                    <a:pt x="1822" y="1032"/>
                  </a:lnTo>
                  <a:lnTo>
                    <a:pt x="1818" y="1008"/>
                  </a:lnTo>
                  <a:lnTo>
                    <a:pt x="1818" y="982"/>
                  </a:lnTo>
                  <a:lnTo>
                    <a:pt x="1818" y="982"/>
                  </a:lnTo>
                  <a:lnTo>
                    <a:pt x="1816" y="970"/>
                  </a:lnTo>
                  <a:lnTo>
                    <a:pt x="1812" y="958"/>
                  </a:lnTo>
                  <a:lnTo>
                    <a:pt x="1808" y="948"/>
                  </a:lnTo>
                  <a:lnTo>
                    <a:pt x="1800" y="940"/>
                  </a:lnTo>
                  <a:lnTo>
                    <a:pt x="1792" y="932"/>
                  </a:lnTo>
                  <a:lnTo>
                    <a:pt x="1782" y="926"/>
                  </a:lnTo>
                  <a:lnTo>
                    <a:pt x="1770" y="922"/>
                  </a:lnTo>
                  <a:lnTo>
                    <a:pt x="1758" y="922"/>
                  </a:lnTo>
                  <a:lnTo>
                    <a:pt x="1758" y="922"/>
                  </a:lnTo>
                  <a:lnTo>
                    <a:pt x="1746" y="922"/>
                  </a:lnTo>
                  <a:lnTo>
                    <a:pt x="1734" y="926"/>
                  </a:lnTo>
                  <a:lnTo>
                    <a:pt x="1724" y="932"/>
                  </a:lnTo>
                  <a:lnTo>
                    <a:pt x="1716" y="940"/>
                  </a:lnTo>
                  <a:lnTo>
                    <a:pt x="1708" y="948"/>
                  </a:lnTo>
                  <a:lnTo>
                    <a:pt x="1702" y="958"/>
                  </a:lnTo>
                  <a:lnTo>
                    <a:pt x="1700" y="970"/>
                  </a:lnTo>
                  <a:lnTo>
                    <a:pt x="1698" y="982"/>
                  </a:lnTo>
                  <a:lnTo>
                    <a:pt x="1698" y="1294"/>
                  </a:lnTo>
                  <a:lnTo>
                    <a:pt x="1698" y="1294"/>
                  </a:lnTo>
                  <a:lnTo>
                    <a:pt x="1698" y="1456"/>
                  </a:lnTo>
                  <a:lnTo>
                    <a:pt x="1698" y="1456"/>
                  </a:lnTo>
                  <a:lnTo>
                    <a:pt x="1700" y="1468"/>
                  </a:lnTo>
                  <a:lnTo>
                    <a:pt x="1702" y="1478"/>
                  </a:lnTo>
                  <a:lnTo>
                    <a:pt x="1708" y="1490"/>
                  </a:lnTo>
                  <a:lnTo>
                    <a:pt x="1716" y="1498"/>
                  </a:lnTo>
                  <a:lnTo>
                    <a:pt x="1724" y="1506"/>
                  </a:lnTo>
                  <a:lnTo>
                    <a:pt x="1734" y="1510"/>
                  </a:lnTo>
                  <a:lnTo>
                    <a:pt x="1746" y="1514"/>
                  </a:lnTo>
                  <a:lnTo>
                    <a:pt x="1758" y="1516"/>
                  </a:lnTo>
                  <a:lnTo>
                    <a:pt x="1758" y="1516"/>
                  </a:lnTo>
                  <a:lnTo>
                    <a:pt x="1796" y="1514"/>
                  </a:lnTo>
                  <a:lnTo>
                    <a:pt x="1834" y="1512"/>
                  </a:lnTo>
                  <a:lnTo>
                    <a:pt x="1872" y="1506"/>
                  </a:lnTo>
                  <a:lnTo>
                    <a:pt x="1906" y="1498"/>
                  </a:lnTo>
                  <a:lnTo>
                    <a:pt x="1938" y="1490"/>
                  </a:lnTo>
                  <a:lnTo>
                    <a:pt x="1968" y="1478"/>
                  </a:lnTo>
                  <a:lnTo>
                    <a:pt x="1998" y="1466"/>
                  </a:lnTo>
                  <a:lnTo>
                    <a:pt x="2024" y="1452"/>
                  </a:lnTo>
                  <a:lnTo>
                    <a:pt x="2048" y="1436"/>
                  </a:lnTo>
                  <a:lnTo>
                    <a:pt x="2068" y="1420"/>
                  </a:lnTo>
                  <a:lnTo>
                    <a:pt x="2086" y="1402"/>
                  </a:lnTo>
                  <a:lnTo>
                    <a:pt x="2102" y="1382"/>
                  </a:lnTo>
                  <a:lnTo>
                    <a:pt x="2114" y="1362"/>
                  </a:lnTo>
                  <a:lnTo>
                    <a:pt x="2124" y="1340"/>
                  </a:lnTo>
                  <a:lnTo>
                    <a:pt x="2128" y="1318"/>
                  </a:lnTo>
                  <a:lnTo>
                    <a:pt x="2130" y="1294"/>
                  </a:lnTo>
                  <a:lnTo>
                    <a:pt x="2130" y="1294"/>
                  </a:lnTo>
                  <a:lnTo>
                    <a:pt x="2130" y="1294"/>
                  </a:lnTo>
                  <a:lnTo>
                    <a:pt x="2130" y="1294"/>
                  </a:lnTo>
                  <a:lnTo>
                    <a:pt x="2130" y="1294"/>
                  </a:lnTo>
                  <a:lnTo>
                    <a:pt x="2130" y="1282"/>
                  </a:lnTo>
                  <a:lnTo>
                    <a:pt x="2126" y="1270"/>
                  </a:lnTo>
                  <a:lnTo>
                    <a:pt x="2120" y="1260"/>
                  </a:lnTo>
                  <a:lnTo>
                    <a:pt x="2112" y="1252"/>
                  </a:lnTo>
                  <a:lnTo>
                    <a:pt x="2104" y="1244"/>
                  </a:lnTo>
                  <a:lnTo>
                    <a:pt x="2094" y="1240"/>
                  </a:lnTo>
                  <a:lnTo>
                    <a:pt x="2082" y="1236"/>
                  </a:lnTo>
                  <a:lnTo>
                    <a:pt x="2070" y="1234"/>
                  </a:lnTo>
                  <a:lnTo>
                    <a:pt x="2070" y="1234"/>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grpSp>
          <p:nvGrpSpPr>
            <p:cNvPr id="175" name="Group 174"/>
            <p:cNvGrpSpPr/>
            <p:nvPr/>
          </p:nvGrpSpPr>
          <p:grpSpPr>
            <a:xfrm>
              <a:off x="8956904" y="5056907"/>
              <a:ext cx="438592" cy="463432"/>
              <a:chOff x="9709895" y="4812505"/>
              <a:chExt cx="430556" cy="454942"/>
            </a:xfrm>
            <a:solidFill>
              <a:srgbClr val="FFFFFF"/>
            </a:solidFill>
          </p:grpSpPr>
          <p:sp>
            <p:nvSpPr>
              <p:cNvPr id="231" name="Freeform 8"/>
              <p:cNvSpPr>
                <a:spLocks/>
              </p:cNvSpPr>
              <p:nvPr/>
            </p:nvSpPr>
            <p:spPr bwMode="auto">
              <a:xfrm>
                <a:off x="9995962" y="4812505"/>
                <a:ext cx="70243" cy="70607"/>
              </a:xfrm>
              <a:custGeom>
                <a:avLst/>
                <a:gdLst>
                  <a:gd name="T0" fmla="*/ 0 w 386"/>
                  <a:gd name="T1" fmla="*/ 194 h 388"/>
                  <a:gd name="T2" fmla="*/ 4 w 386"/>
                  <a:gd name="T3" fmla="*/ 156 h 388"/>
                  <a:gd name="T4" fmla="*/ 14 w 386"/>
                  <a:gd name="T5" fmla="*/ 120 h 388"/>
                  <a:gd name="T6" fmla="*/ 32 w 386"/>
                  <a:gd name="T7" fmla="*/ 86 h 388"/>
                  <a:gd name="T8" fmla="*/ 56 w 386"/>
                  <a:gd name="T9" fmla="*/ 58 h 388"/>
                  <a:gd name="T10" fmla="*/ 84 w 386"/>
                  <a:gd name="T11" fmla="*/ 34 h 388"/>
                  <a:gd name="T12" fmla="*/ 118 w 386"/>
                  <a:gd name="T13" fmla="*/ 16 h 388"/>
                  <a:gd name="T14" fmla="*/ 154 w 386"/>
                  <a:gd name="T15" fmla="*/ 4 h 388"/>
                  <a:gd name="T16" fmla="*/ 192 w 386"/>
                  <a:gd name="T17" fmla="*/ 0 h 388"/>
                  <a:gd name="T18" fmla="*/ 212 w 386"/>
                  <a:gd name="T19" fmla="*/ 2 h 388"/>
                  <a:gd name="T20" fmla="*/ 250 w 386"/>
                  <a:gd name="T21" fmla="*/ 10 h 388"/>
                  <a:gd name="T22" fmla="*/ 284 w 386"/>
                  <a:gd name="T23" fmla="*/ 24 h 388"/>
                  <a:gd name="T24" fmla="*/ 316 w 386"/>
                  <a:gd name="T25" fmla="*/ 46 h 388"/>
                  <a:gd name="T26" fmla="*/ 342 w 386"/>
                  <a:gd name="T27" fmla="*/ 72 h 388"/>
                  <a:gd name="T28" fmla="*/ 362 w 386"/>
                  <a:gd name="T29" fmla="*/ 102 h 388"/>
                  <a:gd name="T30" fmla="*/ 378 w 386"/>
                  <a:gd name="T31" fmla="*/ 136 h 388"/>
                  <a:gd name="T32" fmla="*/ 386 w 386"/>
                  <a:gd name="T33" fmla="*/ 174 h 388"/>
                  <a:gd name="T34" fmla="*/ 386 w 386"/>
                  <a:gd name="T35" fmla="*/ 194 h 388"/>
                  <a:gd name="T36" fmla="*/ 382 w 386"/>
                  <a:gd name="T37" fmla="*/ 234 h 388"/>
                  <a:gd name="T38" fmla="*/ 372 w 386"/>
                  <a:gd name="T39" fmla="*/ 270 h 388"/>
                  <a:gd name="T40" fmla="*/ 354 w 386"/>
                  <a:gd name="T41" fmla="*/ 302 h 388"/>
                  <a:gd name="T42" fmla="*/ 330 w 386"/>
                  <a:gd name="T43" fmla="*/ 332 h 388"/>
                  <a:gd name="T44" fmla="*/ 300 w 386"/>
                  <a:gd name="T45" fmla="*/ 356 h 388"/>
                  <a:gd name="T46" fmla="*/ 268 w 386"/>
                  <a:gd name="T47" fmla="*/ 372 h 388"/>
                  <a:gd name="T48" fmla="*/ 232 w 386"/>
                  <a:gd name="T49" fmla="*/ 384 h 388"/>
                  <a:gd name="T50" fmla="*/ 192 w 386"/>
                  <a:gd name="T51" fmla="*/ 388 h 388"/>
                  <a:gd name="T52" fmla="*/ 172 w 386"/>
                  <a:gd name="T53" fmla="*/ 388 h 388"/>
                  <a:gd name="T54" fmla="*/ 136 w 386"/>
                  <a:gd name="T55" fmla="*/ 380 h 388"/>
                  <a:gd name="T56" fmla="*/ 100 w 386"/>
                  <a:gd name="T57" fmla="*/ 364 h 388"/>
                  <a:gd name="T58" fmla="*/ 70 w 386"/>
                  <a:gd name="T59" fmla="*/ 344 h 388"/>
                  <a:gd name="T60" fmla="*/ 44 w 386"/>
                  <a:gd name="T61" fmla="*/ 318 h 388"/>
                  <a:gd name="T62" fmla="*/ 22 w 386"/>
                  <a:gd name="T63" fmla="*/ 286 h 388"/>
                  <a:gd name="T64" fmla="*/ 8 w 386"/>
                  <a:gd name="T65" fmla="*/ 252 h 388"/>
                  <a:gd name="T66" fmla="*/ 0 w 386"/>
                  <a:gd name="T67" fmla="*/ 214 h 388"/>
                  <a:gd name="T68" fmla="*/ 0 w 386"/>
                  <a:gd name="T69" fmla="*/ 194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6" h="388">
                    <a:moveTo>
                      <a:pt x="0" y="194"/>
                    </a:moveTo>
                    <a:lnTo>
                      <a:pt x="0" y="194"/>
                    </a:lnTo>
                    <a:lnTo>
                      <a:pt x="0" y="174"/>
                    </a:lnTo>
                    <a:lnTo>
                      <a:pt x="4" y="156"/>
                    </a:lnTo>
                    <a:lnTo>
                      <a:pt x="8" y="136"/>
                    </a:lnTo>
                    <a:lnTo>
                      <a:pt x="14" y="120"/>
                    </a:lnTo>
                    <a:lnTo>
                      <a:pt x="22" y="102"/>
                    </a:lnTo>
                    <a:lnTo>
                      <a:pt x="32" y="86"/>
                    </a:lnTo>
                    <a:lnTo>
                      <a:pt x="44" y="72"/>
                    </a:lnTo>
                    <a:lnTo>
                      <a:pt x="56" y="58"/>
                    </a:lnTo>
                    <a:lnTo>
                      <a:pt x="70" y="46"/>
                    </a:lnTo>
                    <a:lnTo>
                      <a:pt x="84" y="34"/>
                    </a:lnTo>
                    <a:lnTo>
                      <a:pt x="100" y="24"/>
                    </a:lnTo>
                    <a:lnTo>
                      <a:pt x="118" y="16"/>
                    </a:lnTo>
                    <a:lnTo>
                      <a:pt x="136" y="10"/>
                    </a:lnTo>
                    <a:lnTo>
                      <a:pt x="154" y="4"/>
                    </a:lnTo>
                    <a:lnTo>
                      <a:pt x="172" y="2"/>
                    </a:lnTo>
                    <a:lnTo>
                      <a:pt x="192" y="0"/>
                    </a:lnTo>
                    <a:lnTo>
                      <a:pt x="192" y="0"/>
                    </a:lnTo>
                    <a:lnTo>
                      <a:pt x="212" y="2"/>
                    </a:lnTo>
                    <a:lnTo>
                      <a:pt x="232" y="4"/>
                    </a:lnTo>
                    <a:lnTo>
                      <a:pt x="250" y="10"/>
                    </a:lnTo>
                    <a:lnTo>
                      <a:pt x="268" y="16"/>
                    </a:lnTo>
                    <a:lnTo>
                      <a:pt x="284" y="24"/>
                    </a:lnTo>
                    <a:lnTo>
                      <a:pt x="300" y="34"/>
                    </a:lnTo>
                    <a:lnTo>
                      <a:pt x="316" y="46"/>
                    </a:lnTo>
                    <a:lnTo>
                      <a:pt x="330" y="58"/>
                    </a:lnTo>
                    <a:lnTo>
                      <a:pt x="342" y="72"/>
                    </a:lnTo>
                    <a:lnTo>
                      <a:pt x="354" y="86"/>
                    </a:lnTo>
                    <a:lnTo>
                      <a:pt x="362" y="102"/>
                    </a:lnTo>
                    <a:lnTo>
                      <a:pt x="372" y="120"/>
                    </a:lnTo>
                    <a:lnTo>
                      <a:pt x="378" y="136"/>
                    </a:lnTo>
                    <a:lnTo>
                      <a:pt x="382" y="156"/>
                    </a:lnTo>
                    <a:lnTo>
                      <a:pt x="386" y="174"/>
                    </a:lnTo>
                    <a:lnTo>
                      <a:pt x="386" y="194"/>
                    </a:lnTo>
                    <a:lnTo>
                      <a:pt x="386" y="194"/>
                    </a:lnTo>
                    <a:lnTo>
                      <a:pt x="386" y="214"/>
                    </a:lnTo>
                    <a:lnTo>
                      <a:pt x="382" y="234"/>
                    </a:lnTo>
                    <a:lnTo>
                      <a:pt x="378" y="252"/>
                    </a:lnTo>
                    <a:lnTo>
                      <a:pt x="372" y="270"/>
                    </a:lnTo>
                    <a:lnTo>
                      <a:pt x="362" y="286"/>
                    </a:lnTo>
                    <a:lnTo>
                      <a:pt x="354" y="302"/>
                    </a:lnTo>
                    <a:lnTo>
                      <a:pt x="342" y="318"/>
                    </a:lnTo>
                    <a:lnTo>
                      <a:pt x="330" y="332"/>
                    </a:lnTo>
                    <a:lnTo>
                      <a:pt x="316" y="344"/>
                    </a:lnTo>
                    <a:lnTo>
                      <a:pt x="300" y="356"/>
                    </a:lnTo>
                    <a:lnTo>
                      <a:pt x="284" y="364"/>
                    </a:lnTo>
                    <a:lnTo>
                      <a:pt x="268" y="372"/>
                    </a:lnTo>
                    <a:lnTo>
                      <a:pt x="250" y="380"/>
                    </a:lnTo>
                    <a:lnTo>
                      <a:pt x="232" y="384"/>
                    </a:lnTo>
                    <a:lnTo>
                      <a:pt x="212" y="388"/>
                    </a:lnTo>
                    <a:lnTo>
                      <a:pt x="192" y="388"/>
                    </a:lnTo>
                    <a:lnTo>
                      <a:pt x="192" y="388"/>
                    </a:lnTo>
                    <a:lnTo>
                      <a:pt x="172" y="388"/>
                    </a:lnTo>
                    <a:lnTo>
                      <a:pt x="154" y="384"/>
                    </a:lnTo>
                    <a:lnTo>
                      <a:pt x="136" y="380"/>
                    </a:lnTo>
                    <a:lnTo>
                      <a:pt x="118" y="372"/>
                    </a:lnTo>
                    <a:lnTo>
                      <a:pt x="100" y="364"/>
                    </a:lnTo>
                    <a:lnTo>
                      <a:pt x="84" y="356"/>
                    </a:lnTo>
                    <a:lnTo>
                      <a:pt x="70" y="344"/>
                    </a:lnTo>
                    <a:lnTo>
                      <a:pt x="56" y="332"/>
                    </a:lnTo>
                    <a:lnTo>
                      <a:pt x="44" y="318"/>
                    </a:lnTo>
                    <a:lnTo>
                      <a:pt x="32" y="302"/>
                    </a:lnTo>
                    <a:lnTo>
                      <a:pt x="22" y="286"/>
                    </a:lnTo>
                    <a:lnTo>
                      <a:pt x="14" y="270"/>
                    </a:lnTo>
                    <a:lnTo>
                      <a:pt x="8" y="252"/>
                    </a:lnTo>
                    <a:lnTo>
                      <a:pt x="4" y="234"/>
                    </a:lnTo>
                    <a:lnTo>
                      <a:pt x="0" y="214"/>
                    </a:lnTo>
                    <a:lnTo>
                      <a:pt x="0" y="194"/>
                    </a:lnTo>
                    <a:lnTo>
                      <a:pt x="0" y="194"/>
                    </a:ln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32" name="Freeform 9"/>
              <p:cNvSpPr>
                <a:spLocks/>
              </p:cNvSpPr>
              <p:nvPr/>
            </p:nvSpPr>
            <p:spPr bwMode="auto">
              <a:xfrm>
                <a:off x="9940277" y="4895486"/>
                <a:ext cx="200174" cy="208181"/>
              </a:xfrm>
              <a:custGeom>
                <a:avLst/>
                <a:gdLst>
                  <a:gd name="T0" fmla="*/ 990 w 1100"/>
                  <a:gd name="T1" fmla="*/ 142 h 1144"/>
                  <a:gd name="T2" fmla="*/ 986 w 1100"/>
                  <a:gd name="T3" fmla="*/ 130 h 1144"/>
                  <a:gd name="T4" fmla="*/ 982 w 1100"/>
                  <a:gd name="T5" fmla="*/ 116 h 1144"/>
                  <a:gd name="T6" fmla="*/ 968 w 1100"/>
                  <a:gd name="T7" fmla="*/ 90 h 1144"/>
                  <a:gd name="T8" fmla="*/ 950 w 1100"/>
                  <a:gd name="T9" fmla="*/ 66 h 1144"/>
                  <a:gd name="T10" fmla="*/ 918 w 1100"/>
                  <a:gd name="T11" fmla="*/ 36 h 1144"/>
                  <a:gd name="T12" fmla="*/ 862 w 1100"/>
                  <a:gd name="T13" fmla="*/ 10 h 1144"/>
                  <a:gd name="T14" fmla="*/ 816 w 1100"/>
                  <a:gd name="T15" fmla="*/ 0 h 1144"/>
                  <a:gd name="T16" fmla="*/ 626 w 1100"/>
                  <a:gd name="T17" fmla="*/ 0 h 1144"/>
                  <a:gd name="T18" fmla="*/ 374 w 1100"/>
                  <a:gd name="T19" fmla="*/ 0 h 1144"/>
                  <a:gd name="T20" fmla="*/ 198 w 1100"/>
                  <a:gd name="T21" fmla="*/ 0 h 1144"/>
                  <a:gd name="T22" fmla="*/ 166 w 1100"/>
                  <a:gd name="T23" fmla="*/ 2 h 1144"/>
                  <a:gd name="T24" fmla="*/ 106 w 1100"/>
                  <a:gd name="T25" fmla="*/ 20 h 1144"/>
                  <a:gd name="T26" fmla="*/ 58 w 1100"/>
                  <a:gd name="T27" fmla="*/ 56 h 1144"/>
                  <a:gd name="T28" fmla="*/ 38 w 1100"/>
                  <a:gd name="T29" fmla="*/ 78 h 1144"/>
                  <a:gd name="T30" fmla="*/ 22 w 1100"/>
                  <a:gd name="T31" fmla="*/ 102 h 1144"/>
                  <a:gd name="T32" fmla="*/ 12 w 1100"/>
                  <a:gd name="T33" fmla="*/ 130 h 1144"/>
                  <a:gd name="T34" fmla="*/ 8 w 1100"/>
                  <a:gd name="T35" fmla="*/ 142 h 1144"/>
                  <a:gd name="T36" fmla="*/ 0 w 1100"/>
                  <a:gd name="T37" fmla="*/ 194 h 1144"/>
                  <a:gd name="T38" fmla="*/ 76 w 1100"/>
                  <a:gd name="T39" fmla="*/ 216 h 1144"/>
                  <a:gd name="T40" fmla="*/ 146 w 1100"/>
                  <a:gd name="T41" fmla="*/ 248 h 1144"/>
                  <a:gd name="T42" fmla="*/ 208 w 1100"/>
                  <a:gd name="T43" fmla="*/ 294 h 1144"/>
                  <a:gd name="T44" fmla="*/ 262 w 1100"/>
                  <a:gd name="T45" fmla="*/ 348 h 1144"/>
                  <a:gd name="T46" fmla="*/ 306 w 1100"/>
                  <a:gd name="T47" fmla="*/ 410 h 1144"/>
                  <a:gd name="T48" fmla="*/ 338 w 1100"/>
                  <a:gd name="T49" fmla="*/ 480 h 1144"/>
                  <a:gd name="T50" fmla="*/ 360 w 1100"/>
                  <a:gd name="T51" fmla="*/ 556 h 1144"/>
                  <a:gd name="T52" fmla="*/ 366 w 1100"/>
                  <a:gd name="T53" fmla="*/ 636 h 1144"/>
                  <a:gd name="T54" fmla="*/ 366 w 1100"/>
                  <a:gd name="T55" fmla="*/ 674 h 1144"/>
                  <a:gd name="T56" fmla="*/ 354 w 1100"/>
                  <a:gd name="T57" fmla="*/ 748 h 1144"/>
                  <a:gd name="T58" fmla="*/ 330 w 1100"/>
                  <a:gd name="T59" fmla="*/ 816 h 1144"/>
                  <a:gd name="T60" fmla="*/ 296 w 1100"/>
                  <a:gd name="T61" fmla="*/ 880 h 1144"/>
                  <a:gd name="T62" fmla="*/ 380 w 1100"/>
                  <a:gd name="T63" fmla="*/ 908 h 1144"/>
                  <a:gd name="T64" fmla="*/ 412 w 1100"/>
                  <a:gd name="T65" fmla="*/ 910 h 1144"/>
                  <a:gd name="T66" fmla="*/ 474 w 1100"/>
                  <a:gd name="T67" fmla="*/ 918 h 1144"/>
                  <a:gd name="T68" fmla="*/ 532 w 1100"/>
                  <a:gd name="T69" fmla="*/ 934 h 1144"/>
                  <a:gd name="T70" fmla="*/ 586 w 1100"/>
                  <a:gd name="T71" fmla="*/ 958 h 1144"/>
                  <a:gd name="T72" fmla="*/ 638 w 1100"/>
                  <a:gd name="T73" fmla="*/ 990 h 1144"/>
                  <a:gd name="T74" fmla="*/ 682 w 1100"/>
                  <a:gd name="T75" fmla="*/ 1026 h 1144"/>
                  <a:gd name="T76" fmla="*/ 722 w 1100"/>
                  <a:gd name="T77" fmla="*/ 1070 h 1144"/>
                  <a:gd name="T78" fmla="*/ 756 w 1100"/>
                  <a:gd name="T79" fmla="*/ 1118 h 1144"/>
                  <a:gd name="T80" fmla="*/ 752 w 1100"/>
                  <a:gd name="T81" fmla="*/ 324 h 1144"/>
                  <a:gd name="T82" fmla="*/ 900 w 1100"/>
                  <a:gd name="T83" fmla="*/ 830 h 1144"/>
                  <a:gd name="T84" fmla="*/ 906 w 1100"/>
                  <a:gd name="T85" fmla="*/ 848 h 1144"/>
                  <a:gd name="T86" fmla="*/ 924 w 1100"/>
                  <a:gd name="T87" fmla="*/ 878 h 1144"/>
                  <a:gd name="T88" fmla="*/ 950 w 1100"/>
                  <a:gd name="T89" fmla="*/ 900 h 1144"/>
                  <a:gd name="T90" fmla="*/ 982 w 1100"/>
                  <a:gd name="T91" fmla="*/ 912 h 1144"/>
                  <a:gd name="T92" fmla="*/ 1000 w 1100"/>
                  <a:gd name="T93" fmla="*/ 914 h 1144"/>
                  <a:gd name="T94" fmla="*/ 1016 w 1100"/>
                  <a:gd name="T95" fmla="*/ 912 h 1144"/>
                  <a:gd name="T96" fmla="*/ 1054 w 1100"/>
                  <a:gd name="T97" fmla="*/ 898 h 1144"/>
                  <a:gd name="T98" fmla="*/ 1082 w 1100"/>
                  <a:gd name="T99" fmla="*/ 872 h 1144"/>
                  <a:gd name="T100" fmla="*/ 1098 w 1100"/>
                  <a:gd name="T101" fmla="*/ 836 h 1144"/>
                  <a:gd name="T102" fmla="*/ 1098 w 1100"/>
                  <a:gd name="T103" fmla="*/ 796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00" h="1144">
                    <a:moveTo>
                      <a:pt x="1098" y="796"/>
                    </a:moveTo>
                    <a:lnTo>
                      <a:pt x="990" y="142"/>
                    </a:lnTo>
                    <a:lnTo>
                      <a:pt x="990" y="142"/>
                    </a:lnTo>
                    <a:lnTo>
                      <a:pt x="986" y="130"/>
                    </a:lnTo>
                    <a:lnTo>
                      <a:pt x="986" y="130"/>
                    </a:lnTo>
                    <a:lnTo>
                      <a:pt x="982" y="116"/>
                    </a:lnTo>
                    <a:lnTo>
                      <a:pt x="976" y="102"/>
                    </a:lnTo>
                    <a:lnTo>
                      <a:pt x="968" y="90"/>
                    </a:lnTo>
                    <a:lnTo>
                      <a:pt x="960" y="78"/>
                    </a:lnTo>
                    <a:lnTo>
                      <a:pt x="950" y="66"/>
                    </a:lnTo>
                    <a:lnTo>
                      <a:pt x="940" y="56"/>
                    </a:lnTo>
                    <a:lnTo>
                      <a:pt x="918" y="36"/>
                    </a:lnTo>
                    <a:lnTo>
                      <a:pt x="890" y="20"/>
                    </a:lnTo>
                    <a:lnTo>
                      <a:pt x="862" y="10"/>
                    </a:lnTo>
                    <a:lnTo>
                      <a:pt x="832" y="2"/>
                    </a:lnTo>
                    <a:lnTo>
                      <a:pt x="816" y="0"/>
                    </a:lnTo>
                    <a:lnTo>
                      <a:pt x="800" y="0"/>
                    </a:lnTo>
                    <a:lnTo>
                      <a:pt x="626" y="0"/>
                    </a:lnTo>
                    <a:lnTo>
                      <a:pt x="500" y="218"/>
                    </a:lnTo>
                    <a:lnTo>
                      <a:pt x="374" y="0"/>
                    </a:lnTo>
                    <a:lnTo>
                      <a:pt x="198" y="0"/>
                    </a:lnTo>
                    <a:lnTo>
                      <a:pt x="198" y="0"/>
                    </a:lnTo>
                    <a:lnTo>
                      <a:pt x="182" y="0"/>
                    </a:lnTo>
                    <a:lnTo>
                      <a:pt x="166" y="2"/>
                    </a:lnTo>
                    <a:lnTo>
                      <a:pt x="136" y="10"/>
                    </a:lnTo>
                    <a:lnTo>
                      <a:pt x="106" y="20"/>
                    </a:lnTo>
                    <a:lnTo>
                      <a:pt x="80" y="36"/>
                    </a:lnTo>
                    <a:lnTo>
                      <a:pt x="58" y="56"/>
                    </a:lnTo>
                    <a:lnTo>
                      <a:pt x="48" y="66"/>
                    </a:lnTo>
                    <a:lnTo>
                      <a:pt x="38" y="78"/>
                    </a:lnTo>
                    <a:lnTo>
                      <a:pt x="30" y="90"/>
                    </a:lnTo>
                    <a:lnTo>
                      <a:pt x="22" y="102"/>
                    </a:lnTo>
                    <a:lnTo>
                      <a:pt x="16" y="116"/>
                    </a:lnTo>
                    <a:lnTo>
                      <a:pt x="12" y="130"/>
                    </a:lnTo>
                    <a:lnTo>
                      <a:pt x="12" y="130"/>
                    </a:lnTo>
                    <a:lnTo>
                      <a:pt x="8" y="142"/>
                    </a:lnTo>
                    <a:lnTo>
                      <a:pt x="0" y="194"/>
                    </a:lnTo>
                    <a:lnTo>
                      <a:pt x="0" y="194"/>
                    </a:lnTo>
                    <a:lnTo>
                      <a:pt x="38" y="204"/>
                    </a:lnTo>
                    <a:lnTo>
                      <a:pt x="76" y="216"/>
                    </a:lnTo>
                    <a:lnTo>
                      <a:pt x="110" y="230"/>
                    </a:lnTo>
                    <a:lnTo>
                      <a:pt x="146" y="248"/>
                    </a:lnTo>
                    <a:lnTo>
                      <a:pt x="178" y="270"/>
                    </a:lnTo>
                    <a:lnTo>
                      <a:pt x="208" y="294"/>
                    </a:lnTo>
                    <a:lnTo>
                      <a:pt x="236" y="320"/>
                    </a:lnTo>
                    <a:lnTo>
                      <a:pt x="262" y="348"/>
                    </a:lnTo>
                    <a:lnTo>
                      <a:pt x="284" y="378"/>
                    </a:lnTo>
                    <a:lnTo>
                      <a:pt x="306" y="410"/>
                    </a:lnTo>
                    <a:lnTo>
                      <a:pt x="324" y="444"/>
                    </a:lnTo>
                    <a:lnTo>
                      <a:pt x="338" y="480"/>
                    </a:lnTo>
                    <a:lnTo>
                      <a:pt x="350" y="518"/>
                    </a:lnTo>
                    <a:lnTo>
                      <a:pt x="360" y="556"/>
                    </a:lnTo>
                    <a:lnTo>
                      <a:pt x="366" y="596"/>
                    </a:lnTo>
                    <a:lnTo>
                      <a:pt x="366" y="636"/>
                    </a:lnTo>
                    <a:lnTo>
                      <a:pt x="366" y="636"/>
                    </a:lnTo>
                    <a:lnTo>
                      <a:pt x="366" y="674"/>
                    </a:lnTo>
                    <a:lnTo>
                      <a:pt x="360" y="712"/>
                    </a:lnTo>
                    <a:lnTo>
                      <a:pt x="354" y="748"/>
                    </a:lnTo>
                    <a:lnTo>
                      <a:pt x="342" y="782"/>
                    </a:lnTo>
                    <a:lnTo>
                      <a:pt x="330" y="816"/>
                    </a:lnTo>
                    <a:lnTo>
                      <a:pt x="314" y="848"/>
                    </a:lnTo>
                    <a:lnTo>
                      <a:pt x="296" y="880"/>
                    </a:lnTo>
                    <a:lnTo>
                      <a:pt x="276" y="908"/>
                    </a:lnTo>
                    <a:lnTo>
                      <a:pt x="380" y="908"/>
                    </a:lnTo>
                    <a:lnTo>
                      <a:pt x="380" y="908"/>
                    </a:lnTo>
                    <a:lnTo>
                      <a:pt x="412" y="910"/>
                    </a:lnTo>
                    <a:lnTo>
                      <a:pt x="442" y="912"/>
                    </a:lnTo>
                    <a:lnTo>
                      <a:pt x="474" y="918"/>
                    </a:lnTo>
                    <a:lnTo>
                      <a:pt x="502" y="926"/>
                    </a:lnTo>
                    <a:lnTo>
                      <a:pt x="532" y="934"/>
                    </a:lnTo>
                    <a:lnTo>
                      <a:pt x="560" y="946"/>
                    </a:lnTo>
                    <a:lnTo>
                      <a:pt x="586" y="958"/>
                    </a:lnTo>
                    <a:lnTo>
                      <a:pt x="612" y="974"/>
                    </a:lnTo>
                    <a:lnTo>
                      <a:pt x="638" y="990"/>
                    </a:lnTo>
                    <a:lnTo>
                      <a:pt x="660" y="1008"/>
                    </a:lnTo>
                    <a:lnTo>
                      <a:pt x="682" y="1026"/>
                    </a:lnTo>
                    <a:lnTo>
                      <a:pt x="704" y="1048"/>
                    </a:lnTo>
                    <a:lnTo>
                      <a:pt x="722" y="1070"/>
                    </a:lnTo>
                    <a:lnTo>
                      <a:pt x="740" y="1092"/>
                    </a:lnTo>
                    <a:lnTo>
                      <a:pt x="756" y="1118"/>
                    </a:lnTo>
                    <a:lnTo>
                      <a:pt x="770" y="1144"/>
                    </a:lnTo>
                    <a:lnTo>
                      <a:pt x="752" y="324"/>
                    </a:lnTo>
                    <a:lnTo>
                      <a:pt x="816" y="324"/>
                    </a:lnTo>
                    <a:lnTo>
                      <a:pt x="900" y="830"/>
                    </a:lnTo>
                    <a:lnTo>
                      <a:pt x="900" y="830"/>
                    </a:lnTo>
                    <a:lnTo>
                      <a:pt x="906" y="848"/>
                    </a:lnTo>
                    <a:lnTo>
                      <a:pt x="914" y="864"/>
                    </a:lnTo>
                    <a:lnTo>
                      <a:pt x="924" y="878"/>
                    </a:lnTo>
                    <a:lnTo>
                      <a:pt x="936" y="890"/>
                    </a:lnTo>
                    <a:lnTo>
                      <a:pt x="950" y="900"/>
                    </a:lnTo>
                    <a:lnTo>
                      <a:pt x="966" y="908"/>
                    </a:lnTo>
                    <a:lnTo>
                      <a:pt x="982" y="912"/>
                    </a:lnTo>
                    <a:lnTo>
                      <a:pt x="1000" y="914"/>
                    </a:lnTo>
                    <a:lnTo>
                      <a:pt x="1000" y="914"/>
                    </a:lnTo>
                    <a:lnTo>
                      <a:pt x="1016" y="912"/>
                    </a:lnTo>
                    <a:lnTo>
                      <a:pt x="1016" y="912"/>
                    </a:lnTo>
                    <a:lnTo>
                      <a:pt x="1036" y="906"/>
                    </a:lnTo>
                    <a:lnTo>
                      <a:pt x="1054" y="898"/>
                    </a:lnTo>
                    <a:lnTo>
                      <a:pt x="1068" y="886"/>
                    </a:lnTo>
                    <a:lnTo>
                      <a:pt x="1082" y="872"/>
                    </a:lnTo>
                    <a:lnTo>
                      <a:pt x="1090" y="854"/>
                    </a:lnTo>
                    <a:lnTo>
                      <a:pt x="1098" y="836"/>
                    </a:lnTo>
                    <a:lnTo>
                      <a:pt x="1100" y="818"/>
                    </a:lnTo>
                    <a:lnTo>
                      <a:pt x="1098" y="796"/>
                    </a:lnTo>
                    <a:lnTo>
                      <a:pt x="1098" y="796"/>
                    </a:ln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33" name="Freeform 10"/>
              <p:cNvSpPr>
                <a:spLocks/>
              </p:cNvSpPr>
              <p:nvPr/>
            </p:nvSpPr>
            <p:spPr bwMode="auto">
              <a:xfrm>
                <a:off x="9783778" y="4812505"/>
                <a:ext cx="70607" cy="70607"/>
              </a:xfrm>
              <a:custGeom>
                <a:avLst/>
                <a:gdLst>
                  <a:gd name="T0" fmla="*/ 194 w 388"/>
                  <a:gd name="T1" fmla="*/ 388 h 388"/>
                  <a:gd name="T2" fmla="*/ 234 w 388"/>
                  <a:gd name="T3" fmla="*/ 384 h 388"/>
                  <a:gd name="T4" fmla="*/ 270 w 388"/>
                  <a:gd name="T5" fmla="*/ 372 h 388"/>
                  <a:gd name="T6" fmla="*/ 302 w 388"/>
                  <a:gd name="T7" fmla="*/ 356 h 388"/>
                  <a:gd name="T8" fmla="*/ 332 w 388"/>
                  <a:gd name="T9" fmla="*/ 332 h 388"/>
                  <a:gd name="T10" fmla="*/ 354 w 388"/>
                  <a:gd name="T11" fmla="*/ 302 h 388"/>
                  <a:gd name="T12" fmla="*/ 372 w 388"/>
                  <a:gd name="T13" fmla="*/ 270 h 388"/>
                  <a:gd name="T14" fmla="*/ 384 w 388"/>
                  <a:gd name="T15" fmla="*/ 234 h 388"/>
                  <a:gd name="T16" fmla="*/ 388 w 388"/>
                  <a:gd name="T17" fmla="*/ 194 h 388"/>
                  <a:gd name="T18" fmla="*/ 386 w 388"/>
                  <a:gd name="T19" fmla="*/ 174 h 388"/>
                  <a:gd name="T20" fmla="*/ 380 w 388"/>
                  <a:gd name="T21" fmla="*/ 136 h 388"/>
                  <a:gd name="T22" fmla="*/ 364 w 388"/>
                  <a:gd name="T23" fmla="*/ 102 h 388"/>
                  <a:gd name="T24" fmla="*/ 344 w 388"/>
                  <a:gd name="T25" fmla="*/ 72 h 388"/>
                  <a:gd name="T26" fmla="*/ 318 w 388"/>
                  <a:gd name="T27" fmla="*/ 46 h 388"/>
                  <a:gd name="T28" fmla="*/ 286 w 388"/>
                  <a:gd name="T29" fmla="*/ 24 h 388"/>
                  <a:gd name="T30" fmla="*/ 252 w 388"/>
                  <a:gd name="T31" fmla="*/ 10 h 388"/>
                  <a:gd name="T32" fmla="*/ 214 w 388"/>
                  <a:gd name="T33" fmla="*/ 2 h 388"/>
                  <a:gd name="T34" fmla="*/ 194 w 388"/>
                  <a:gd name="T35" fmla="*/ 0 h 388"/>
                  <a:gd name="T36" fmla="*/ 156 w 388"/>
                  <a:gd name="T37" fmla="*/ 4 h 388"/>
                  <a:gd name="T38" fmla="*/ 120 w 388"/>
                  <a:gd name="T39" fmla="*/ 16 h 388"/>
                  <a:gd name="T40" fmla="*/ 86 w 388"/>
                  <a:gd name="T41" fmla="*/ 34 h 388"/>
                  <a:gd name="T42" fmla="*/ 58 w 388"/>
                  <a:gd name="T43" fmla="*/ 58 h 388"/>
                  <a:gd name="T44" fmla="*/ 34 w 388"/>
                  <a:gd name="T45" fmla="*/ 86 h 388"/>
                  <a:gd name="T46" fmla="*/ 16 w 388"/>
                  <a:gd name="T47" fmla="*/ 120 h 388"/>
                  <a:gd name="T48" fmla="*/ 4 w 388"/>
                  <a:gd name="T49" fmla="*/ 156 h 388"/>
                  <a:gd name="T50" fmla="*/ 0 w 388"/>
                  <a:gd name="T51" fmla="*/ 194 h 388"/>
                  <a:gd name="T52" fmla="*/ 2 w 388"/>
                  <a:gd name="T53" fmla="*/ 214 h 388"/>
                  <a:gd name="T54" fmla="*/ 10 w 388"/>
                  <a:gd name="T55" fmla="*/ 252 h 388"/>
                  <a:gd name="T56" fmla="*/ 24 w 388"/>
                  <a:gd name="T57" fmla="*/ 286 h 388"/>
                  <a:gd name="T58" fmla="*/ 46 w 388"/>
                  <a:gd name="T59" fmla="*/ 318 h 388"/>
                  <a:gd name="T60" fmla="*/ 72 w 388"/>
                  <a:gd name="T61" fmla="*/ 344 h 388"/>
                  <a:gd name="T62" fmla="*/ 102 w 388"/>
                  <a:gd name="T63" fmla="*/ 364 h 388"/>
                  <a:gd name="T64" fmla="*/ 136 w 388"/>
                  <a:gd name="T65" fmla="*/ 380 h 388"/>
                  <a:gd name="T66" fmla="*/ 174 w 388"/>
                  <a:gd name="T67" fmla="*/ 388 h 388"/>
                  <a:gd name="T68" fmla="*/ 194 w 388"/>
                  <a:gd name="T69" fmla="*/ 38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8" h="388">
                    <a:moveTo>
                      <a:pt x="194" y="388"/>
                    </a:moveTo>
                    <a:lnTo>
                      <a:pt x="194" y="388"/>
                    </a:lnTo>
                    <a:lnTo>
                      <a:pt x="214" y="388"/>
                    </a:lnTo>
                    <a:lnTo>
                      <a:pt x="234" y="384"/>
                    </a:lnTo>
                    <a:lnTo>
                      <a:pt x="252" y="380"/>
                    </a:lnTo>
                    <a:lnTo>
                      <a:pt x="270" y="372"/>
                    </a:lnTo>
                    <a:lnTo>
                      <a:pt x="286" y="364"/>
                    </a:lnTo>
                    <a:lnTo>
                      <a:pt x="302" y="356"/>
                    </a:lnTo>
                    <a:lnTo>
                      <a:pt x="318" y="344"/>
                    </a:lnTo>
                    <a:lnTo>
                      <a:pt x="332" y="332"/>
                    </a:lnTo>
                    <a:lnTo>
                      <a:pt x="344" y="318"/>
                    </a:lnTo>
                    <a:lnTo>
                      <a:pt x="354" y="302"/>
                    </a:lnTo>
                    <a:lnTo>
                      <a:pt x="364" y="286"/>
                    </a:lnTo>
                    <a:lnTo>
                      <a:pt x="372" y="270"/>
                    </a:lnTo>
                    <a:lnTo>
                      <a:pt x="380" y="252"/>
                    </a:lnTo>
                    <a:lnTo>
                      <a:pt x="384" y="234"/>
                    </a:lnTo>
                    <a:lnTo>
                      <a:pt x="386" y="214"/>
                    </a:lnTo>
                    <a:lnTo>
                      <a:pt x="388" y="194"/>
                    </a:lnTo>
                    <a:lnTo>
                      <a:pt x="388" y="194"/>
                    </a:lnTo>
                    <a:lnTo>
                      <a:pt x="386" y="174"/>
                    </a:lnTo>
                    <a:lnTo>
                      <a:pt x="384" y="156"/>
                    </a:lnTo>
                    <a:lnTo>
                      <a:pt x="380" y="136"/>
                    </a:lnTo>
                    <a:lnTo>
                      <a:pt x="372" y="120"/>
                    </a:lnTo>
                    <a:lnTo>
                      <a:pt x="364" y="102"/>
                    </a:lnTo>
                    <a:lnTo>
                      <a:pt x="354" y="86"/>
                    </a:lnTo>
                    <a:lnTo>
                      <a:pt x="344" y="72"/>
                    </a:lnTo>
                    <a:lnTo>
                      <a:pt x="332" y="58"/>
                    </a:lnTo>
                    <a:lnTo>
                      <a:pt x="318" y="46"/>
                    </a:lnTo>
                    <a:lnTo>
                      <a:pt x="302" y="34"/>
                    </a:lnTo>
                    <a:lnTo>
                      <a:pt x="286" y="24"/>
                    </a:lnTo>
                    <a:lnTo>
                      <a:pt x="270" y="16"/>
                    </a:lnTo>
                    <a:lnTo>
                      <a:pt x="252" y="10"/>
                    </a:lnTo>
                    <a:lnTo>
                      <a:pt x="234" y="4"/>
                    </a:lnTo>
                    <a:lnTo>
                      <a:pt x="214" y="2"/>
                    </a:lnTo>
                    <a:lnTo>
                      <a:pt x="194" y="0"/>
                    </a:lnTo>
                    <a:lnTo>
                      <a:pt x="194" y="0"/>
                    </a:lnTo>
                    <a:lnTo>
                      <a:pt x="174" y="2"/>
                    </a:lnTo>
                    <a:lnTo>
                      <a:pt x="156" y="4"/>
                    </a:lnTo>
                    <a:lnTo>
                      <a:pt x="136" y="10"/>
                    </a:lnTo>
                    <a:lnTo>
                      <a:pt x="120" y="16"/>
                    </a:lnTo>
                    <a:lnTo>
                      <a:pt x="102" y="24"/>
                    </a:lnTo>
                    <a:lnTo>
                      <a:pt x="86" y="34"/>
                    </a:lnTo>
                    <a:lnTo>
                      <a:pt x="72" y="46"/>
                    </a:lnTo>
                    <a:lnTo>
                      <a:pt x="58" y="58"/>
                    </a:lnTo>
                    <a:lnTo>
                      <a:pt x="46" y="72"/>
                    </a:lnTo>
                    <a:lnTo>
                      <a:pt x="34" y="86"/>
                    </a:lnTo>
                    <a:lnTo>
                      <a:pt x="24" y="102"/>
                    </a:lnTo>
                    <a:lnTo>
                      <a:pt x="16" y="120"/>
                    </a:lnTo>
                    <a:lnTo>
                      <a:pt x="10" y="136"/>
                    </a:lnTo>
                    <a:lnTo>
                      <a:pt x="4" y="156"/>
                    </a:lnTo>
                    <a:lnTo>
                      <a:pt x="2" y="174"/>
                    </a:lnTo>
                    <a:lnTo>
                      <a:pt x="0" y="194"/>
                    </a:lnTo>
                    <a:lnTo>
                      <a:pt x="0" y="194"/>
                    </a:lnTo>
                    <a:lnTo>
                      <a:pt x="2" y="214"/>
                    </a:lnTo>
                    <a:lnTo>
                      <a:pt x="4" y="234"/>
                    </a:lnTo>
                    <a:lnTo>
                      <a:pt x="10" y="252"/>
                    </a:lnTo>
                    <a:lnTo>
                      <a:pt x="16" y="270"/>
                    </a:lnTo>
                    <a:lnTo>
                      <a:pt x="24" y="286"/>
                    </a:lnTo>
                    <a:lnTo>
                      <a:pt x="34" y="302"/>
                    </a:lnTo>
                    <a:lnTo>
                      <a:pt x="46" y="318"/>
                    </a:lnTo>
                    <a:lnTo>
                      <a:pt x="58" y="332"/>
                    </a:lnTo>
                    <a:lnTo>
                      <a:pt x="72" y="344"/>
                    </a:lnTo>
                    <a:lnTo>
                      <a:pt x="86" y="356"/>
                    </a:lnTo>
                    <a:lnTo>
                      <a:pt x="102" y="364"/>
                    </a:lnTo>
                    <a:lnTo>
                      <a:pt x="120" y="372"/>
                    </a:lnTo>
                    <a:lnTo>
                      <a:pt x="136" y="380"/>
                    </a:lnTo>
                    <a:lnTo>
                      <a:pt x="156" y="384"/>
                    </a:lnTo>
                    <a:lnTo>
                      <a:pt x="174" y="388"/>
                    </a:lnTo>
                    <a:lnTo>
                      <a:pt x="194" y="388"/>
                    </a:lnTo>
                    <a:lnTo>
                      <a:pt x="194" y="388"/>
                    </a:ln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34" name="Freeform 11"/>
              <p:cNvSpPr>
                <a:spLocks/>
              </p:cNvSpPr>
              <p:nvPr/>
            </p:nvSpPr>
            <p:spPr bwMode="auto">
              <a:xfrm>
                <a:off x="9709895" y="4895486"/>
                <a:ext cx="200174" cy="208181"/>
              </a:xfrm>
              <a:custGeom>
                <a:avLst/>
                <a:gdLst>
                  <a:gd name="T0" fmla="*/ 282 w 1100"/>
                  <a:gd name="T1" fmla="*/ 324 h 1144"/>
                  <a:gd name="T2" fmla="*/ 330 w 1100"/>
                  <a:gd name="T3" fmla="*/ 1144 h 1144"/>
                  <a:gd name="T4" fmla="*/ 344 w 1100"/>
                  <a:gd name="T5" fmla="*/ 1118 h 1144"/>
                  <a:gd name="T6" fmla="*/ 376 w 1100"/>
                  <a:gd name="T7" fmla="*/ 1070 h 1144"/>
                  <a:gd name="T8" fmla="*/ 416 w 1100"/>
                  <a:gd name="T9" fmla="*/ 1026 h 1144"/>
                  <a:gd name="T10" fmla="*/ 462 w 1100"/>
                  <a:gd name="T11" fmla="*/ 990 h 1144"/>
                  <a:gd name="T12" fmla="*/ 512 w 1100"/>
                  <a:gd name="T13" fmla="*/ 958 h 1144"/>
                  <a:gd name="T14" fmla="*/ 568 w 1100"/>
                  <a:gd name="T15" fmla="*/ 934 h 1144"/>
                  <a:gd name="T16" fmla="*/ 626 w 1100"/>
                  <a:gd name="T17" fmla="*/ 918 h 1144"/>
                  <a:gd name="T18" fmla="*/ 688 w 1100"/>
                  <a:gd name="T19" fmla="*/ 910 h 1144"/>
                  <a:gd name="T20" fmla="*/ 824 w 1100"/>
                  <a:gd name="T21" fmla="*/ 908 h 1144"/>
                  <a:gd name="T22" fmla="*/ 804 w 1100"/>
                  <a:gd name="T23" fmla="*/ 880 h 1144"/>
                  <a:gd name="T24" fmla="*/ 770 w 1100"/>
                  <a:gd name="T25" fmla="*/ 816 h 1144"/>
                  <a:gd name="T26" fmla="*/ 746 w 1100"/>
                  <a:gd name="T27" fmla="*/ 748 h 1144"/>
                  <a:gd name="T28" fmla="*/ 734 w 1100"/>
                  <a:gd name="T29" fmla="*/ 674 h 1144"/>
                  <a:gd name="T30" fmla="*/ 732 w 1100"/>
                  <a:gd name="T31" fmla="*/ 636 h 1144"/>
                  <a:gd name="T32" fmla="*/ 740 w 1100"/>
                  <a:gd name="T33" fmla="*/ 556 h 1144"/>
                  <a:gd name="T34" fmla="*/ 760 w 1100"/>
                  <a:gd name="T35" fmla="*/ 480 h 1144"/>
                  <a:gd name="T36" fmla="*/ 794 w 1100"/>
                  <a:gd name="T37" fmla="*/ 410 h 1144"/>
                  <a:gd name="T38" fmla="*/ 838 w 1100"/>
                  <a:gd name="T39" fmla="*/ 348 h 1144"/>
                  <a:gd name="T40" fmla="*/ 892 w 1100"/>
                  <a:gd name="T41" fmla="*/ 294 h 1144"/>
                  <a:gd name="T42" fmla="*/ 954 w 1100"/>
                  <a:gd name="T43" fmla="*/ 248 h 1144"/>
                  <a:gd name="T44" fmla="*/ 1024 w 1100"/>
                  <a:gd name="T45" fmla="*/ 216 h 1144"/>
                  <a:gd name="T46" fmla="*/ 1100 w 1100"/>
                  <a:gd name="T47" fmla="*/ 194 h 1144"/>
                  <a:gd name="T48" fmla="*/ 1090 w 1100"/>
                  <a:gd name="T49" fmla="*/ 142 h 1144"/>
                  <a:gd name="T50" fmla="*/ 1088 w 1100"/>
                  <a:gd name="T51" fmla="*/ 130 h 1144"/>
                  <a:gd name="T52" fmla="*/ 1076 w 1100"/>
                  <a:gd name="T53" fmla="*/ 102 h 1144"/>
                  <a:gd name="T54" fmla="*/ 1062 w 1100"/>
                  <a:gd name="T55" fmla="*/ 78 h 1144"/>
                  <a:gd name="T56" fmla="*/ 1042 w 1100"/>
                  <a:gd name="T57" fmla="*/ 56 h 1144"/>
                  <a:gd name="T58" fmla="*/ 992 w 1100"/>
                  <a:gd name="T59" fmla="*/ 20 h 1144"/>
                  <a:gd name="T60" fmla="*/ 934 w 1100"/>
                  <a:gd name="T61" fmla="*/ 2 h 1144"/>
                  <a:gd name="T62" fmla="*/ 902 w 1100"/>
                  <a:gd name="T63" fmla="*/ 0 h 1144"/>
                  <a:gd name="T64" fmla="*/ 600 w 1100"/>
                  <a:gd name="T65" fmla="*/ 218 h 1144"/>
                  <a:gd name="T66" fmla="*/ 300 w 1100"/>
                  <a:gd name="T67" fmla="*/ 0 h 1144"/>
                  <a:gd name="T68" fmla="*/ 284 w 1100"/>
                  <a:gd name="T69" fmla="*/ 0 h 1144"/>
                  <a:gd name="T70" fmla="*/ 236 w 1100"/>
                  <a:gd name="T71" fmla="*/ 10 h 1144"/>
                  <a:gd name="T72" fmla="*/ 182 w 1100"/>
                  <a:gd name="T73" fmla="*/ 36 h 1144"/>
                  <a:gd name="T74" fmla="*/ 148 w 1100"/>
                  <a:gd name="T75" fmla="*/ 66 h 1144"/>
                  <a:gd name="T76" fmla="*/ 132 w 1100"/>
                  <a:gd name="T77" fmla="*/ 90 h 1144"/>
                  <a:gd name="T78" fmla="*/ 118 w 1100"/>
                  <a:gd name="T79" fmla="*/ 116 h 1144"/>
                  <a:gd name="T80" fmla="*/ 112 w 1100"/>
                  <a:gd name="T81" fmla="*/ 130 h 1144"/>
                  <a:gd name="T82" fmla="*/ 0 w 1100"/>
                  <a:gd name="T83" fmla="*/ 796 h 1144"/>
                  <a:gd name="T84" fmla="*/ 0 w 1100"/>
                  <a:gd name="T85" fmla="*/ 818 h 1144"/>
                  <a:gd name="T86" fmla="*/ 8 w 1100"/>
                  <a:gd name="T87" fmla="*/ 854 h 1144"/>
                  <a:gd name="T88" fmla="*/ 30 w 1100"/>
                  <a:gd name="T89" fmla="*/ 886 h 1144"/>
                  <a:gd name="T90" fmla="*/ 64 w 1100"/>
                  <a:gd name="T91" fmla="*/ 906 h 1144"/>
                  <a:gd name="T92" fmla="*/ 82 w 1100"/>
                  <a:gd name="T93" fmla="*/ 912 h 1144"/>
                  <a:gd name="T94" fmla="*/ 100 w 1100"/>
                  <a:gd name="T95" fmla="*/ 914 h 1144"/>
                  <a:gd name="T96" fmla="*/ 134 w 1100"/>
                  <a:gd name="T97" fmla="*/ 908 h 1144"/>
                  <a:gd name="T98" fmla="*/ 164 w 1100"/>
                  <a:gd name="T99" fmla="*/ 890 h 1144"/>
                  <a:gd name="T100" fmla="*/ 186 w 1100"/>
                  <a:gd name="T101" fmla="*/ 864 h 1144"/>
                  <a:gd name="T102" fmla="*/ 198 w 1100"/>
                  <a:gd name="T103" fmla="*/ 83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00" h="1144">
                    <a:moveTo>
                      <a:pt x="198" y="830"/>
                    </a:moveTo>
                    <a:lnTo>
                      <a:pt x="282" y="324"/>
                    </a:lnTo>
                    <a:lnTo>
                      <a:pt x="346" y="324"/>
                    </a:lnTo>
                    <a:lnTo>
                      <a:pt x="330" y="1144"/>
                    </a:lnTo>
                    <a:lnTo>
                      <a:pt x="330" y="1144"/>
                    </a:lnTo>
                    <a:lnTo>
                      <a:pt x="344" y="1118"/>
                    </a:lnTo>
                    <a:lnTo>
                      <a:pt x="358" y="1092"/>
                    </a:lnTo>
                    <a:lnTo>
                      <a:pt x="376" y="1070"/>
                    </a:lnTo>
                    <a:lnTo>
                      <a:pt x="396" y="1048"/>
                    </a:lnTo>
                    <a:lnTo>
                      <a:pt x="416" y="1026"/>
                    </a:lnTo>
                    <a:lnTo>
                      <a:pt x="438" y="1008"/>
                    </a:lnTo>
                    <a:lnTo>
                      <a:pt x="462" y="990"/>
                    </a:lnTo>
                    <a:lnTo>
                      <a:pt x="486" y="974"/>
                    </a:lnTo>
                    <a:lnTo>
                      <a:pt x="512" y="958"/>
                    </a:lnTo>
                    <a:lnTo>
                      <a:pt x="540" y="946"/>
                    </a:lnTo>
                    <a:lnTo>
                      <a:pt x="568" y="934"/>
                    </a:lnTo>
                    <a:lnTo>
                      <a:pt x="596" y="926"/>
                    </a:lnTo>
                    <a:lnTo>
                      <a:pt x="626" y="918"/>
                    </a:lnTo>
                    <a:lnTo>
                      <a:pt x="656" y="912"/>
                    </a:lnTo>
                    <a:lnTo>
                      <a:pt x="688" y="910"/>
                    </a:lnTo>
                    <a:lnTo>
                      <a:pt x="718" y="908"/>
                    </a:lnTo>
                    <a:lnTo>
                      <a:pt x="824" y="908"/>
                    </a:lnTo>
                    <a:lnTo>
                      <a:pt x="824" y="908"/>
                    </a:lnTo>
                    <a:lnTo>
                      <a:pt x="804" y="880"/>
                    </a:lnTo>
                    <a:lnTo>
                      <a:pt x="786" y="848"/>
                    </a:lnTo>
                    <a:lnTo>
                      <a:pt x="770" y="816"/>
                    </a:lnTo>
                    <a:lnTo>
                      <a:pt x="756" y="782"/>
                    </a:lnTo>
                    <a:lnTo>
                      <a:pt x="746" y="748"/>
                    </a:lnTo>
                    <a:lnTo>
                      <a:pt x="738" y="712"/>
                    </a:lnTo>
                    <a:lnTo>
                      <a:pt x="734" y="674"/>
                    </a:lnTo>
                    <a:lnTo>
                      <a:pt x="732" y="636"/>
                    </a:lnTo>
                    <a:lnTo>
                      <a:pt x="732" y="636"/>
                    </a:lnTo>
                    <a:lnTo>
                      <a:pt x="734" y="596"/>
                    </a:lnTo>
                    <a:lnTo>
                      <a:pt x="740" y="556"/>
                    </a:lnTo>
                    <a:lnTo>
                      <a:pt x="748" y="518"/>
                    </a:lnTo>
                    <a:lnTo>
                      <a:pt x="760" y="480"/>
                    </a:lnTo>
                    <a:lnTo>
                      <a:pt x="776" y="444"/>
                    </a:lnTo>
                    <a:lnTo>
                      <a:pt x="794" y="410"/>
                    </a:lnTo>
                    <a:lnTo>
                      <a:pt x="814" y="378"/>
                    </a:lnTo>
                    <a:lnTo>
                      <a:pt x="838" y="348"/>
                    </a:lnTo>
                    <a:lnTo>
                      <a:pt x="864" y="320"/>
                    </a:lnTo>
                    <a:lnTo>
                      <a:pt x="892" y="294"/>
                    </a:lnTo>
                    <a:lnTo>
                      <a:pt x="922" y="270"/>
                    </a:lnTo>
                    <a:lnTo>
                      <a:pt x="954" y="248"/>
                    </a:lnTo>
                    <a:lnTo>
                      <a:pt x="988" y="230"/>
                    </a:lnTo>
                    <a:lnTo>
                      <a:pt x="1024" y="216"/>
                    </a:lnTo>
                    <a:lnTo>
                      <a:pt x="1062" y="204"/>
                    </a:lnTo>
                    <a:lnTo>
                      <a:pt x="1100" y="194"/>
                    </a:lnTo>
                    <a:lnTo>
                      <a:pt x="1090" y="142"/>
                    </a:lnTo>
                    <a:lnTo>
                      <a:pt x="1090" y="142"/>
                    </a:lnTo>
                    <a:lnTo>
                      <a:pt x="1088" y="130"/>
                    </a:lnTo>
                    <a:lnTo>
                      <a:pt x="1088" y="130"/>
                    </a:lnTo>
                    <a:lnTo>
                      <a:pt x="1082" y="116"/>
                    </a:lnTo>
                    <a:lnTo>
                      <a:pt x="1076" y="102"/>
                    </a:lnTo>
                    <a:lnTo>
                      <a:pt x="1070" y="90"/>
                    </a:lnTo>
                    <a:lnTo>
                      <a:pt x="1062" y="78"/>
                    </a:lnTo>
                    <a:lnTo>
                      <a:pt x="1052" y="66"/>
                    </a:lnTo>
                    <a:lnTo>
                      <a:pt x="1042" y="56"/>
                    </a:lnTo>
                    <a:lnTo>
                      <a:pt x="1018" y="36"/>
                    </a:lnTo>
                    <a:lnTo>
                      <a:pt x="992" y="20"/>
                    </a:lnTo>
                    <a:lnTo>
                      <a:pt x="964" y="10"/>
                    </a:lnTo>
                    <a:lnTo>
                      <a:pt x="934" y="2"/>
                    </a:lnTo>
                    <a:lnTo>
                      <a:pt x="918" y="0"/>
                    </a:lnTo>
                    <a:lnTo>
                      <a:pt x="902" y="0"/>
                    </a:lnTo>
                    <a:lnTo>
                      <a:pt x="726" y="0"/>
                    </a:lnTo>
                    <a:lnTo>
                      <a:pt x="600" y="218"/>
                    </a:lnTo>
                    <a:lnTo>
                      <a:pt x="474" y="0"/>
                    </a:lnTo>
                    <a:lnTo>
                      <a:pt x="300" y="0"/>
                    </a:lnTo>
                    <a:lnTo>
                      <a:pt x="300" y="0"/>
                    </a:lnTo>
                    <a:lnTo>
                      <a:pt x="284" y="0"/>
                    </a:lnTo>
                    <a:lnTo>
                      <a:pt x="268" y="2"/>
                    </a:lnTo>
                    <a:lnTo>
                      <a:pt x="236" y="10"/>
                    </a:lnTo>
                    <a:lnTo>
                      <a:pt x="208" y="20"/>
                    </a:lnTo>
                    <a:lnTo>
                      <a:pt x="182" y="36"/>
                    </a:lnTo>
                    <a:lnTo>
                      <a:pt x="158" y="56"/>
                    </a:lnTo>
                    <a:lnTo>
                      <a:pt x="148" y="66"/>
                    </a:lnTo>
                    <a:lnTo>
                      <a:pt x="140" y="78"/>
                    </a:lnTo>
                    <a:lnTo>
                      <a:pt x="132" y="90"/>
                    </a:lnTo>
                    <a:lnTo>
                      <a:pt x="124" y="102"/>
                    </a:lnTo>
                    <a:lnTo>
                      <a:pt x="118" y="116"/>
                    </a:lnTo>
                    <a:lnTo>
                      <a:pt x="112" y="130"/>
                    </a:lnTo>
                    <a:lnTo>
                      <a:pt x="112" y="130"/>
                    </a:lnTo>
                    <a:lnTo>
                      <a:pt x="110" y="142"/>
                    </a:lnTo>
                    <a:lnTo>
                      <a:pt x="0" y="796"/>
                    </a:lnTo>
                    <a:lnTo>
                      <a:pt x="0" y="796"/>
                    </a:lnTo>
                    <a:lnTo>
                      <a:pt x="0" y="818"/>
                    </a:lnTo>
                    <a:lnTo>
                      <a:pt x="2" y="836"/>
                    </a:lnTo>
                    <a:lnTo>
                      <a:pt x="8" y="854"/>
                    </a:lnTo>
                    <a:lnTo>
                      <a:pt x="18" y="872"/>
                    </a:lnTo>
                    <a:lnTo>
                      <a:pt x="30" y="886"/>
                    </a:lnTo>
                    <a:lnTo>
                      <a:pt x="46" y="898"/>
                    </a:lnTo>
                    <a:lnTo>
                      <a:pt x="64" y="906"/>
                    </a:lnTo>
                    <a:lnTo>
                      <a:pt x="82" y="912"/>
                    </a:lnTo>
                    <a:lnTo>
                      <a:pt x="82" y="912"/>
                    </a:lnTo>
                    <a:lnTo>
                      <a:pt x="100" y="914"/>
                    </a:lnTo>
                    <a:lnTo>
                      <a:pt x="100" y="914"/>
                    </a:lnTo>
                    <a:lnTo>
                      <a:pt x="118" y="912"/>
                    </a:lnTo>
                    <a:lnTo>
                      <a:pt x="134" y="908"/>
                    </a:lnTo>
                    <a:lnTo>
                      <a:pt x="150" y="900"/>
                    </a:lnTo>
                    <a:lnTo>
                      <a:pt x="164" y="890"/>
                    </a:lnTo>
                    <a:lnTo>
                      <a:pt x="176" y="878"/>
                    </a:lnTo>
                    <a:lnTo>
                      <a:pt x="186" y="864"/>
                    </a:lnTo>
                    <a:lnTo>
                      <a:pt x="194" y="848"/>
                    </a:lnTo>
                    <a:lnTo>
                      <a:pt x="198" y="830"/>
                    </a:lnTo>
                    <a:lnTo>
                      <a:pt x="198" y="830"/>
                    </a:ln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35" name="Freeform 12"/>
              <p:cNvSpPr>
                <a:spLocks/>
              </p:cNvSpPr>
              <p:nvPr/>
            </p:nvSpPr>
            <p:spPr bwMode="auto">
              <a:xfrm>
                <a:off x="9867123" y="4953355"/>
                <a:ext cx="116101" cy="116101"/>
              </a:xfrm>
              <a:custGeom>
                <a:avLst/>
                <a:gdLst>
                  <a:gd name="T0" fmla="*/ 318 w 638"/>
                  <a:gd name="T1" fmla="*/ 0 h 638"/>
                  <a:gd name="T2" fmla="*/ 254 w 638"/>
                  <a:gd name="T3" fmla="*/ 6 h 638"/>
                  <a:gd name="T4" fmla="*/ 194 w 638"/>
                  <a:gd name="T5" fmla="*/ 24 h 638"/>
                  <a:gd name="T6" fmla="*/ 140 w 638"/>
                  <a:gd name="T7" fmla="*/ 54 h 638"/>
                  <a:gd name="T8" fmla="*/ 92 w 638"/>
                  <a:gd name="T9" fmla="*/ 92 h 638"/>
                  <a:gd name="T10" fmla="*/ 54 w 638"/>
                  <a:gd name="T11" fmla="*/ 140 h 638"/>
                  <a:gd name="T12" fmla="*/ 24 w 638"/>
                  <a:gd name="T13" fmla="*/ 194 h 638"/>
                  <a:gd name="T14" fmla="*/ 6 w 638"/>
                  <a:gd name="T15" fmla="*/ 254 h 638"/>
                  <a:gd name="T16" fmla="*/ 0 w 638"/>
                  <a:gd name="T17" fmla="*/ 318 h 638"/>
                  <a:gd name="T18" fmla="*/ 0 w 638"/>
                  <a:gd name="T19" fmla="*/ 352 h 638"/>
                  <a:gd name="T20" fmla="*/ 14 w 638"/>
                  <a:gd name="T21" fmla="*/ 414 h 638"/>
                  <a:gd name="T22" fmla="*/ 38 w 638"/>
                  <a:gd name="T23" fmla="*/ 470 h 638"/>
                  <a:gd name="T24" fmla="*/ 72 w 638"/>
                  <a:gd name="T25" fmla="*/ 522 h 638"/>
                  <a:gd name="T26" fmla="*/ 116 w 638"/>
                  <a:gd name="T27" fmla="*/ 566 h 638"/>
                  <a:gd name="T28" fmla="*/ 166 w 638"/>
                  <a:gd name="T29" fmla="*/ 600 h 638"/>
                  <a:gd name="T30" fmla="*/ 224 w 638"/>
                  <a:gd name="T31" fmla="*/ 624 h 638"/>
                  <a:gd name="T32" fmla="*/ 286 w 638"/>
                  <a:gd name="T33" fmla="*/ 636 h 638"/>
                  <a:gd name="T34" fmla="*/ 318 w 638"/>
                  <a:gd name="T35" fmla="*/ 638 h 638"/>
                  <a:gd name="T36" fmla="*/ 382 w 638"/>
                  <a:gd name="T37" fmla="*/ 632 h 638"/>
                  <a:gd name="T38" fmla="*/ 442 w 638"/>
                  <a:gd name="T39" fmla="*/ 614 h 638"/>
                  <a:gd name="T40" fmla="*/ 498 w 638"/>
                  <a:gd name="T41" fmla="*/ 584 h 638"/>
                  <a:gd name="T42" fmla="*/ 544 w 638"/>
                  <a:gd name="T43" fmla="*/ 544 h 638"/>
                  <a:gd name="T44" fmla="*/ 584 w 638"/>
                  <a:gd name="T45" fmla="*/ 498 h 638"/>
                  <a:gd name="T46" fmla="*/ 612 w 638"/>
                  <a:gd name="T47" fmla="*/ 444 h 638"/>
                  <a:gd name="T48" fmla="*/ 632 w 638"/>
                  <a:gd name="T49" fmla="*/ 384 h 638"/>
                  <a:gd name="T50" fmla="*/ 638 w 638"/>
                  <a:gd name="T51" fmla="*/ 318 h 638"/>
                  <a:gd name="T52" fmla="*/ 636 w 638"/>
                  <a:gd name="T53" fmla="*/ 286 h 638"/>
                  <a:gd name="T54" fmla="*/ 624 w 638"/>
                  <a:gd name="T55" fmla="*/ 224 h 638"/>
                  <a:gd name="T56" fmla="*/ 600 w 638"/>
                  <a:gd name="T57" fmla="*/ 166 h 638"/>
                  <a:gd name="T58" fmla="*/ 566 w 638"/>
                  <a:gd name="T59" fmla="*/ 116 h 638"/>
                  <a:gd name="T60" fmla="*/ 522 w 638"/>
                  <a:gd name="T61" fmla="*/ 72 h 638"/>
                  <a:gd name="T62" fmla="*/ 470 w 638"/>
                  <a:gd name="T63" fmla="*/ 38 h 638"/>
                  <a:gd name="T64" fmla="*/ 414 w 638"/>
                  <a:gd name="T65" fmla="*/ 14 h 638"/>
                  <a:gd name="T66" fmla="*/ 352 w 638"/>
                  <a:gd name="T67"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8" h="638">
                    <a:moveTo>
                      <a:pt x="318" y="0"/>
                    </a:moveTo>
                    <a:lnTo>
                      <a:pt x="318" y="0"/>
                    </a:lnTo>
                    <a:lnTo>
                      <a:pt x="286" y="0"/>
                    </a:lnTo>
                    <a:lnTo>
                      <a:pt x="254" y="6"/>
                    </a:lnTo>
                    <a:lnTo>
                      <a:pt x="224" y="14"/>
                    </a:lnTo>
                    <a:lnTo>
                      <a:pt x="194" y="24"/>
                    </a:lnTo>
                    <a:lnTo>
                      <a:pt x="166" y="38"/>
                    </a:lnTo>
                    <a:lnTo>
                      <a:pt x="140" y="54"/>
                    </a:lnTo>
                    <a:lnTo>
                      <a:pt x="116" y="72"/>
                    </a:lnTo>
                    <a:lnTo>
                      <a:pt x="92" y="92"/>
                    </a:lnTo>
                    <a:lnTo>
                      <a:pt x="72" y="116"/>
                    </a:lnTo>
                    <a:lnTo>
                      <a:pt x="54" y="140"/>
                    </a:lnTo>
                    <a:lnTo>
                      <a:pt x="38" y="166"/>
                    </a:lnTo>
                    <a:lnTo>
                      <a:pt x="24" y="194"/>
                    </a:lnTo>
                    <a:lnTo>
                      <a:pt x="14" y="224"/>
                    </a:lnTo>
                    <a:lnTo>
                      <a:pt x="6" y="254"/>
                    </a:lnTo>
                    <a:lnTo>
                      <a:pt x="0" y="286"/>
                    </a:lnTo>
                    <a:lnTo>
                      <a:pt x="0" y="318"/>
                    </a:lnTo>
                    <a:lnTo>
                      <a:pt x="0" y="318"/>
                    </a:lnTo>
                    <a:lnTo>
                      <a:pt x="0" y="352"/>
                    </a:lnTo>
                    <a:lnTo>
                      <a:pt x="6" y="384"/>
                    </a:lnTo>
                    <a:lnTo>
                      <a:pt x="14" y="414"/>
                    </a:lnTo>
                    <a:lnTo>
                      <a:pt x="24" y="444"/>
                    </a:lnTo>
                    <a:lnTo>
                      <a:pt x="38" y="470"/>
                    </a:lnTo>
                    <a:lnTo>
                      <a:pt x="54" y="498"/>
                    </a:lnTo>
                    <a:lnTo>
                      <a:pt x="72" y="522"/>
                    </a:lnTo>
                    <a:lnTo>
                      <a:pt x="92" y="544"/>
                    </a:lnTo>
                    <a:lnTo>
                      <a:pt x="116" y="566"/>
                    </a:lnTo>
                    <a:lnTo>
                      <a:pt x="140" y="584"/>
                    </a:lnTo>
                    <a:lnTo>
                      <a:pt x="166" y="600"/>
                    </a:lnTo>
                    <a:lnTo>
                      <a:pt x="194" y="614"/>
                    </a:lnTo>
                    <a:lnTo>
                      <a:pt x="224" y="624"/>
                    </a:lnTo>
                    <a:lnTo>
                      <a:pt x="254" y="632"/>
                    </a:lnTo>
                    <a:lnTo>
                      <a:pt x="286" y="636"/>
                    </a:lnTo>
                    <a:lnTo>
                      <a:pt x="318" y="638"/>
                    </a:lnTo>
                    <a:lnTo>
                      <a:pt x="318" y="638"/>
                    </a:lnTo>
                    <a:lnTo>
                      <a:pt x="352" y="636"/>
                    </a:lnTo>
                    <a:lnTo>
                      <a:pt x="382" y="632"/>
                    </a:lnTo>
                    <a:lnTo>
                      <a:pt x="414" y="624"/>
                    </a:lnTo>
                    <a:lnTo>
                      <a:pt x="442" y="614"/>
                    </a:lnTo>
                    <a:lnTo>
                      <a:pt x="470" y="600"/>
                    </a:lnTo>
                    <a:lnTo>
                      <a:pt x="498" y="584"/>
                    </a:lnTo>
                    <a:lnTo>
                      <a:pt x="522" y="566"/>
                    </a:lnTo>
                    <a:lnTo>
                      <a:pt x="544" y="544"/>
                    </a:lnTo>
                    <a:lnTo>
                      <a:pt x="566" y="522"/>
                    </a:lnTo>
                    <a:lnTo>
                      <a:pt x="584" y="498"/>
                    </a:lnTo>
                    <a:lnTo>
                      <a:pt x="600" y="470"/>
                    </a:lnTo>
                    <a:lnTo>
                      <a:pt x="612" y="444"/>
                    </a:lnTo>
                    <a:lnTo>
                      <a:pt x="624" y="414"/>
                    </a:lnTo>
                    <a:lnTo>
                      <a:pt x="632" y="384"/>
                    </a:lnTo>
                    <a:lnTo>
                      <a:pt x="636" y="352"/>
                    </a:lnTo>
                    <a:lnTo>
                      <a:pt x="638" y="318"/>
                    </a:lnTo>
                    <a:lnTo>
                      <a:pt x="638" y="318"/>
                    </a:lnTo>
                    <a:lnTo>
                      <a:pt x="636" y="286"/>
                    </a:lnTo>
                    <a:lnTo>
                      <a:pt x="632" y="254"/>
                    </a:lnTo>
                    <a:lnTo>
                      <a:pt x="624" y="224"/>
                    </a:lnTo>
                    <a:lnTo>
                      <a:pt x="612" y="194"/>
                    </a:lnTo>
                    <a:lnTo>
                      <a:pt x="600" y="166"/>
                    </a:lnTo>
                    <a:lnTo>
                      <a:pt x="584" y="140"/>
                    </a:lnTo>
                    <a:lnTo>
                      <a:pt x="566" y="116"/>
                    </a:lnTo>
                    <a:lnTo>
                      <a:pt x="544" y="92"/>
                    </a:lnTo>
                    <a:lnTo>
                      <a:pt x="522" y="72"/>
                    </a:lnTo>
                    <a:lnTo>
                      <a:pt x="498" y="54"/>
                    </a:lnTo>
                    <a:lnTo>
                      <a:pt x="470" y="38"/>
                    </a:lnTo>
                    <a:lnTo>
                      <a:pt x="442" y="24"/>
                    </a:lnTo>
                    <a:lnTo>
                      <a:pt x="414" y="14"/>
                    </a:lnTo>
                    <a:lnTo>
                      <a:pt x="382" y="6"/>
                    </a:lnTo>
                    <a:lnTo>
                      <a:pt x="352" y="0"/>
                    </a:lnTo>
                    <a:lnTo>
                      <a:pt x="318" y="0"/>
                    </a:ln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36" name="Freeform 13"/>
              <p:cNvSpPr>
                <a:spLocks/>
              </p:cNvSpPr>
              <p:nvPr/>
            </p:nvSpPr>
            <p:spPr bwMode="auto">
              <a:xfrm>
                <a:off x="9772495" y="5084742"/>
                <a:ext cx="304992" cy="182705"/>
              </a:xfrm>
              <a:custGeom>
                <a:avLst/>
                <a:gdLst>
                  <a:gd name="T0" fmla="*/ 1594 w 1676"/>
                  <a:gd name="T1" fmla="*/ 218 h 1004"/>
                  <a:gd name="T2" fmla="*/ 1590 w 1676"/>
                  <a:gd name="T3" fmla="*/ 200 h 1004"/>
                  <a:gd name="T4" fmla="*/ 1572 w 1676"/>
                  <a:gd name="T5" fmla="*/ 158 h 1004"/>
                  <a:gd name="T6" fmla="*/ 1548 w 1676"/>
                  <a:gd name="T7" fmla="*/ 118 h 1004"/>
                  <a:gd name="T8" fmla="*/ 1518 w 1676"/>
                  <a:gd name="T9" fmla="*/ 84 h 1004"/>
                  <a:gd name="T10" fmla="*/ 1484 w 1676"/>
                  <a:gd name="T11" fmla="*/ 56 h 1004"/>
                  <a:gd name="T12" fmla="*/ 1442 w 1676"/>
                  <a:gd name="T13" fmla="*/ 32 h 1004"/>
                  <a:gd name="T14" fmla="*/ 1398 w 1676"/>
                  <a:gd name="T15" fmla="*/ 14 h 1004"/>
                  <a:gd name="T16" fmla="*/ 1352 w 1676"/>
                  <a:gd name="T17" fmla="*/ 4 h 1004"/>
                  <a:gd name="T18" fmla="*/ 1302 w 1676"/>
                  <a:gd name="T19" fmla="*/ 0 h 1004"/>
                  <a:gd name="T20" fmla="*/ 840 w 1676"/>
                  <a:gd name="T21" fmla="*/ 336 h 1004"/>
                  <a:gd name="T22" fmla="*/ 374 w 1676"/>
                  <a:gd name="T23" fmla="*/ 0 h 1004"/>
                  <a:gd name="T24" fmla="*/ 350 w 1676"/>
                  <a:gd name="T25" fmla="*/ 0 h 1004"/>
                  <a:gd name="T26" fmla="*/ 302 w 1676"/>
                  <a:gd name="T27" fmla="*/ 8 h 1004"/>
                  <a:gd name="T28" fmla="*/ 256 w 1676"/>
                  <a:gd name="T29" fmla="*/ 22 h 1004"/>
                  <a:gd name="T30" fmla="*/ 214 w 1676"/>
                  <a:gd name="T31" fmla="*/ 42 h 1004"/>
                  <a:gd name="T32" fmla="*/ 176 w 1676"/>
                  <a:gd name="T33" fmla="*/ 70 h 1004"/>
                  <a:gd name="T34" fmla="*/ 142 w 1676"/>
                  <a:gd name="T35" fmla="*/ 100 h 1004"/>
                  <a:gd name="T36" fmla="*/ 116 w 1676"/>
                  <a:gd name="T37" fmla="*/ 138 h 1004"/>
                  <a:gd name="T38" fmla="*/ 94 w 1676"/>
                  <a:gd name="T39" fmla="*/ 178 h 1004"/>
                  <a:gd name="T40" fmla="*/ 88 w 1676"/>
                  <a:gd name="T41" fmla="*/ 200 h 1004"/>
                  <a:gd name="T42" fmla="*/ 0 w 1676"/>
                  <a:gd name="T43" fmla="*/ 716 h 1004"/>
                  <a:gd name="T44" fmla="*/ 32 w 1676"/>
                  <a:gd name="T45" fmla="*/ 740 h 1004"/>
                  <a:gd name="T46" fmla="*/ 100 w 1676"/>
                  <a:gd name="T47" fmla="*/ 788 h 1004"/>
                  <a:gd name="T48" fmla="*/ 172 w 1676"/>
                  <a:gd name="T49" fmla="*/ 830 h 1004"/>
                  <a:gd name="T50" fmla="*/ 246 w 1676"/>
                  <a:gd name="T51" fmla="*/ 870 h 1004"/>
                  <a:gd name="T52" fmla="*/ 350 w 1676"/>
                  <a:gd name="T53" fmla="*/ 498 h 1004"/>
                  <a:gd name="T54" fmla="*/ 410 w 1676"/>
                  <a:gd name="T55" fmla="*/ 936 h 1004"/>
                  <a:gd name="T56" fmla="*/ 462 w 1676"/>
                  <a:gd name="T57" fmla="*/ 952 h 1004"/>
                  <a:gd name="T58" fmla="*/ 564 w 1676"/>
                  <a:gd name="T59" fmla="*/ 978 h 1004"/>
                  <a:gd name="T60" fmla="*/ 672 w 1676"/>
                  <a:gd name="T61" fmla="*/ 994 h 1004"/>
                  <a:gd name="T62" fmla="*/ 782 w 1676"/>
                  <a:gd name="T63" fmla="*/ 1004 h 1004"/>
                  <a:gd name="T64" fmla="*/ 836 w 1676"/>
                  <a:gd name="T65" fmla="*/ 1004 h 1004"/>
                  <a:gd name="T66" fmla="*/ 948 w 1676"/>
                  <a:gd name="T67" fmla="*/ 1000 h 1004"/>
                  <a:gd name="T68" fmla="*/ 1058 w 1676"/>
                  <a:gd name="T69" fmla="*/ 986 h 1004"/>
                  <a:gd name="T70" fmla="*/ 1164 w 1676"/>
                  <a:gd name="T71" fmla="*/ 964 h 1004"/>
                  <a:gd name="T72" fmla="*/ 1266 w 1676"/>
                  <a:gd name="T73" fmla="*/ 934 h 1004"/>
                  <a:gd name="T74" fmla="*/ 1328 w 1676"/>
                  <a:gd name="T75" fmla="*/ 498 h 1004"/>
                  <a:gd name="T76" fmla="*/ 1392 w 1676"/>
                  <a:gd name="T77" fmla="*/ 886 h 1004"/>
                  <a:gd name="T78" fmla="*/ 1468 w 1676"/>
                  <a:gd name="T79" fmla="*/ 848 h 1004"/>
                  <a:gd name="T80" fmla="*/ 1540 w 1676"/>
                  <a:gd name="T81" fmla="*/ 808 h 1004"/>
                  <a:gd name="T82" fmla="*/ 1610 w 1676"/>
                  <a:gd name="T83" fmla="*/ 762 h 1004"/>
                  <a:gd name="T84" fmla="*/ 1676 w 1676"/>
                  <a:gd name="T85" fmla="*/ 712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76" h="1004">
                    <a:moveTo>
                      <a:pt x="1594" y="218"/>
                    </a:moveTo>
                    <a:lnTo>
                      <a:pt x="1594" y="218"/>
                    </a:lnTo>
                    <a:lnTo>
                      <a:pt x="1590" y="200"/>
                    </a:lnTo>
                    <a:lnTo>
                      <a:pt x="1590" y="200"/>
                    </a:lnTo>
                    <a:lnTo>
                      <a:pt x="1582" y="178"/>
                    </a:lnTo>
                    <a:lnTo>
                      <a:pt x="1572" y="158"/>
                    </a:lnTo>
                    <a:lnTo>
                      <a:pt x="1562" y="138"/>
                    </a:lnTo>
                    <a:lnTo>
                      <a:pt x="1548" y="118"/>
                    </a:lnTo>
                    <a:lnTo>
                      <a:pt x="1534" y="102"/>
                    </a:lnTo>
                    <a:lnTo>
                      <a:pt x="1518" y="84"/>
                    </a:lnTo>
                    <a:lnTo>
                      <a:pt x="1502" y="70"/>
                    </a:lnTo>
                    <a:lnTo>
                      <a:pt x="1484" y="56"/>
                    </a:lnTo>
                    <a:lnTo>
                      <a:pt x="1464" y="42"/>
                    </a:lnTo>
                    <a:lnTo>
                      <a:pt x="1442" y="32"/>
                    </a:lnTo>
                    <a:lnTo>
                      <a:pt x="1422" y="22"/>
                    </a:lnTo>
                    <a:lnTo>
                      <a:pt x="1398" y="14"/>
                    </a:lnTo>
                    <a:lnTo>
                      <a:pt x="1376" y="8"/>
                    </a:lnTo>
                    <a:lnTo>
                      <a:pt x="1352" y="4"/>
                    </a:lnTo>
                    <a:lnTo>
                      <a:pt x="1328" y="0"/>
                    </a:lnTo>
                    <a:lnTo>
                      <a:pt x="1302" y="0"/>
                    </a:lnTo>
                    <a:lnTo>
                      <a:pt x="1034" y="0"/>
                    </a:lnTo>
                    <a:lnTo>
                      <a:pt x="840" y="336"/>
                    </a:lnTo>
                    <a:lnTo>
                      <a:pt x="646" y="0"/>
                    </a:lnTo>
                    <a:lnTo>
                      <a:pt x="374" y="0"/>
                    </a:lnTo>
                    <a:lnTo>
                      <a:pt x="374" y="0"/>
                    </a:lnTo>
                    <a:lnTo>
                      <a:pt x="350" y="0"/>
                    </a:lnTo>
                    <a:lnTo>
                      <a:pt x="326" y="4"/>
                    </a:lnTo>
                    <a:lnTo>
                      <a:pt x="302" y="8"/>
                    </a:lnTo>
                    <a:lnTo>
                      <a:pt x="278" y="14"/>
                    </a:lnTo>
                    <a:lnTo>
                      <a:pt x="256" y="22"/>
                    </a:lnTo>
                    <a:lnTo>
                      <a:pt x="234" y="32"/>
                    </a:lnTo>
                    <a:lnTo>
                      <a:pt x="214" y="42"/>
                    </a:lnTo>
                    <a:lnTo>
                      <a:pt x="194" y="56"/>
                    </a:lnTo>
                    <a:lnTo>
                      <a:pt x="176" y="70"/>
                    </a:lnTo>
                    <a:lnTo>
                      <a:pt x="158" y="84"/>
                    </a:lnTo>
                    <a:lnTo>
                      <a:pt x="142" y="100"/>
                    </a:lnTo>
                    <a:lnTo>
                      <a:pt x="128" y="118"/>
                    </a:lnTo>
                    <a:lnTo>
                      <a:pt x="116" y="138"/>
                    </a:lnTo>
                    <a:lnTo>
                      <a:pt x="104" y="158"/>
                    </a:lnTo>
                    <a:lnTo>
                      <a:pt x="94" y="178"/>
                    </a:lnTo>
                    <a:lnTo>
                      <a:pt x="88" y="200"/>
                    </a:lnTo>
                    <a:lnTo>
                      <a:pt x="88" y="200"/>
                    </a:lnTo>
                    <a:lnTo>
                      <a:pt x="82" y="218"/>
                    </a:lnTo>
                    <a:lnTo>
                      <a:pt x="0" y="716"/>
                    </a:lnTo>
                    <a:lnTo>
                      <a:pt x="0" y="716"/>
                    </a:lnTo>
                    <a:lnTo>
                      <a:pt x="32" y="740"/>
                    </a:lnTo>
                    <a:lnTo>
                      <a:pt x="66" y="764"/>
                    </a:lnTo>
                    <a:lnTo>
                      <a:pt x="100" y="788"/>
                    </a:lnTo>
                    <a:lnTo>
                      <a:pt x="136" y="810"/>
                    </a:lnTo>
                    <a:lnTo>
                      <a:pt x="172" y="830"/>
                    </a:lnTo>
                    <a:lnTo>
                      <a:pt x="208" y="850"/>
                    </a:lnTo>
                    <a:lnTo>
                      <a:pt x="246" y="870"/>
                    </a:lnTo>
                    <a:lnTo>
                      <a:pt x="284" y="888"/>
                    </a:lnTo>
                    <a:lnTo>
                      <a:pt x="350" y="498"/>
                    </a:lnTo>
                    <a:lnTo>
                      <a:pt x="432" y="498"/>
                    </a:lnTo>
                    <a:lnTo>
                      <a:pt x="410" y="936"/>
                    </a:lnTo>
                    <a:lnTo>
                      <a:pt x="410" y="936"/>
                    </a:lnTo>
                    <a:lnTo>
                      <a:pt x="462" y="952"/>
                    </a:lnTo>
                    <a:lnTo>
                      <a:pt x="512" y="966"/>
                    </a:lnTo>
                    <a:lnTo>
                      <a:pt x="564" y="978"/>
                    </a:lnTo>
                    <a:lnTo>
                      <a:pt x="618" y="988"/>
                    </a:lnTo>
                    <a:lnTo>
                      <a:pt x="672" y="994"/>
                    </a:lnTo>
                    <a:lnTo>
                      <a:pt x="726" y="1000"/>
                    </a:lnTo>
                    <a:lnTo>
                      <a:pt x="782" y="1004"/>
                    </a:lnTo>
                    <a:lnTo>
                      <a:pt x="836" y="1004"/>
                    </a:lnTo>
                    <a:lnTo>
                      <a:pt x="836" y="1004"/>
                    </a:lnTo>
                    <a:lnTo>
                      <a:pt x="892" y="1004"/>
                    </a:lnTo>
                    <a:lnTo>
                      <a:pt x="948" y="1000"/>
                    </a:lnTo>
                    <a:lnTo>
                      <a:pt x="1004" y="994"/>
                    </a:lnTo>
                    <a:lnTo>
                      <a:pt x="1058" y="986"/>
                    </a:lnTo>
                    <a:lnTo>
                      <a:pt x="1110" y="976"/>
                    </a:lnTo>
                    <a:lnTo>
                      <a:pt x="1164" y="964"/>
                    </a:lnTo>
                    <a:lnTo>
                      <a:pt x="1216" y="950"/>
                    </a:lnTo>
                    <a:lnTo>
                      <a:pt x="1266" y="934"/>
                    </a:lnTo>
                    <a:lnTo>
                      <a:pt x="1246" y="498"/>
                    </a:lnTo>
                    <a:lnTo>
                      <a:pt x="1328" y="498"/>
                    </a:lnTo>
                    <a:lnTo>
                      <a:pt x="1392" y="886"/>
                    </a:lnTo>
                    <a:lnTo>
                      <a:pt x="1392" y="886"/>
                    </a:lnTo>
                    <a:lnTo>
                      <a:pt x="1430" y="868"/>
                    </a:lnTo>
                    <a:lnTo>
                      <a:pt x="1468" y="848"/>
                    </a:lnTo>
                    <a:lnTo>
                      <a:pt x="1504" y="828"/>
                    </a:lnTo>
                    <a:lnTo>
                      <a:pt x="1540" y="808"/>
                    </a:lnTo>
                    <a:lnTo>
                      <a:pt x="1576" y="786"/>
                    </a:lnTo>
                    <a:lnTo>
                      <a:pt x="1610" y="762"/>
                    </a:lnTo>
                    <a:lnTo>
                      <a:pt x="1644" y="738"/>
                    </a:lnTo>
                    <a:lnTo>
                      <a:pt x="1676" y="712"/>
                    </a:lnTo>
                    <a:lnTo>
                      <a:pt x="1594" y="218"/>
                    </a:lnTo>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grpSp>
        <p:sp>
          <p:nvSpPr>
            <p:cNvPr id="176" name="Freeform 25"/>
            <p:cNvSpPr>
              <a:spLocks noEditPoints="1"/>
            </p:cNvSpPr>
            <p:nvPr/>
          </p:nvSpPr>
          <p:spPr bwMode="auto">
            <a:xfrm>
              <a:off x="7183727" y="794014"/>
              <a:ext cx="301315" cy="415561"/>
            </a:xfrm>
            <a:custGeom>
              <a:avLst/>
              <a:gdLst>
                <a:gd name="T0" fmla="*/ 1796 w 1804"/>
                <a:gd name="T1" fmla="*/ 2418 h 2488"/>
                <a:gd name="T2" fmla="*/ 1714 w 1804"/>
                <a:gd name="T3" fmla="*/ 2486 h 2488"/>
                <a:gd name="T4" fmla="*/ 70 w 1804"/>
                <a:gd name="T5" fmla="*/ 2478 h 2488"/>
                <a:gd name="T6" fmla="*/ 4 w 1804"/>
                <a:gd name="T7" fmla="*/ 2396 h 2488"/>
                <a:gd name="T8" fmla="*/ 10 w 1804"/>
                <a:gd name="T9" fmla="*/ 176 h 2488"/>
                <a:gd name="T10" fmla="*/ 92 w 1804"/>
                <a:gd name="T11" fmla="*/ 108 h 2488"/>
                <a:gd name="T12" fmla="*/ 634 w 1804"/>
                <a:gd name="T13" fmla="*/ 146 h 2488"/>
                <a:gd name="T14" fmla="*/ 624 w 1804"/>
                <a:gd name="T15" fmla="*/ 218 h 2488"/>
                <a:gd name="T16" fmla="*/ 1686 w 1804"/>
                <a:gd name="T17" fmla="*/ 2374 h 2488"/>
                <a:gd name="T18" fmla="*/ 1182 w 1804"/>
                <a:gd name="T19" fmla="*/ 218 h 2488"/>
                <a:gd name="T20" fmla="*/ 1172 w 1804"/>
                <a:gd name="T21" fmla="*/ 146 h 2488"/>
                <a:gd name="T22" fmla="*/ 1714 w 1804"/>
                <a:gd name="T23" fmla="*/ 108 h 2488"/>
                <a:gd name="T24" fmla="*/ 1796 w 1804"/>
                <a:gd name="T25" fmla="*/ 176 h 2488"/>
                <a:gd name="T26" fmla="*/ 1548 w 1804"/>
                <a:gd name="T27" fmla="*/ 2234 h 2488"/>
                <a:gd name="T28" fmla="*/ 1544 w 1804"/>
                <a:gd name="T29" fmla="*/ 672 h 2488"/>
                <a:gd name="T30" fmla="*/ 946 w 1804"/>
                <a:gd name="T31" fmla="*/ 1324 h 2488"/>
                <a:gd name="T32" fmla="*/ 882 w 1804"/>
                <a:gd name="T33" fmla="*/ 1304 h 2488"/>
                <a:gd name="T34" fmla="*/ 532 w 1804"/>
                <a:gd name="T35" fmla="*/ 1474 h 2488"/>
                <a:gd name="T36" fmla="*/ 482 w 1804"/>
                <a:gd name="T37" fmla="*/ 1452 h 2488"/>
                <a:gd name="T38" fmla="*/ 430 w 1804"/>
                <a:gd name="T39" fmla="*/ 1474 h 2488"/>
                <a:gd name="T40" fmla="*/ 412 w 1804"/>
                <a:gd name="T41" fmla="*/ 1538 h 2488"/>
                <a:gd name="T42" fmla="*/ 562 w 1804"/>
                <a:gd name="T43" fmla="*/ 1708 h 2488"/>
                <a:gd name="T44" fmla="*/ 614 w 1804"/>
                <a:gd name="T45" fmla="*/ 1728 h 2488"/>
                <a:gd name="T46" fmla="*/ 946 w 1804"/>
                <a:gd name="T47" fmla="*/ 1426 h 2488"/>
                <a:gd name="T48" fmla="*/ 966 w 1804"/>
                <a:gd name="T49" fmla="*/ 1376 h 2488"/>
                <a:gd name="T50" fmla="*/ 946 w 1804"/>
                <a:gd name="T51" fmla="*/ 1324 h 2488"/>
                <a:gd name="T52" fmla="*/ 908 w 1804"/>
                <a:gd name="T53" fmla="*/ 862 h 2488"/>
                <a:gd name="T54" fmla="*/ 844 w 1804"/>
                <a:gd name="T55" fmla="*/ 882 h 2488"/>
                <a:gd name="T56" fmla="*/ 508 w 1804"/>
                <a:gd name="T57" fmla="*/ 1014 h 2488"/>
                <a:gd name="T58" fmla="*/ 442 w 1804"/>
                <a:gd name="T59" fmla="*/ 1022 h 2488"/>
                <a:gd name="T60" fmla="*/ 412 w 1804"/>
                <a:gd name="T61" fmla="*/ 1068 h 2488"/>
                <a:gd name="T62" fmla="*/ 430 w 1804"/>
                <a:gd name="T63" fmla="*/ 1132 h 2488"/>
                <a:gd name="T64" fmla="*/ 600 w 1804"/>
                <a:gd name="T65" fmla="*/ 1284 h 2488"/>
                <a:gd name="T66" fmla="*/ 654 w 1804"/>
                <a:gd name="T67" fmla="*/ 1272 h 2488"/>
                <a:gd name="T68" fmla="*/ 962 w 1804"/>
                <a:gd name="T69" fmla="*/ 958 h 2488"/>
                <a:gd name="T70" fmla="*/ 954 w 1804"/>
                <a:gd name="T71" fmla="*/ 892 h 2488"/>
                <a:gd name="T72" fmla="*/ 260 w 1804"/>
                <a:gd name="T73" fmla="*/ 432 h 2488"/>
                <a:gd name="T74" fmla="*/ 324 w 1804"/>
                <a:gd name="T75" fmla="*/ 354 h 2488"/>
                <a:gd name="T76" fmla="*/ 574 w 1804"/>
                <a:gd name="T77" fmla="*/ 344 h 2488"/>
                <a:gd name="T78" fmla="*/ 646 w 1804"/>
                <a:gd name="T79" fmla="*/ 318 h 2488"/>
                <a:gd name="T80" fmla="*/ 698 w 1804"/>
                <a:gd name="T81" fmla="*/ 262 h 2488"/>
                <a:gd name="T82" fmla="*/ 716 w 1804"/>
                <a:gd name="T83" fmla="*/ 186 h 2488"/>
                <a:gd name="T84" fmla="*/ 732 w 1804"/>
                <a:gd name="T85" fmla="*/ 114 h 2488"/>
                <a:gd name="T86" fmla="*/ 784 w 1804"/>
                <a:gd name="T87" fmla="*/ 44 h 2488"/>
                <a:gd name="T88" fmla="*/ 866 w 1804"/>
                <a:gd name="T89" fmla="*/ 4 h 2488"/>
                <a:gd name="T90" fmla="*/ 940 w 1804"/>
                <a:gd name="T91" fmla="*/ 4 h 2488"/>
                <a:gd name="T92" fmla="*/ 1022 w 1804"/>
                <a:gd name="T93" fmla="*/ 44 h 2488"/>
                <a:gd name="T94" fmla="*/ 1074 w 1804"/>
                <a:gd name="T95" fmla="*/ 114 h 2488"/>
                <a:gd name="T96" fmla="*/ 1090 w 1804"/>
                <a:gd name="T97" fmla="*/ 186 h 2488"/>
                <a:gd name="T98" fmla="*/ 1108 w 1804"/>
                <a:gd name="T99" fmla="*/ 262 h 2488"/>
                <a:gd name="T100" fmla="*/ 1158 w 1804"/>
                <a:gd name="T101" fmla="*/ 318 h 2488"/>
                <a:gd name="T102" fmla="*/ 1230 w 1804"/>
                <a:gd name="T103" fmla="*/ 344 h 2488"/>
                <a:gd name="T104" fmla="*/ 1482 w 1804"/>
                <a:gd name="T105" fmla="*/ 354 h 2488"/>
                <a:gd name="T106" fmla="*/ 1546 w 1804"/>
                <a:gd name="T107" fmla="*/ 432 h 2488"/>
                <a:gd name="T108" fmla="*/ 1544 w 1804"/>
                <a:gd name="T109" fmla="*/ 586 h 2488"/>
                <a:gd name="T110" fmla="*/ 256 w 1804"/>
                <a:gd name="T111" fmla="*/ 456 h 2488"/>
                <a:gd name="T112" fmla="*/ 840 w 1804"/>
                <a:gd name="T113" fmla="*/ 230 h 2488"/>
                <a:gd name="T114" fmla="*/ 902 w 1804"/>
                <a:gd name="T115" fmla="*/ 262 h 2488"/>
                <a:gd name="T116" fmla="*/ 956 w 1804"/>
                <a:gd name="T117" fmla="*/ 240 h 2488"/>
                <a:gd name="T118" fmla="*/ 978 w 1804"/>
                <a:gd name="T119" fmla="*/ 186 h 2488"/>
                <a:gd name="T120" fmla="*/ 946 w 1804"/>
                <a:gd name="T121" fmla="*/ 124 h 2488"/>
                <a:gd name="T122" fmla="*/ 888 w 1804"/>
                <a:gd name="T123" fmla="*/ 112 h 2488"/>
                <a:gd name="T124" fmla="*/ 834 w 1804"/>
                <a:gd name="T125" fmla="*/ 158 h 2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04" h="2488">
                  <a:moveTo>
                    <a:pt x="1804" y="222"/>
                  </a:moveTo>
                  <a:lnTo>
                    <a:pt x="1804" y="2374"/>
                  </a:lnTo>
                  <a:lnTo>
                    <a:pt x="1804" y="2374"/>
                  </a:lnTo>
                  <a:lnTo>
                    <a:pt x="1802" y="2396"/>
                  </a:lnTo>
                  <a:lnTo>
                    <a:pt x="1796" y="2418"/>
                  </a:lnTo>
                  <a:lnTo>
                    <a:pt x="1786" y="2438"/>
                  </a:lnTo>
                  <a:lnTo>
                    <a:pt x="1772" y="2454"/>
                  </a:lnTo>
                  <a:lnTo>
                    <a:pt x="1754" y="2468"/>
                  </a:lnTo>
                  <a:lnTo>
                    <a:pt x="1734" y="2478"/>
                  </a:lnTo>
                  <a:lnTo>
                    <a:pt x="1714" y="2486"/>
                  </a:lnTo>
                  <a:lnTo>
                    <a:pt x="1690" y="2488"/>
                  </a:lnTo>
                  <a:lnTo>
                    <a:pt x="116" y="2488"/>
                  </a:lnTo>
                  <a:lnTo>
                    <a:pt x="116" y="2488"/>
                  </a:lnTo>
                  <a:lnTo>
                    <a:pt x="92" y="2486"/>
                  </a:lnTo>
                  <a:lnTo>
                    <a:pt x="70" y="2478"/>
                  </a:lnTo>
                  <a:lnTo>
                    <a:pt x="52" y="2468"/>
                  </a:lnTo>
                  <a:lnTo>
                    <a:pt x="34" y="2454"/>
                  </a:lnTo>
                  <a:lnTo>
                    <a:pt x="20" y="2438"/>
                  </a:lnTo>
                  <a:lnTo>
                    <a:pt x="10" y="2418"/>
                  </a:lnTo>
                  <a:lnTo>
                    <a:pt x="4" y="2396"/>
                  </a:lnTo>
                  <a:lnTo>
                    <a:pt x="0" y="2374"/>
                  </a:lnTo>
                  <a:lnTo>
                    <a:pt x="0" y="222"/>
                  </a:lnTo>
                  <a:lnTo>
                    <a:pt x="0" y="222"/>
                  </a:lnTo>
                  <a:lnTo>
                    <a:pt x="4" y="198"/>
                  </a:lnTo>
                  <a:lnTo>
                    <a:pt x="10" y="176"/>
                  </a:lnTo>
                  <a:lnTo>
                    <a:pt x="20" y="156"/>
                  </a:lnTo>
                  <a:lnTo>
                    <a:pt x="34" y="140"/>
                  </a:lnTo>
                  <a:lnTo>
                    <a:pt x="52" y="126"/>
                  </a:lnTo>
                  <a:lnTo>
                    <a:pt x="70" y="116"/>
                  </a:lnTo>
                  <a:lnTo>
                    <a:pt x="92" y="108"/>
                  </a:lnTo>
                  <a:lnTo>
                    <a:pt x="116" y="106"/>
                  </a:lnTo>
                  <a:lnTo>
                    <a:pt x="644" y="106"/>
                  </a:lnTo>
                  <a:lnTo>
                    <a:pt x="644" y="106"/>
                  </a:lnTo>
                  <a:lnTo>
                    <a:pt x="638" y="126"/>
                  </a:lnTo>
                  <a:lnTo>
                    <a:pt x="634" y="146"/>
                  </a:lnTo>
                  <a:lnTo>
                    <a:pt x="632" y="166"/>
                  </a:lnTo>
                  <a:lnTo>
                    <a:pt x="630" y="186"/>
                  </a:lnTo>
                  <a:lnTo>
                    <a:pt x="630" y="186"/>
                  </a:lnTo>
                  <a:lnTo>
                    <a:pt x="628" y="202"/>
                  </a:lnTo>
                  <a:lnTo>
                    <a:pt x="624" y="218"/>
                  </a:lnTo>
                  <a:lnTo>
                    <a:pt x="614" y="230"/>
                  </a:lnTo>
                  <a:lnTo>
                    <a:pt x="604" y="242"/>
                  </a:lnTo>
                  <a:lnTo>
                    <a:pt x="120" y="242"/>
                  </a:lnTo>
                  <a:lnTo>
                    <a:pt x="120" y="2374"/>
                  </a:lnTo>
                  <a:lnTo>
                    <a:pt x="1686" y="2374"/>
                  </a:lnTo>
                  <a:lnTo>
                    <a:pt x="1686" y="242"/>
                  </a:lnTo>
                  <a:lnTo>
                    <a:pt x="1202" y="242"/>
                  </a:lnTo>
                  <a:lnTo>
                    <a:pt x="1202" y="242"/>
                  </a:lnTo>
                  <a:lnTo>
                    <a:pt x="1192" y="230"/>
                  </a:lnTo>
                  <a:lnTo>
                    <a:pt x="1182" y="218"/>
                  </a:lnTo>
                  <a:lnTo>
                    <a:pt x="1178" y="202"/>
                  </a:lnTo>
                  <a:lnTo>
                    <a:pt x="1176" y="186"/>
                  </a:lnTo>
                  <a:lnTo>
                    <a:pt x="1176" y="186"/>
                  </a:lnTo>
                  <a:lnTo>
                    <a:pt x="1174" y="166"/>
                  </a:lnTo>
                  <a:lnTo>
                    <a:pt x="1172" y="146"/>
                  </a:lnTo>
                  <a:lnTo>
                    <a:pt x="1168" y="126"/>
                  </a:lnTo>
                  <a:lnTo>
                    <a:pt x="1162" y="106"/>
                  </a:lnTo>
                  <a:lnTo>
                    <a:pt x="1690" y="106"/>
                  </a:lnTo>
                  <a:lnTo>
                    <a:pt x="1690" y="106"/>
                  </a:lnTo>
                  <a:lnTo>
                    <a:pt x="1714" y="108"/>
                  </a:lnTo>
                  <a:lnTo>
                    <a:pt x="1734" y="116"/>
                  </a:lnTo>
                  <a:lnTo>
                    <a:pt x="1754" y="126"/>
                  </a:lnTo>
                  <a:lnTo>
                    <a:pt x="1772" y="140"/>
                  </a:lnTo>
                  <a:lnTo>
                    <a:pt x="1786" y="156"/>
                  </a:lnTo>
                  <a:lnTo>
                    <a:pt x="1796" y="176"/>
                  </a:lnTo>
                  <a:lnTo>
                    <a:pt x="1802" y="198"/>
                  </a:lnTo>
                  <a:lnTo>
                    <a:pt x="1804" y="222"/>
                  </a:lnTo>
                  <a:lnTo>
                    <a:pt x="1804" y="222"/>
                  </a:lnTo>
                  <a:close/>
                  <a:moveTo>
                    <a:pt x="1548" y="672"/>
                  </a:moveTo>
                  <a:lnTo>
                    <a:pt x="1548" y="2234"/>
                  </a:lnTo>
                  <a:lnTo>
                    <a:pt x="256" y="2234"/>
                  </a:lnTo>
                  <a:lnTo>
                    <a:pt x="256" y="672"/>
                  </a:lnTo>
                  <a:lnTo>
                    <a:pt x="256" y="672"/>
                  </a:lnTo>
                  <a:lnTo>
                    <a:pt x="262" y="672"/>
                  </a:lnTo>
                  <a:lnTo>
                    <a:pt x="1544" y="672"/>
                  </a:lnTo>
                  <a:lnTo>
                    <a:pt x="1544" y="672"/>
                  </a:lnTo>
                  <a:lnTo>
                    <a:pt x="1548" y="672"/>
                  </a:lnTo>
                  <a:lnTo>
                    <a:pt x="1548" y="672"/>
                  </a:lnTo>
                  <a:close/>
                  <a:moveTo>
                    <a:pt x="946" y="1324"/>
                  </a:moveTo>
                  <a:lnTo>
                    <a:pt x="946" y="1324"/>
                  </a:lnTo>
                  <a:lnTo>
                    <a:pt x="934" y="1316"/>
                  </a:lnTo>
                  <a:lnTo>
                    <a:pt x="922" y="1308"/>
                  </a:lnTo>
                  <a:lnTo>
                    <a:pt x="908" y="1304"/>
                  </a:lnTo>
                  <a:lnTo>
                    <a:pt x="894" y="1304"/>
                  </a:lnTo>
                  <a:lnTo>
                    <a:pt x="882" y="1304"/>
                  </a:lnTo>
                  <a:lnTo>
                    <a:pt x="868" y="1308"/>
                  </a:lnTo>
                  <a:lnTo>
                    <a:pt x="856" y="1316"/>
                  </a:lnTo>
                  <a:lnTo>
                    <a:pt x="844" y="1324"/>
                  </a:lnTo>
                  <a:lnTo>
                    <a:pt x="614" y="1556"/>
                  </a:lnTo>
                  <a:lnTo>
                    <a:pt x="532" y="1474"/>
                  </a:lnTo>
                  <a:lnTo>
                    <a:pt x="532" y="1474"/>
                  </a:lnTo>
                  <a:lnTo>
                    <a:pt x="520" y="1464"/>
                  </a:lnTo>
                  <a:lnTo>
                    <a:pt x="508" y="1458"/>
                  </a:lnTo>
                  <a:lnTo>
                    <a:pt x="496" y="1454"/>
                  </a:lnTo>
                  <a:lnTo>
                    <a:pt x="482" y="1452"/>
                  </a:lnTo>
                  <a:lnTo>
                    <a:pt x="468" y="1454"/>
                  </a:lnTo>
                  <a:lnTo>
                    <a:pt x="454" y="1458"/>
                  </a:lnTo>
                  <a:lnTo>
                    <a:pt x="442" y="1464"/>
                  </a:lnTo>
                  <a:lnTo>
                    <a:pt x="430" y="1474"/>
                  </a:lnTo>
                  <a:lnTo>
                    <a:pt x="430" y="1474"/>
                  </a:lnTo>
                  <a:lnTo>
                    <a:pt x="422" y="1484"/>
                  </a:lnTo>
                  <a:lnTo>
                    <a:pt x="414" y="1498"/>
                  </a:lnTo>
                  <a:lnTo>
                    <a:pt x="412" y="1510"/>
                  </a:lnTo>
                  <a:lnTo>
                    <a:pt x="410" y="1524"/>
                  </a:lnTo>
                  <a:lnTo>
                    <a:pt x="412" y="1538"/>
                  </a:lnTo>
                  <a:lnTo>
                    <a:pt x="414" y="1552"/>
                  </a:lnTo>
                  <a:lnTo>
                    <a:pt x="422" y="1564"/>
                  </a:lnTo>
                  <a:lnTo>
                    <a:pt x="430" y="1574"/>
                  </a:lnTo>
                  <a:lnTo>
                    <a:pt x="562" y="1708"/>
                  </a:lnTo>
                  <a:lnTo>
                    <a:pt x="562" y="1708"/>
                  </a:lnTo>
                  <a:lnTo>
                    <a:pt x="574" y="1716"/>
                  </a:lnTo>
                  <a:lnTo>
                    <a:pt x="586" y="1722"/>
                  </a:lnTo>
                  <a:lnTo>
                    <a:pt x="600" y="1726"/>
                  </a:lnTo>
                  <a:lnTo>
                    <a:pt x="614" y="1728"/>
                  </a:lnTo>
                  <a:lnTo>
                    <a:pt x="614" y="1728"/>
                  </a:lnTo>
                  <a:lnTo>
                    <a:pt x="628" y="1726"/>
                  </a:lnTo>
                  <a:lnTo>
                    <a:pt x="640" y="1722"/>
                  </a:lnTo>
                  <a:lnTo>
                    <a:pt x="654" y="1716"/>
                  </a:lnTo>
                  <a:lnTo>
                    <a:pt x="664" y="1708"/>
                  </a:lnTo>
                  <a:lnTo>
                    <a:pt x="946" y="1426"/>
                  </a:lnTo>
                  <a:lnTo>
                    <a:pt x="946" y="1426"/>
                  </a:lnTo>
                  <a:lnTo>
                    <a:pt x="954" y="1414"/>
                  </a:lnTo>
                  <a:lnTo>
                    <a:pt x="962" y="1402"/>
                  </a:lnTo>
                  <a:lnTo>
                    <a:pt x="966" y="1388"/>
                  </a:lnTo>
                  <a:lnTo>
                    <a:pt x="966" y="1376"/>
                  </a:lnTo>
                  <a:lnTo>
                    <a:pt x="966" y="1362"/>
                  </a:lnTo>
                  <a:lnTo>
                    <a:pt x="962" y="1348"/>
                  </a:lnTo>
                  <a:lnTo>
                    <a:pt x="954" y="1336"/>
                  </a:lnTo>
                  <a:lnTo>
                    <a:pt x="946" y="1324"/>
                  </a:lnTo>
                  <a:lnTo>
                    <a:pt x="946" y="1324"/>
                  </a:lnTo>
                  <a:close/>
                  <a:moveTo>
                    <a:pt x="946" y="882"/>
                  </a:moveTo>
                  <a:lnTo>
                    <a:pt x="946" y="882"/>
                  </a:lnTo>
                  <a:lnTo>
                    <a:pt x="934" y="872"/>
                  </a:lnTo>
                  <a:lnTo>
                    <a:pt x="922" y="866"/>
                  </a:lnTo>
                  <a:lnTo>
                    <a:pt x="908" y="862"/>
                  </a:lnTo>
                  <a:lnTo>
                    <a:pt x="894" y="860"/>
                  </a:lnTo>
                  <a:lnTo>
                    <a:pt x="882" y="862"/>
                  </a:lnTo>
                  <a:lnTo>
                    <a:pt x="868" y="866"/>
                  </a:lnTo>
                  <a:lnTo>
                    <a:pt x="856" y="872"/>
                  </a:lnTo>
                  <a:lnTo>
                    <a:pt x="844" y="882"/>
                  </a:lnTo>
                  <a:lnTo>
                    <a:pt x="614" y="1112"/>
                  </a:lnTo>
                  <a:lnTo>
                    <a:pt x="532" y="1030"/>
                  </a:lnTo>
                  <a:lnTo>
                    <a:pt x="532" y="1030"/>
                  </a:lnTo>
                  <a:lnTo>
                    <a:pt x="520" y="1022"/>
                  </a:lnTo>
                  <a:lnTo>
                    <a:pt x="508" y="1014"/>
                  </a:lnTo>
                  <a:lnTo>
                    <a:pt x="496" y="1010"/>
                  </a:lnTo>
                  <a:lnTo>
                    <a:pt x="482" y="1010"/>
                  </a:lnTo>
                  <a:lnTo>
                    <a:pt x="468" y="1010"/>
                  </a:lnTo>
                  <a:lnTo>
                    <a:pt x="454" y="1014"/>
                  </a:lnTo>
                  <a:lnTo>
                    <a:pt x="442" y="1022"/>
                  </a:lnTo>
                  <a:lnTo>
                    <a:pt x="430" y="1030"/>
                  </a:lnTo>
                  <a:lnTo>
                    <a:pt x="430" y="1030"/>
                  </a:lnTo>
                  <a:lnTo>
                    <a:pt x="422" y="1042"/>
                  </a:lnTo>
                  <a:lnTo>
                    <a:pt x="414" y="1054"/>
                  </a:lnTo>
                  <a:lnTo>
                    <a:pt x="412" y="1068"/>
                  </a:lnTo>
                  <a:lnTo>
                    <a:pt x="410" y="1082"/>
                  </a:lnTo>
                  <a:lnTo>
                    <a:pt x="412" y="1094"/>
                  </a:lnTo>
                  <a:lnTo>
                    <a:pt x="414" y="1108"/>
                  </a:lnTo>
                  <a:lnTo>
                    <a:pt x="422" y="1120"/>
                  </a:lnTo>
                  <a:lnTo>
                    <a:pt x="430" y="1132"/>
                  </a:lnTo>
                  <a:lnTo>
                    <a:pt x="562" y="1264"/>
                  </a:lnTo>
                  <a:lnTo>
                    <a:pt x="562" y="1264"/>
                  </a:lnTo>
                  <a:lnTo>
                    <a:pt x="574" y="1272"/>
                  </a:lnTo>
                  <a:lnTo>
                    <a:pt x="586" y="1280"/>
                  </a:lnTo>
                  <a:lnTo>
                    <a:pt x="600" y="1284"/>
                  </a:lnTo>
                  <a:lnTo>
                    <a:pt x="614" y="1284"/>
                  </a:lnTo>
                  <a:lnTo>
                    <a:pt x="614" y="1284"/>
                  </a:lnTo>
                  <a:lnTo>
                    <a:pt x="628" y="1284"/>
                  </a:lnTo>
                  <a:lnTo>
                    <a:pt x="640" y="1280"/>
                  </a:lnTo>
                  <a:lnTo>
                    <a:pt x="654" y="1272"/>
                  </a:lnTo>
                  <a:lnTo>
                    <a:pt x="664" y="1264"/>
                  </a:lnTo>
                  <a:lnTo>
                    <a:pt x="946" y="982"/>
                  </a:lnTo>
                  <a:lnTo>
                    <a:pt x="946" y="982"/>
                  </a:lnTo>
                  <a:lnTo>
                    <a:pt x="954" y="972"/>
                  </a:lnTo>
                  <a:lnTo>
                    <a:pt x="962" y="958"/>
                  </a:lnTo>
                  <a:lnTo>
                    <a:pt x="966" y="946"/>
                  </a:lnTo>
                  <a:lnTo>
                    <a:pt x="966" y="932"/>
                  </a:lnTo>
                  <a:lnTo>
                    <a:pt x="966" y="918"/>
                  </a:lnTo>
                  <a:lnTo>
                    <a:pt x="962" y="904"/>
                  </a:lnTo>
                  <a:lnTo>
                    <a:pt x="954" y="892"/>
                  </a:lnTo>
                  <a:lnTo>
                    <a:pt x="946" y="882"/>
                  </a:lnTo>
                  <a:lnTo>
                    <a:pt x="946" y="882"/>
                  </a:lnTo>
                  <a:close/>
                  <a:moveTo>
                    <a:pt x="256" y="456"/>
                  </a:moveTo>
                  <a:lnTo>
                    <a:pt x="256" y="456"/>
                  </a:lnTo>
                  <a:lnTo>
                    <a:pt x="260" y="432"/>
                  </a:lnTo>
                  <a:lnTo>
                    <a:pt x="266" y="412"/>
                  </a:lnTo>
                  <a:lnTo>
                    <a:pt x="276" y="394"/>
                  </a:lnTo>
                  <a:lnTo>
                    <a:pt x="290" y="376"/>
                  </a:lnTo>
                  <a:lnTo>
                    <a:pt x="306" y="364"/>
                  </a:lnTo>
                  <a:lnTo>
                    <a:pt x="324" y="354"/>
                  </a:lnTo>
                  <a:lnTo>
                    <a:pt x="346" y="346"/>
                  </a:lnTo>
                  <a:lnTo>
                    <a:pt x="368" y="344"/>
                  </a:lnTo>
                  <a:lnTo>
                    <a:pt x="558" y="344"/>
                  </a:lnTo>
                  <a:lnTo>
                    <a:pt x="558" y="344"/>
                  </a:lnTo>
                  <a:lnTo>
                    <a:pt x="574" y="344"/>
                  </a:lnTo>
                  <a:lnTo>
                    <a:pt x="590" y="342"/>
                  </a:lnTo>
                  <a:lnTo>
                    <a:pt x="606" y="338"/>
                  </a:lnTo>
                  <a:lnTo>
                    <a:pt x="620" y="332"/>
                  </a:lnTo>
                  <a:lnTo>
                    <a:pt x="634" y="326"/>
                  </a:lnTo>
                  <a:lnTo>
                    <a:pt x="646" y="318"/>
                  </a:lnTo>
                  <a:lnTo>
                    <a:pt x="660" y="308"/>
                  </a:lnTo>
                  <a:lnTo>
                    <a:pt x="670" y="298"/>
                  </a:lnTo>
                  <a:lnTo>
                    <a:pt x="680" y="288"/>
                  </a:lnTo>
                  <a:lnTo>
                    <a:pt x="690" y="274"/>
                  </a:lnTo>
                  <a:lnTo>
                    <a:pt x="698" y="262"/>
                  </a:lnTo>
                  <a:lnTo>
                    <a:pt x="704" y="248"/>
                  </a:lnTo>
                  <a:lnTo>
                    <a:pt x="710" y="234"/>
                  </a:lnTo>
                  <a:lnTo>
                    <a:pt x="714" y="218"/>
                  </a:lnTo>
                  <a:lnTo>
                    <a:pt x="716" y="202"/>
                  </a:lnTo>
                  <a:lnTo>
                    <a:pt x="716" y="186"/>
                  </a:lnTo>
                  <a:lnTo>
                    <a:pt x="716" y="186"/>
                  </a:lnTo>
                  <a:lnTo>
                    <a:pt x="718" y="168"/>
                  </a:lnTo>
                  <a:lnTo>
                    <a:pt x="720" y="150"/>
                  </a:lnTo>
                  <a:lnTo>
                    <a:pt x="724" y="132"/>
                  </a:lnTo>
                  <a:lnTo>
                    <a:pt x="732" y="114"/>
                  </a:lnTo>
                  <a:lnTo>
                    <a:pt x="738" y="98"/>
                  </a:lnTo>
                  <a:lnTo>
                    <a:pt x="748" y="82"/>
                  </a:lnTo>
                  <a:lnTo>
                    <a:pt x="758" y="68"/>
                  </a:lnTo>
                  <a:lnTo>
                    <a:pt x="772" y="56"/>
                  </a:lnTo>
                  <a:lnTo>
                    <a:pt x="784" y="44"/>
                  </a:lnTo>
                  <a:lnTo>
                    <a:pt x="798" y="32"/>
                  </a:lnTo>
                  <a:lnTo>
                    <a:pt x="814" y="22"/>
                  </a:lnTo>
                  <a:lnTo>
                    <a:pt x="830" y="16"/>
                  </a:lnTo>
                  <a:lnTo>
                    <a:pt x="848" y="8"/>
                  </a:lnTo>
                  <a:lnTo>
                    <a:pt x="866" y="4"/>
                  </a:lnTo>
                  <a:lnTo>
                    <a:pt x="884" y="2"/>
                  </a:lnTo>
                  <a:lnTo>
                    <a:pt x="902" y="0"/>
                  </a:lnTo>
                  <a:lnTo>
                    <a:pt x="902" y="0"/>
                  </a:lnTo>
                  <a:lnTo>
                    <a:pt x="922" y="2"/>
                  </a:lnTo>
                  <a:lnTo>
                    <a:pt x="940" y="4"/>
                  </a:lnTo>
                  <a:lnTo>
                    <a:pt x="958" y="8"/>
                  </a:lnTo>
                  <a:lnTo>
                    <a:pt x="976" y="16"/>
                  </a:lnTo>
                  <a:lnTo>
                    <a:pt x="992" y="22"/>
                  </a:lnTo>
                  <a:lnTo>
                    <a:pt x="1006" y="32"/>
                  </a:lnTo>
                  <a:lnTo>
                    <a:pt x="1022" y="44"/>
                  </a:lnTo>
                  <a:lnTo>
                    <a:pt x="1034" y="56"/>
                  </a:lnTo>
                  <a:lnTo>
                    <a:pt x="1046" y="68"/>
                  </a:lnTo>
                  <a:lnTo>
                    <a:pt x="1058" y="82"/>
                  </a:lnTo>
                  <a:lnTo>
                    <a:pt x="1066" y="98"/>
                  </a:lnTo>
                  <a:lnTo>
                    <a:pt x="1074" y="114"/>
                  </a:lnTo>
                  <a:lnTo>
                    <a:pt x="1080" y="132"/>
                  </a:lnTo>
                  <a:lnTo>
                    <a:pt x="1086" y="150"/>
                  </a:lnTo>
                  <a:lnTo>
                    <a:pt x="1088" y="168"/>
                  </a:lnTo>
                  <a:lnTo>
                    <a:pt x="1090" y="186"/>
                  </a:lnTo>
                  <a:lnTo>
                    <a:pt x="1090" y="186"/>
                  </a:lnTo>
                  <a:lnTo>
                    <a:pt x="1090" y="202"/>
                  </a:lnTo>
                  <a:lnTo>
                    <a:pt x="1092" y="218"/>
                  </a:lnTo>
                  <a:lnTo>
                    <a:pt x="1096" y="234"/>
                  </a:lnTo>
                  <a:lnTo>
                    <a:pt x="1102" y="248"/>
                  </a:lnTo>
                  <a:lnTo>
                    <a:pt x="1108" y="262"/>
                  </a:lnTo>
                  <a:lnTo>
                    <a:pt x="1116" y="274"/>
                  </a:lnTo>
                  <a:lnTo>
                    <a:pt x="1126" y="288"/>
                  </a:lnTo>
                  <a:lnTo>
                    <a:pt x="1136" y="298"/>
                  </a:lnTo>
                  <a:lnTo>
                    <a:pt x="1146" y="308"/>
                  </a:lnTo>
                  <a:lnTo>
                    <a:pt x="1158" y="318"/>
                  </a:lnTo>
                  <a:lnTo>
                    <a:pt x="1172" y="326"/>
                  </a:lnTo>
                  <a:lnTo>
                    <a:pt x="1186" y="332"/>
                  </a:lnTo>
                  <a:lnTo>
                    <a:pt x="1200" y="338"/>
                  </a:lnTo>
                  <a:lnTo>
                    <a:pt x="1216" y="342"/>
                  </a:lnTo>
                  <a:lnTo>
                    <a:pt x="1230" y="344"/>
                  </a:lnTo>
                  <a:lnTo>
                    <a:pt x="1246" y="344"/>
                  </a:lnTo>
                  <a:lnTo>
                    <a:pt x="1438" y="344"/>
                  </a:lnTo>
                  <a:lnTo>
                    <a:pt x="1438" y="344"/>
                  </a:lnTo>
                  <a:lnTo>
                    <a:pt x="1460" y="346"/>
                  </a:lnTo>
                  <a:lnTo>
                    <a:pt x="1482" y="354"/>
                  </a:lnTo>
                  <a:lnTo>
                    <a:pt x="1500" y="364"/>
                  </a:lnTo>
                  <a:lnTo>
                    <a:pt x="1516" y="376"/>
                  </a:lnTo>
                  <a:lnTo>
                    <a:pt x="1530" y="394"/>
                  </a:lnTo>
                  <a:lnTo>
                    <a:pt x="1540" y="412"/>
                  </a:lnTo>
                  <a:lnTo>
                    <a:pt x="1546" y="432"/>
                  </a:lnTo>
                  <a:lnTo>
                    <a:pt x="1548" y="456"/>
                  </a:lnTo>
                  <a:lnTo>
                    <a:pt x="1548" y="554"/>
                  </a:lnTo>
                  <a:lnTo>
                    <a:pt x="1548" y="554"/>
                  </a:lnTo>
                  <a:lnTo>
                    <a:pt x="1548" y="570"/>
                  </a:lnTo>
                  <a:lnTo>
                    <a:pt x="1544" y="586"/>
                  </a:lnTo>
                  <a:lnTo>
                    <a:pt x="262" y="586"/>
                  </a:lnTo>
                  <a:lnTo>
                    <a:pt x="262" y="586"/>
                  </a:lnTo>
                  <a:lnTo>
                    <a:pt x="258" y="570"/>
                  </a:lnTo>
                  <a:lnTo>
                    <a:pt x="256" y="554"/>
                  </a:lnTo>
                  <a:lnTo>
                    <a:pt x="256" y="456"/>
                  </a:lnTo>
                  <a:close/>
                  <a:moveTo>
                    <a:pt x="828" y="186"/>
                  </a:moveTo>
                  <a:lnTo>
                    <a:pt x="828" y="186"/>
                  </a:lnTo>
                  <a:lnTo>
                    <a:pt x="828" y="202"/>
                  </a:lnTo>
                  <a:lnTo>
                    <a:pt x="834" y="216"/>
                  </a:lnTo>
                  <a:lnTo>
                    <a:pt x="840" y="230"/>
                  </a:lnTo>
                  <a:lnTo>
                    <a:pt x="850" y="240"/>
                  </a:lnTo>
                  <a:lnTo>
                    <a:pt x="860" y="250"/>
                  </a:lnTo>
                  <a:lnTo>
                    <a:pt x="874" y="256"/>
                  </a:lnTo>
                  <a:lnTo>
                    <a:pt x="888" y="260"/>
                  </a:lnTo>
                  <a:lnTo>
                    <a:pt x="902" y="262"/>
                  </a:lnTo>
                  <a:lnTo>
                    <a:pt x="902" y="262"/>
                  </a:lnTo>
                  <a:lnTo>
                    <a:pt x="918" y="260"/>
                  </a:lnTo>
                  <a:lnTo>
                    <a:pt x="932" y="256"/>
                  </a:lnTo>
                  <a:lnTo>
                    <a:pt x="946" y="250"/>
                  </a:lnTo>
                  <a:lnTo>
                    <a:pt x="956" y="240"/>
                  </a:lnTo>
                  <a:lnTo>
                    <a:pt x="966" y="230"/>
                  </a:lnTo>
                  <a:lnTo>
                    <a:pt x="972" y="216"/>
                  </a:lnTo>
                  <a:lnTo>
                    <a:pt x="978" y="202"/>
                  </a:lnTo>
                  <a:lnTo>
                    <a:pt x="978" y="186"/>
                  </a:lnTo>
                  <a:lnTo>
                    <a:pt x="978" y="186"/>
                  </a:lnTo>
                  <a:lnTo>
                    <a:pt x="978" y="172"/>
                  </a:lnTo>
                  <a:lnTo>
                    <a:pt x="972" y="158"/>
                  </a:lnTo>
                  <a:lnTo>
                    <a:pt x="966" y="144"/>
                  </a:lnTo>
                  <a:lnTo>
                    <a:pt x="956" y="134"/>
                  </a:lnTo>
                  <a:lnTo>
                    <a:pt x="946" y="124"/>
                  </a:lnTo>
                  <a:lnTo>
                    <a:pt x="932" y="118"/>
                  </a:lnTo>
                  <a:lnTo>
                    <a:pt x="918" y="112"/>
                  </a:lnTo>
                  <a:lnTo>
                    <a:pt x="902" y="112"/>
                  </a:lnTo>
                  <a:lnTo>
                    <a:pt x="902" y="112"/>
                  </a:lnTo>
                  <a:lnTo>
                    <a:pt x="888" y="112"/>
                  </a:lnTo>
                  <a:lnTo>
                    <a:pt x="874" y="118"/>
                  </a:lnTo>
                  <a:lnTo>
                    <a:pt x="860" y="124"/>
                  </a:lnTo>
                  <a:lnTo>
                    <a:pt x="850" y="134"/>
                  </a:lnTo>
                  <a:lnTo>
                    <a:pt x="840" y="144"/>
                  </a:lnTo>
                  <a:lnTo>
                    <a:pt x="834" y="158"/>
                  </a:lnTo>
                  <a:lnTo>
                    <a:pt x="828" y="172"/>
                  </a:lnTo>
                  <a:lnTo>
                    <a:pt x="828" y="186"/>
                  </a:lnTo>
                  <a:lnTo>
                    <a:pt x="828" y="186"/>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77" name="Freeform 19"/>
            <p:cNvSpPr>
              <a:spLocks noEditPoints="1"/>
            </p:cNvSpPr>
            <p:nvPr/>
          </p:nvSpPr>
          <p:spPr bwMode="auto">
            <a:xfrm>
              <a:off x="9395511" y="2340711"/>
              <a:ext cx="495662" cy="269084"/>
            </a:xfrm>
            <a:custGeom>
              <a:avLst/>
              <a:gdLst>
                <a:gd name="T0" fmla="*/ 2114 w 2892"/>
                <a:gd name="T1" fmla="*/ 1186 h 1570"/>
                <a:gd name="T2" fmla="*/ 2044 w 2892"/>
                <a:gd name="T3" fmla="*/ 1276 h 1570"/>
                <a:gd name="T4" fmla="*/ 1926 w 2892"/>
                <a:gd name="T5" fmla="*/ 1320 h 1570"/>
                <a:gd name="T6" fmla="*/ 1806 w 2892"/>
                <a:gd name="T7" fmla="*/ 1224 h 1570"/>
                <a:gd name="T8" fmla="*/ 1742 w 2892"/>
                <a:gd name="T9" fmla="*/ 1336 h 1570"/>
                <a:gd name="T10" fmla="*/ 1642 w 2892"/>
                <a:gd name="T11" fmla="*/ 1356 h 1570"/>
                <a:gd name="T12" fmla="*/ 1590 w 2892"/>
                <a:gd name="T13" fmla="*/ 1294 h 1570"/>
                <a:gd name="T14" fmla="*/ 1502 w 2892"/>
                <a:gd name="T15" fmla="*/ 1154 h 1570"/>
                <a:gd name="T16" fmla="*/ 1360 w 2892"/>
                <a:gd name="T17" fmla="*/ 1114 h 1570"/>
                <a:gd name="T18" fmla="*/ 1220 w 2892"/>
                <a:gd name="T19" fmla="*/ 998 h 1570"/>
                <a:gd name="T20" fmla="*/ 1088 w 2892"/>
                <a:gd name="T21" fmla="*/ 916 h 1570"/>
                <a:gd name="T22" fmla="*/ 924 w 2892"/>
                <a:gd name="T23" fmla="*/ 870 h 1570"/>
                <a:gd name="T24" fmla="*/ 576 w 2892"/>
                <a:gd name="T25" fmla="*/ 954 h 1570"/>
                <a:gd name="T26" fmla="*/ 522 w 2892"/>
                <a:gd name="T27" fmla="*/ 826 h 1570"/>
                <a:gd name="T28" fmla="*/ 744 w 2892"/>
                <a:gd name="T29" fmla="*/ 262 h 1570"/>
                <a:gd name="T30" fmla="*/ 946 w 2892"/>
                <a:gd name="T31" fmla="*/ 406 h 1570"/>
                <a:gd name="T32" fmla="*/ 1016 w 2892"/>
                <a:gd name="T33" fmla="*/ 588 h 1570"/>
                <a:gd name="T34" fmla="*/ 1202 w 2892"/>
                <a:gd name="T35" fmla="*/ 670 h 1570"/>
                <a:gd name="T36" fmla="*/ 1516 w 2892"/>
                <a:gd name="T37" fmla="*/ 382 h 1570"/>
                <a:gd name="T38" fmla="*/ 2110 w 2892"/>
                <a:gd name="T39" fmla="*/ 720 h 1570"/>
                <a:gd name="T40" fmla="*/ 2292 w 2892"/>
                <a:gd name="T41" fmla="*/ 1062 h 1570"/>
                <a:gd name="T42" fmla="*/ 2238 w 2892"/>
                <a:gd name="T43" fmla="*/ 1164 h 1570"/>
                <a:gd name="T44" fmla="*/ 872 w 2892"/>
                <a:gd name="T45" fmla="*/ 982 h 1570"/>
                <a:gd name="T46" fmla="*/ 704 w 2892"/>
                <a:gd name="T47" fmla="*/ 1272 h 1570"/>
                <a:gd name="T48" fmla="*/ 738 w 2892"/>
                <a:gd name="T49" fmla="*/ 1378 h 1570"/>
                <a:gd name="T50" fmla="*/ 836 w 2892"/>
                <a:gd name="T51" fmla="*/ 1422 h 1570"/>
                <a:gd name="T52" fmla="*/ 928 w 2892"/>
                <a:gd name="T53" fmla="*/ 1470 h 1570"/>
                <a:gd name="T54" fmla="*/ 1048 w 2892"/>
                <a:gd name="T55" fmla="*/ 1544 h 1570"/>
                <a:gd name="T56" fmla="*/ 1162 w 2892"/>
                <a:gd name="T57" fmla="*/ 1476 h 1570"/>
                <a:gd name="T58" fmla="*/ 1234 w 2892"/>
                <a:gd name="T59" fmla="*/ 1542 h 1570"/>
                <a:gd name="T60" fmla="*/ 1348 w 2892"/>
                <a:gd name="T61" fmla="*/ 1566 h 1570"/>
                <a:gd name="T62" fmla="*/ 1496 w 2892"/>
                <a:gd name="T63" fmla="*/ 1386 h 1570"/>
                <a:gd name="T64" fmla="*/ 1494 w 2892"/>
                <a:gd name="T65" fmla="*/ 1274 h 1570"/>
                <a:gd name="T66" fmla="*/ 1408 w 2892"/>
                <a:gd name="T67" fmla="*/ 1204 h 1570"/>
                <a:gd name="T68" fmla="*/ 1296 w 2892"/>
                <a:gd name="T69" fmla="*/ 1206 h 1570"/>
                <a:gd name="T70" fmla="*/ 1214 w 2892"/>
                <a:gd name="T71" fmla="*/ 1086 h 1570"/>
                <a:gd name="T72" fmla="*/ 1084 w 2892"/>
                <a:gd name="T73" fmla="*/ 1104 h 1570"/>
                <a:gd name="T74" fmla="*/ 1018 w 2892"/>
                <a:gd name="T75" fmla="*/ 972 h 1570"/>
                <a:gd name="T76" fmla="*/ 2764 w 2892"/>
                <a:gd name="T77" fmla="*/ 1290 h 1570"/>
                <a:gd name="T78" fmla="*/ 2892 w 2892"/>
                <a:gd name="T79" fmla="*/ 696 h 1570"/>
                <a:gd name="T80" fmla="*/ 2834 w 2892"/>
                <a:gd name="T81" fmla="*/ 288 h 1570"/>
                <a:gd name="T82" fmla="*/ 178 w 2892"/>
                <a:gd name="T83" fmla="*/ 0 h 1570"/>
                <a:gd name="T84" fmla="*/ 46 w 2892"/>
                <a:gd name="T85" fmla="*/ 330 h 1570"/>
                <a:gd name="T86" fmla="*/ 0 w 2892"/>
                <a:gd name="T87" fmla="*/ 696 h 1570"/>
                <a:gd name="T88" fmla="*/ 276 w 2892"/>
                <a:gd name="T89" fmla="*/ 1334 h 1570"/>
                <a:gd name="T90" fmla="*/ 480 w 2892"/>
                <a:gd name="T91" fmla="*/ 1030 h 1570"/>
                <a:gd name="T92" fmla="*/ 466 w 2892"/>
                <a:gd name="T93" fmla="*/ 1140 h 1570"/>
                <a:gd name="T94" fmla="*/ 534 w 2892"/>
                <a:gd name="T95" fmla="*/ 1226 h 1570"/>
                <a:gd name="T96" fmla="*/ 632 w 2892"/>
                <a:gd name="T97" fmla="*/ 1212 h 1570"/>
                <a:gd name="T98" fmla="*/ 2170 w 2892"/>
                <a:gd name="T99" fmla="*/ 202 h 1570"/>
                <a:gd name="T100" fmla="*/ 1382 w 2892"/>
                <a:gd name="T101" fmla="*/ 14 h 1570"/>
                <a:gd name="T102" fmla="*/ 1356 w 2892"/>
                <a:gd name="T103" fmla="*/ 12 h 1570"/>
                <a:gd name="T104" fmla="*/ 1204 w 2892"/>
                <a:gd name="T105" fmla="*/ 74 h 1570"/>
                <a:gd name="T106" fmla="*/ 1034 w 2892"/>
                <a:gd name="T107" fmla="*/ 426 h 1570"/>
                <a:gd name="T108" fmla="*/ 1104 w 2892"/>
                <a:gd name="T109" fmla="*/ 552 h 1570"/>
                <a:gd name="T110" fmla="*/ 1246 w 2892"/>
                <a:gd name="T111" fmla="*/ 578 h 1570"/>
                <a:gd name="T112" fmla="*/ 2098 w 2892"/>
                <a:gd name="T113" fmla="*/ 590 h 1570"/>
                <a:gd name="T114" fmla="*/ 2314 w 2892"/>
                <a:gd name="T115" fmla="*/ 890 h 1570"/>
                <a:gd name="T116" fmla="*/ 2356 w 2892"/>
                <a:gd name="T117" fmla="*/ 762 h 1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92" h="1570">
                  <a:moveTo>
                    <a:pt x="2226" y="1172"/>
                  </a:moveTo>
                  <a:lnTo>
                    <a:pt x="2226" y="1172"/>
                  </a:lnTo>
                  <a:lnTo>
                    <a:pt x="2210" y="1180"/>
                  </a:lnTo>
                  <a:lnTo>
                    <a:pt x="2192" y="1186"/>
                  </a:lnTo>
                  <a:lnTo>
                    <a:pt x="2174" y="1190"/>
                  </a:lnTo>
                  <a:lnTo>
                    <a:pt x="2156" y="1192"/>
                  </a:lnTo>
                  <a:lnTo>
                    <a:pt x="2156" y="1192"/>
                  </a:lnTo>
                  <a:lnTo>
                    <a:pt x="2134" y="1190"/>
                  </a:lnTo>
                  <a:lnTo>
                    <a:pt x="2114" y="1186"/>
                  </a:lnTo>
                  <a:lnTo>
                    <a:pt x="2096" y="1178"/>
                  </a:lnTo>
                  <a:lnTo>
                    <a:pt x="2078" y="1166"/>
                  </a:lnTo>
                  <a:lnTo>
                    <a:pt x="2078" y="1166"/>
                  </a:lnTo>
                  <a:lnTo>
                    <a:pt x="2078" y="1186"/>
                  </a:lnTo>
                  <a:lnTo>
                    <a:pt x="2076" y="1206"/>
                  </a:lnTo>
                  <a:lnTo>
                    <a:pt x="2072" y="1224"/>
                  </a:lnTo>
                  <a:lnTo>
                    <a:pt x="2066" y="1242"/>
                  </a:lnTo>
                  <a:lnTo>
                    <a:pt x="2056" y="1260"/>
                  </a:lnTo>
                  <a:lnTo>
                    <a:pt x="2044" y="1276"/>
                  </a:lnTo>
                  <a:lnTo>
                    <a:pt x="2030" y="1290"/>
                  </a:lnTo>
                  <a:lnTo>
                    <a:pt x="2014" y="1302"/>
                  </a:lnTo>
                  <a:lnTo>
                    <a:pt x="2014" y="1302"/>
                  </a:lnTo>
                  <a:lnTo>
                    <a:pt x="1996" y="1310"/>
                  </a:lnTo>
                  <a:lnTo>
                    <a:pt x="1978" y="1316"/>
                  </a:lnTo>
                  <a:lnTo>
                    <a:pt x="1960" y="1320"/>
                  </a:lnTo>
                  <a:lnTo>
                    <a:pt x="1942" y="1322"/>
                  </a:lnTo>
                  <a:lnTo>
                    <a:pt x="1942" y="1322"/>
                  </a:lnTo>
                  <a:lnTo>
                    <a:pt x="1926" y="1320"/>
                  </a:lnTo>
                  <a:lnTo>
                    <a:pt x="1908" y="1318"/>
                  </a:lnTo>
                  <a:lnTo>
                    <a:pt x="1892" y="1312"/>
                  </a:lnTo>
                  <a:lnTo>
                    <a:pt x="1878" y="1306"/>
                  </a:lnTo>
                  <a:lnTo>
                    <a:pt x="1862" y="1296"/>
                  </a:lnTo>
                  <a:lnTo>
                    <a:pt x="1850" y="1284"/>
                  </a:lnTo>
                  <a:lnTo>
                    <a:pt x="1838" y="1272"/>
                  </a:lnTo>
                  <a:lnTo>
                    <a:pt x="1826" y="1256"/>
                  </a:lnTo>
                  <a:lnTo>
                    <a:pt x="1806" y="1224"/>
                  </a:lnTo>
                  <a:lnTo>
                    <a:pt x="1806" y="1224"/>
                  </a:lnTo>
                  <a:lnTo>
                    <a:pt x="1806" y="1240"/>
                  </a:lnTo>
                  <a:lnTo>
                    <a:pt x="1802" y="1256"/>
                  </a:lnTo>
                  <a:lnTo>
                    <a:pt x="1796" y="1272"/>
                  </a:lnTo>
                  <a:lnTo>
                    <a:pt x="1788" y="1288"/>
                  </a:lnTo>
                  <a:lnTo>
                    <a:pt x="1780" y="1302"/>
                  </a:lnTo>
                  <a:lnTo>
                    <a:pt x="1768" y="1314"/>
                  </a:lnTo>
                  <a:lnTo>
                    <a:pt x="1756" y="1326"/>
                  </a:lnTo>
                  <a:lnTo>
                    <a:pt x="1742" y="1336"/>
                  </a:lnTo>
                  <a:lnTo>
                    <a:pt x="1742" y="1336"/>
                  </a:lnTo>
                  <a:lnTo>
                    <a:pt x="1726" y="1344"/>
                  </a:lnTo>
                  <a:lnTo>
                    <a:pt x="1708" y="1350"/>
                  </a:lnTo>
                  <a:lnTo>
                    <a:pt x="1690" y="1354"/>
                  </a:lnTo>
                  <a:lnTo>
                    <a:pt x="1672" y="1356"/>
                  </a:lnTo>
                  <a:lnTo>
                    <a:pt x="1672" y="1356"/>
                  </a:lnTo>
                  <a:lnTo>
                    <a:pt x="1654" y="1354"/>
                  </a:lnTo>
                  <a:lnTo>
                    <a:pt x="1654" y="1354"/>
                  </a:lnTo>
                  <a:lnTo>
                    <a:pt x="1642" y="1356"/>
                  </a:lnTo>
                  <a:lnTo>
                    <a:pt x="1642" y="1356"/>
                  </a:lnTo>
                  <a:lnTo>
                    <a:pt x="1638" y="1356"/>
                  </a:lnTo>
                  <a:lnTo>
                    <a:pt x="1638" y="1356"/>
                  </a:lnTo>
                  <a:lnTo>
                    <a:pt x="1626" y="1356"/>
                  </a:lnTo>
                  <a:lnTo>
                    <a:pt x="1614" y="1354"/>
                  </a:lnTo>
                  <a:lnTo>
                    <a:pt x="1592" y="1348"/>
                  </a:lnTo>
                  <a:lnTo>
                    <a:pt x="1592" y="1348"/>
                  </a:lnTo>
                  <a:lnTo>
                    <a:pt x="1594" y="1330"/>
                  </a:lnTo>
                  <a:lnTo>
                    <a:pt x="1592" y="1312"/>
                  </a:lnTo>
                  <a:lnTo>
                    <a:pt x="1590" y="1294"/>
                  </a:lnTo>
                  <a:lnTo>
                    <a:pt x="1586" y="1276"/>
                  </a:lnTo>
                  <a:lnTo>
                    <a:pt x="1586" y="1276"/>
                  </a:lnTo>
                  <a:lnTo>
                    <a:pt x="1580" y="1254"/>
                  </a:lnTo>
                  <a:lnTo>
                    <a:pt x="1572" y="1234"/>
                  </a:lnTo>
                  <a:lnTo>
                    <a:pt x="1560" y="1216"/>
                  </a:lnTo>
                  <a:lnTo>
                    <a:pt x="1548" y="1198"/>
                  </a:lnTo>
                  <a:lnTo>
                    <a:pt x="1534" y="1182"/>
                  </a:lnTo>
                  <a:lnTo>
                    <a:pt x="1520" y="1168"/>
                  </a:lnTo>
                  <a:lnTo>
                    <a:pt x="1502" y="1154"/>
                  </a:lnTo>
                  <a:lnTo>
                    <a:pt x="1484" y="1142"/>
                  </a:lnTo>
                  <a:lnTo>
                    <a:pt x="1484" y="1142"/>
                  </a:lnTo>
                  <a:lnTo>
                    <a:pt x="1458" y="1130"/>
                  </a:lnTo>
                  <a:lnTo>
                    <a:pt x="1432" y="1120"/>
                  </a:lnTo>
                  <a:lnTo>
                    <a:pt x="1404" y="1114"/>
                  </a:lnTo>
                  <a:lnTo>
                    <a:pt x="1376" y="1112"/>
                  </a:lnTo>
                  <a:lnTo>
                    <a:pt x="1376" y="1112"/>
                  </a:lnTo>
                  <a:lnTo>
                    <a:pt x="1360" y="1114"/>
                  </a:lnTo>
                  <a:lnTo>
                    <a:pt x="1360" y="1114"/>
                  </a:lnTo>
                  <a:lnTo>
                    <a:pt x="1344" y="1086"/>
                  </a:lnTo>
                  <a:lnTo>
                    <a:pt x="1324" y="1060"/>
                  </a:lnTo>
                  <a:lnTo>
                    <a:pt x="1312" y="1050"/>
                  </a:lnTo>
                  <a:lnTo>
                    <a:pt x="1300" y="1038"/>
                  </a:lnTo>
                  <a:lnTo>
                    <a:pt x="1288" y="1030"/>
                  </a:lnTo>
                  <a:lnTo>
                    <a:pt x="1274" y="1020"/>
                  </a:lnTo>
                  <a:lnTo>
                    <a:pt x="1274" y="1020"/>
                  </a:lnTo>
                  <a:lnTo>
                    <a:pt x="1248" y="1008"/>
                  </a:lnTo>
                  <a:lnTo>
                    <a:pt x="1220" y="998"/>
                  </a:lnTo>
                  <a:lnTo>
                    <a:pt x="1192" y="992"/>
                  </a:lnTo>
                  <a:lnTo>
                    <a:pt x="1164" y="990"/>
                  </a:lnTo>
                  <a:lnTo>
                    <a:pt x="1164" y="990"/>
                  </a:lnTo>
                  <a:lnTo>
                    <a:pt x="1148" y="992"/>
                  </a:lnTo>
                  <a:lnTo>
                    <a:pt x="1148" y="992"/>
                  </a:lnTo>
                  <a:lnTo>
                    <a:pt x="1132" y="964"/>
                  </a:lnTo>
                  <a:lnTo>
                    <a:pt x="1112" y="938"/>
                  </a:lnTo>
                  <a:lnTo>
                    <a:pt x="1102" y="928"/>
                  </a:lnTo>
                  <a:lnTo>
                    <a:pt x="1088" y="916"/>
                  </a:lnTo>
                  <a:lnTo>
                    <a:pt x="1076" y="908"/>
                  </a:lnTo>
                  <a:lnTo>
                    <a:pt x="1062" y="898"/>
                  </a:lnTo>
                  <a:lnTo>
                    <a:pt x="1062" y="898"/>
                  </a:lnTo>
                  <a:lnTo>
                    <a:pt x="1036" y="886"/>
                  </a:lnTo>
                  <a:lnTo>
                    <a:pt x="1010" y="876"/>
                  </a:lnTo>
                  <a:lnTo>
                    <a:pt x="982" y="870"/>
                  </a:lnTo>
                  <a:lnTo>
                    <a:pt x="952" y="868"/>
                  </a:lnTo>
                  <a:lnTo>
                    <a:pt x="952" y="868"/>
                  </a:lnTo>
                  <a:lnTo>
                    <a:pt x="924" y="870"/>
                  </a:lnTo>
                  <a:lnTo>
                    <a:pt x="896" y="876"/>
                  </a:lnTo>
                  <a:lnTo>
                    <a:pt x="868" y="886"/>
                  </a:lnTo>
                  <a:lnTo>
                    <a:pt x="842" y="898"/>
                  </a:lnTo>
                  <a:lnTo>
                    <a:pt x="820" y="914"/>
                  </a:lnTo>
                  <a:lnTo>
                    <a:pt x="798" y="932"/>
                  </a:lnTo>
                  <a:lnTo>
                    <a:pt x="778" y="954"/>
                  </a:lnTo>
                  <a:lnTo>
                    <a:pt x="762" y="978"/>
                  </a:lnTo>
                  <a:lnTo>
                    <a:pt x="726" y="1042"/>
                  </a:lnTo>
                  <a:lnTo>
                    <a:pt x="576" y="954"/>
                  </a:lnTo>
                  <a:lnTo>
                    <a:pt x="576" y="954"/>
                  </a:lnTo>
                  <a:lnTo>
                    <a:pt x="560" y="944"/>
                  </a:lnTo>
                  <a:lnTo>
                    <a:pt x="546" y="930"/>
                  </a:lnTo>
                  <a:lnTo>
                    <a:pt x="536" y="916"/>
                  </a:lnTo>
                  <a:lnTo>
                    <a:pt x="526" y="900"/>
                  </a:lnTo>
                  <a:lnTo>
                    <a:pt x="522" y="882"/>
                  </a:lnTo>
                  <a:lnTo>
                    <a:pt x="518" y="864"/>
                  </a:lnTo>
                  <a:lnTo>
                    <a:pt x="518" y="846"/>
                  </a:lnTo>
                  <a:lnTo>
                    <a:pt x="522" y="826"/>
                  </a:lnTo>
                  <a:lnTo>
                    <a:pt x="660" y="340"/>
                  </a:lnTo>
                  <a:lnTo>
                    <a:pt x="660" y="340"/>
                  </a:lnTo>
                  <a:lnTo>
                    <a:pt x="666" y="324"/>
                  </a:lnTo>
                  <a:lnTo>
                    <a:pt x="674" y="308"/>
                  </a:lnTo>
                  <a:lnTo>
                    <a:pt x="686" y="296"/>
                  </a:lnTo>
                  <a:lnTo>
                    <a:pt x="698" y="284"/>
                  </a:lnTo>
                  <a:lnTo>
                    <a:pt x="712" y="274"/>
                  </a:lnTo>
                  <a:lnTo>
                    <a:pt x="728" y="266"/>
                  </a:lnTo>
                  <a:lnTo>
                    <a:pt x="744" y="262"/>
                  </a:lnTo>
                  <a:lnTo>
                    <a:pt x="762" y="258"/>
                  </a:lnTo>
                  <a:lnTo>
                    <a:pt x="1004" y="246"/>
                  </a:lnTo>
                  <a:lnTo>
                    <a:pt x="982" y="286"/>
                  </a:lnTo>
                  <a:lnTo>
                    <a:pt x="982" y="286"/>
                  </a:lnTo>
                  <a:lnTo>
                    <a:pt x="970" y="308"/>
                  </a:lnTo>
                  <a:lnTo>
                    <a:pt x="960" y="332"/>
                  </a:lnTo>
                  <a:lnTo>
                    <a:pt x="954" y="356"/>
                  </a:lnTo>
                  <a:lnTo>
                    <a:pt x="948" y="380"/>
                  </a:lnTo>
                  <a:lnTo>
                    <a:pt x="946" y="406"/>
                  </a:lnTo>
                  <a:lnTo>
                    <a:pt x="948" y="430"/>
                  </a:lnTo>
                  <a:lnTo>
                    <a:pt x="950" y="456"/>
                  </a:lnTo>
                  <a:lnTo>
                    <a:pt x="956" y="480"/>
                  </a:lnTo>
                  <a:lnTo>
                    <a:pt x="956" y="480"/>
                  </a:lnTo>
                  <a:lnTo>
                    <a:pt x="964" y="504"/>
                  </a:lnTo>
                  <a:lnTo>
                    <a:pt x="974" y="528"/>
                  </a:lnTo>
                  <a:lnTo>
                    <a:pt x="986" y="550"/>
                  </a:lnTo>
                  <a:lnTo>
                    <a:pt x="1000" y="570"/>
                  </a:lnTo>
                  <a:lnTo>
                    <a:pt x="1016" y="588"/>
                  </a:lnTo>
                  <a:lnTo>
                    <a:pt x="1034" y="606"/>
                  </a:lnTo>
                  <a:lnTo>
                    <a:pt x="1054" y="622"/>
                  </a:lnTo>
                  <a:lnTo>
                    <a:pt x="1074" y="636"/>
                  </a:lnTo>
                  <a:lnTo>
                    <a:pt x="1074" y="636"/>
                  </a:lnTo>
                  <a:lnTo>
                    <a:pt x="1104" y="650"/>
                  </a:lnTo>
                  <a:lnTo>
                    <a:pt x="1136" y="660"/>
                  </a:lnTo>
                  <a:lnTo>
                    <a:pt x="1170" y="668"/>
                  </a:lnTo>
                  <a:lnTo>
                    <a:pt x="1202" y="670"/>
                  </a:lnTo>
                  <a:lnTo>
                    <a:pt x="1202" y="670"/>
                  </a:lnTo>
                  <a:lnTo>
                    <a:pt x="1236" y="668"/>
                  </a:lnTo>
                  <a:lnTo>
                    <a:pt x="1270" y="660"/>
                  </a:lnTo>
                  <a:lnTo>
                    <a:pt x="1300" y="650"/>
                  </a:lnTo>
                  <a:lnTo>
                    <a:pt x="1330" y="636"/>
                  </a:lnTo>
                  <a:lnTo>
                    <a:pt x="1358" y="616"/>
                  </a:lnTo>
                  <a:lnTo>
                    <a:pt x="1382" y="594"/>
                  </a:lnTo>
                  <a:lnTo>
                    <a:pt x="1406" y="570"/>
                  </a:lnTo>
                  <a:lnTo>
                    <a:pt x="1424" y="542"/>
                  </a:lnTo>
                  <a:lnTo>
                    <a:pt x="1516" y="382"/>
                  </a:lnTo>
                  <a:lnTo>
                    <a:pt x="2058" y="666"/>
                  </a:lnTo>
                  <a:lnTo>
                    <a:pt x="2058" y="666"/>
                  </a:lnTo>
                  <a:lnTo>
                    <a:pt x="2070" y="674"/>
                  </a:lnTo>
                  <a:lnTo>
                    <a:pt x="2082" y="684"/>
                  </a:lnTo>
                  <a:lnTo>
                    <a:pt x="2092" y="694"/>
                  </a:lnTo>
                  <a:lnTo>
                    <a:pt x="2100" y="708"/>
                  </a:lnTo>
                  <a:lnTo>
                    <a:pt x="2100" y="708"/>
                  </a:lnTo>
                  <a:lnTo>
                    <a:pt x="2110" y="720"/>
                  </a:lnTo>
                  <a:lnTo>
                    <a:pt x="2110" y="720"/>
                  </a:lnTo>
                  <a:lnTo>
                    <a:pt x="2114" y="728"/>
                  </a:lnTo>
                  <a:lnTo>
                    <a:pt x="2272" y="984"/>
                  </a:lnTo>
                  <a:lnTo>
                    <a:pt x="2272" y="984"/>
                  </a:lnTo>
                  <a:lnTo>
                    <a:pt x="2278" y="996"/>
                  </a:lnTo>
                  <a:lnTo>
                    <a:pt x="2284" y="1010"/>
                  </a:lnTo>
                  <a:lnTo>
                    <a:pt x="2288" y="1022"/>
                  </a:lnTo>
                  <a:lnTo>
                    <a:pt x="2290" y="1036"/>
                  </a:lnTo>
                  <a:lnTo>
                    <a:pt x="2292" y="1048"/>
                  </a:lnTo>
                  <a:lnTo>
                    <a:pt x="2292" y="1062"/>
                  </a:lnTo>
                  <a:lnTo>
                    <a:pt x="2290" y="1074"/>
                  </a:lnTo>
                  <a:lnTo>
                    <a:pt x="2288" y="1088"/>
                  </a:lnTo>
                  <a:lnTo>
                    <a:pt x="2284" y="1100"/>
                  </a:lnTo>
                  <a:lnTo>
                    <a:pt x="2280" y="1112"/>
                  </a:lnTo>
                  <a:lnTo>
                    <a:pt x="2274" y="1124"/>
                  </a:lnTo>
                  <a:lnTo>
                    <a:pt x="2266" y="1134"/>
                  </a:lnTo>
                  <a:lnTo>
                    <a:pt x="2258" y="1146"/>
                  </a:lnTo>
                  <a:lnTo>
                    <a:pt x="2248" y="1154"/>
                  </a:lnTo>
                  <a:lnTo>
                    <a:pt x="2238" y="1164"/>
                  </a:lnTo>
                  <a:lnTo>
                    <a:pt x="2226" y="1172"/>
                  </a:lnTo>
                  <a:lnTo>
                    <a:pt x="2226" y="1172"/>
                  </a:lnTo>
                  <a:close/>
                  <a:moveTo>
                    <a:pt x="952" y="954"/>
                  </a:moveTo>
                  <a:lnTo>
                    <a:pt x="952" y="954"/>
                  </a:lnTo>
                  <a:lnTo>
                    <a:pt x="936" y="956"/>
                  </a:lnTo>
                  <a:lnTo>
                    <a:pt x="918" y="960"/>
                  </a:lnTo>
                  <a:lnTo>
                    <a:pt x="902" y="964"/>
                  </a:lnTo>
                  <a:lnTo>
                    <a:pt x="886" y="972"/>
                  </a:lnTo>
                  <a:lnTo>
                    <a:pt x="872" y="982"/>
                  </a:lnTo>
                  <a:lnTo>
                    <a:pt x="860" y="994"/>
                  </a:lnTo>
                  <a:lnTo>
                    <a:pt x="848" y="1006"/>
                  </a:lnTo>
                  <a:lnTo>
                    <a:pt x="838" y="1022"/>
                  </a:lnTo>
                  <a:lnTo>
                    <a:pt x="722" y="1222"/>
                  </a:lnTo>
                  <a:lnTo>
                    <a:pt x="722" y="1222"/>
                  </a:lnTo>
                  <a:lnTo>
                    <a:pt x="716" y="1234"/>
                  </a:lnTo>
                  <a:lnTo>
                    <a:pt x="710" y="1246"/>
                  </a:lnTo>
                  <a:lnTo>
                    <a:pt x="706" y="1260"/>
                  </a:lnTo>
                  <a:lnTo>
                    <a:pt x="704" y="1272"/>
                  </a:lnTo>
                  <a:lnTo>
                    <a:pt x="704" y="1284"/>
                  </a:lnTo>
                  <a:lnTo>
                    <a:pt x="704" y="1298"/>
                  </a:lnTo>
                  <a:lnTo>
                    <a:pt x="706" y="1310"/>
                  </a:lnTo>
                  <a:lnTo>
                    <a:pt x="708" y="1322"/>
                  </a:lnTo>
                  <a:lnTo>
                    <a:pt x="712" y="1336"/>
                  </a:lnTo>
                  <a:lnTo>
                    <a:pt x="718" y="1346"/>
                  </a:lnTo>
                  <a:lnTo>
                    <a:pt x="724" y="1358"/>
                  </a:lnTo>
                  <a:lnTo>
                    <a:pt x="730" y="1368"/>
                  </a:lnTo>
                  <a:lnTo>
                    <a:pt x="738" y="1378"/>
                  </a:lnTo>
                  <a:lnTo>
                    <a:pt x="748" y="1388"/>
                  </a:lnTo>
                  <a:lnTo>
                    <a:pt x="758" y="1396"/>
                  </a:lnTo>
                  <a:lnTo>
                    <a:pt x="770" y="1404"/>
                  </a:lnTo>
                  <a:lnTo>
                    <a:pt x="770" y="1404"/>
                  </a:lnTo>
                  <a:lnTo>
                    <a:pt x="786" y="1412"/>
                  </a:lnTo>
                  <a:lnTo>
                    <a:pt x="802" y="1416"/>
                  </a:lnTo>
                  <a:lnTo>
                    <a:pt x="820" y="1420"/>
                  </a:lnTo>
                  <a:lnTo>
                    <a:pt x="836" y="1422"/>
                  </a:lnTo>
                  <a:lnTo>
                    <a:pt x="836" y="1422"/>
                  </a:lnTo>
                  <a:lnTo>
                    <a:pt x="858" y="1420"/>
                  </a:lnTo>
                  <a:lnTo>
                    <a:pt x="878" y="1414"/>
                  </a:lnTo>
                  <a:lnTo>
                    <a:pt x="898" y="1406"/>
                  </a:lnTo>
                  <a:lnTo>
                    <a:pt x="916" y="1396"/>
                  </a:lnTo>
                  <a:lnTo>
                    <a:pt x="916" y="1396"/>
                  </a:lnTo>
                  <a:lnTo>
                    <a:pt x="916" y="1414"/>
                  </a:lnTo>
                  <a:lnTo>
                    <a:pt x="916" y="1434"/>
                  </a:lnTo>
                  <a:lnTo>
                    <a:pt x="922" y="1452"/>
                  </a:lnTo>
                  <a:lnTo>
                    <a:pt x="928" y="1470"/>
                  </a:lnTo>
                  <a:lnTo>
                    <a:pt x="938" y="1486"/>
                  </a:lnTo>
                  <a:lnTo>
                    <a:pt x="950" y="1500"/>
                  </a:lnTo>
                  <a:lnTo>
                    <a:pt x="964" y="1514"/>
                  </a:lnTo>
                  <a:lnTo>
                    <a:pt x="982" y="1526"/>
                  </a:lnTo>
                  <a:lnTo>
                    <a:pt x="982" y="1526"/>
                  </a:lnTo>
                  <a:lnTo>
                    <a:pt x="998" y="1534"/>
                  </a:lnTo>
                  <a:lnTo>
                    <a:pt x="1014" y="1540"/>
                  </a:lnTo>
                  <a:lnTo>
                    <a:pt x="1030" y="1542"/>
                  </a:lnTo>
                  <a:lnTo>
                    <a:pt x="1048" y="1544"/>
                  </a:lnTo>
                  <a:lnTo>
                    <a:pt x="1048" y="1544"/>
                  </a:lnTo>
                  <a:lnTo>
                    <a:pt x="1064" y="1542"/>
                  </a:lnTo>
                  <a:lnTo>
                    <a:pt x="1082" y="1538"/>
                  </a:lnTo>
                  <a:lnTo>
                    <a:pt x="1098" y="1534"/>
                  </a:lnTo>
                  <a:lnTo>
                    <a:pt x="1114" y="1526"/>
                  </a:lnTo>
                  <a:lnTo>
                    <a:pt x="1128" y="1516"/>
                  </a:lnTo>
                  <a:lnTo>
                    <a:pt x="1142" y="1506"/>
                  </a:lnTo>
                  <a:lnTo>
                    <a:pt x="1152" y="1492"/>
                  </a:lnTo>
                  <a:lnTo>
                    <a:pt x="1162" y="1476"/>
                  </a:lnTo>
                  <a:lnTo>
                    <a:pt x="1182" y="1444"/>
                  </a:lnTo>
                  <a:lnTo>
                    <a:pt x="1182" y="1444"/>
                  </a:lnTo>
                  <a:lnTo>
                    <a:pt x="1184" y="1460"/>
                  </a:lnTo>
                  <a:lnTo>
                    <a:pt x="1188" y="1476"/>
                  </a:lnTo>
                  <a:lnTo>
                    <a:pt x="1192" y="1492"/>
                  </a:lnTo>
                  <a:lnTo>
                    <a:pt x="1200" y="1506"/>
                  </a:lnTo>
                  <a:lnTo>
                    <a:pt x="1210" y="1520"/>
                  </a:lnTo>
                  <a:lnTo>
                    <a:pt x="1220" y="1532"/>
                  </a:lnTo>
                  <a:lnTo>
                    <a:pt x="1234" y="1542"/>
                  </a:lnTo>
                  <a:lnTo>
                    <a:pt x="1248" y="1552"/>
                  </a:lnTo>
                  <a:lnTo>
                    <a:pt x="1248" y="1552"/>
                  </a:lnTo>
                  <a:lnTo>
                    <a:pt x="1264" y="1560"/>
                  </a:lnTo>
                  <a:lnTo>
                    <a:pt x="1280" y="1566"/>
                  </a:lnTo>
                  <a:lnTo>
                    <a:pt x="1296" y="1570"/>
                  </a:lnTo>
                  <a:lnTo>
                    <a:pt x="1314" y="1570"/>
                  </a:lnTo>
                  <a:lnTo>
                    <a:pt x="1314" y="1570"/>
                  </a:lnTo>
                  <a:lnTo>
                    <a:pt x="1332" y="1570"/>
                  </a:lnTo>
                  <a:lnTo>
                    <a:pt x="1348" y="1566"/>
                  </a:lnTo>
                  <a:lnTo>
                    <a:pt x="1364" y="1560"/>
                  </a:lnTo>
                  <a:lnTo>
                    <a:pt x="1380" y="1552"/>
                  </a:lnTo>
                  <a:lnTo>
                    <a:pt x="1394" y="1544"/>
                  </a:lnTo>
                  <a:lnTo>
                    <a:pt x="1408" y="1532"/>
                  </a:lnTo>
                  <a:lnTo>
                    <a:pt x="1418" y="1518"/>
                  </a:lnTo>
                  <a:lnTo>
                    <a:pt x="1430" y="1504"/>
                  </a:lnTo>
                  <a:lnTo>
                    <a:pt x="1490" y="1398"/>
                  </a:lnTo>
                  <a:lnTo>
                    <a:pt x="1490" y="1398"/>
                  </a:lnTo>
                  <a:lnTo>
                    <a:pt x="1496" y="1386"/>
                  </a:lnTo>
                  <a:lnTo>
                    <a:pt x="1502" y="1374"/>
                  </a:lnTo>
                  <a:lnTo>
                    <a:pt x="1504" y="1362"/>
                  </a:lnTo>
                  <a:lnTo>
                    <a:pt x="1506" y="1348"/>
                  </a:lnTo>
                  <a:lnTo>
                    <a:pt x="1508" y="1336"/>
                  </a:lnTo>
                  <a:lnTo>
                    <a:pt x="1508" y="1322"/>
                  </a:lnTo>
                  <a:lnTo>
                    <a:pt x="1506" y="1310"/>
                  </a:lnTo>
                  <a:lnTo>
                    <a:pt x="1504" y="1298"/>
                  </a:lnTo>
                  <a:lnTo>
                    <a:pt x="1500" y="1286"/>
                  </a:lnTo>
                  <a:lnTo>
                    <a:pt x="1494" y="1274"/>
                  </a:lnTo>
                  <a:lnTo>
                    <a:pt x="1488" y="1262"/>
                  </a:lnTo>
                  <a:lnTo>
                    <a:pt x="1480" y="1252"/>
                  </a:lnTo>
                  <a:lnTo>
                    <a:pt x="1472" y="1242"/>
                  </a:lnTo>
                  <a:lnTo>
                    <a:pt x="1464" y="1232"/>
                  </a:lnTo>
                  <a:lnTo>
                    <a:pt x="1452" y="1224"/>
                  </a:lnTo>
                  <a:lnTo>
                    <a:pt x="1442" y="1216"/>
                  </a:lnTo>
                  <a:lnTo>
                    <a:pt x="1442" y="1216"/>
                  </a:lnTo>
                  <a:lnTo>
                    <a:pt x="1426" y="1208"/>
                  </a:lnTo>
                  <a:lnTo>
                    <a:pt x="1408" y="1204"/>
                  </a:lnTo>
                  <a:lnTo>
                    <a:pt x="1392" y="1200"/>
                  </a:lnTo>
                  <a:lnTo>
                    <a:pt x="1376" y="1200"/>
                  </a:lnTo>
                  <a:lnTo>
                    <a:pt x="1376" y="1200"/>
                  </a:lnTo>
                  <a:lnTo>
                    <a:pt x="1354" y="1200"/>
                  </a:lnTo>
                  <a:lnTo>
                    <a:pt x="1334" y="1206"/>
                  </a:lnTo>
                  <a:lnTo>
                    <a:pt x="1314" y="1214"/>
                  </a:lnTo>
                  <a:lnTo>
                    <a:pt x="1296" y="1226"/>
                  </a:lnTo>
                  <a:lnTo>
                    <a:pt x="1296" y="1226"/>
                  </a:lnTo>
                  <a:lnTo>
                    <a:pt x="1296" y="1206"/>
                  </a:lnTo>
                  <a:lnTo>
                    <a:pt x="1294" y="1188"/>
                  </a:lnTo>
                  <a:lnTo>
                    <a:pt x="1290" y="1168"/>
                  </a:lnTo>
                  <a:lnTo>
                    <a:pt x="1282" y="1152"/>
                  </a:lnTo>
                  <a:lnTo>
                    <a:pt x="1274" y="1134"/>
                  </a:lnTo>
                  <a:lnTo>
                    <a:pt x="1262" y="1120"/>
                  </a:lnTo>
                  <a:lnTo>
                    <a:pt x="1246" y="1106"/>
                  </a:lnTo>
                  <a:lnTo>
                    <a:pt x="1230" y="1094"/>
                  </a:lnTo>
                  <a:lnTo>
                    <a:pt x="1230" y="1094"/>
                  </a:lnTo>
                  <a:lnTo>
                    <a:pt x="1214" y="1086"/>
                  </a:lnTo>
                  <a:lnTo>
                    <a:pt x="1198" y="1082"/>
                  </a:lnTo>
                  <a:lnTo>
                    <a:pt x="1180" y="1078"/>
                  </a:lnTo>
                  <a:lnTo>
                    <a:pt x="1164" y="1078"/>
                  </a:lnTo>
                  <a:lnTo>
                    <a:pt x="1164" y="1078"/>
                  </a:lnTo>
                  <a:lnTo>
                    <a:pt x="1142" y="1078"/>
                  </a:lnTo>
                  <a:lnTo>
                    <a:pt x="1122" y="1084"/>
                  </a:lnTo>
                  <a:lnTo>
                    <a:pt x="1102" y="1092"/>
                  </a:lnTo>
                  <a:lnTo>
                    <a:pt x="1084" y="1104"/>
                  </a:lnTo>
                  <a:lnTo>
                    <a:pt x="1084" y="1104"/>
                  </a:lnTo>
                  <a:lnTo>
                    <a:pt x="1086" y="1084"/>
                  </a:lnTo>
                  <a:lnTo>
                    <a:pt x="1084" y="1066"/>
                  </a:lnTo>
                  <a:lnTo>
                    <a:pt x="1078" y="1046"/>
                  </a:lnTo>
                  <a:lnTo>
                    <a:pt x="1072" y="1030"/>
                  </a:lnTo>
                  <a:lnTo>
                    <a:pt x="1062" y="1012"/>
                  </a:lnTo>
                  <a:lnTo>
                    <a:pt x="1050" y="998"/>
                  </a:lnTo>
                  <a:lnTo>
                    <a:pt x="1036" y="984"/>
                  </a:lnTo>
                  <a:lnTo>
                    <a:pt x="1018" y="972"/>
                  </a:lnTo>
                  <a:lnTo>
                    <a:pt x="1018" y="972"/>
                  </a:lnTo>
                  <a:lnTo>
                    <a:pt x="1002" y="964"/>
                  </a:lnTo>
                  <a:lnTo>
                    <a:pt x="986" y="960"/>
                  </a:lnTo>
                  <a:lnTo>
                    <a:pt x="970" y="956"/>
                  </a:lnTo>
                  <a:lnTo>
                    <a:pt x="952" y="954"/>
                  </a:lnTo>
                  <a:close/>
                  <a:moveTo>
                    <a:pt x="2714" y="0"/>
                  </a:moveTo>
                  <a:lnTo>
                    <a:pt x="2260" y="136"/>
                  </a:lnTo>
                  <a:lnTo>
                    <a:pt x="2616" y="1334"/>
                  </a:lnTo>
                  <a:lnTo>
                    <a:pt x="2764" y="1290"/>
                  </a:lnTo>
                  <a:lnTo>
                    <a:pt x="2764" y="1290"/>
                  </a:lnTo>
                  <a:lnTo>
                    <a:pt x="2792" y="1220"/>
                  </a:lnTo>
                  <a:lnTo>
                    <a:pt x="2818" y="1150"/>
                  </a:lnTo>
                  <a:lnTo>
                    <a:pt x="2840" y="1078"/>
                  </a:lnTo>
                  <a:lnTo>
                    <a:pt x="2858" y="1004"/>
                  </a:lnTo>
                  <a:lnTo>
                    <a:pt x="2872" y="928"/>
                  </a:lnTo>
                  <a:lnTo>
                    <a:pt x="2884" y="852"/>
                  </a:lnTo>
                  <a:lnTo>
                    <a:pt x="2890" y="774"/>
                  </a:lnTo>
                  <a:lnTo>
                    <a:pt x="2892" y="696"/>
                  </a:lnTo>
                  <a:lnTo>
                    <a:pt x="2892" y="696"/>
                  </a:lnTo>
                  <a:lnTo>
                    <a:pt x="2890" y="648"/>
                  </a:lnTo>
                  <a:lnTo>
                    <a:pt x="2888" y="602"/>
                  </a:lnTo>
                  <a:lnTo>
                    <a:pt x="2884" y="556"/>
                  </a:lnTo>
                  <a:lnTo>
                    <a:pt x="2880" y="510"/>
                  </a:lnTo>
                  <a:lnTo>
                    <a:pt x="2874" y="464"/>
                  </a:lnTo>
                  <a:lnTo>
                    <a:pt x="2866" y="420"/>
                  </a:lnTo>
                  <a:lnTo>
                    <a:pt x="2856" y="374"/>
                  </a:lnTo>
                  <a:lnTo>
                    <a:pt x="2846" y="332"/>
                  </a:lnTo>
                  <a:lnTo>
                    <a:pt x="2834" y="288"/>
                  </a:lnTo>
                  <a:lnTo>
                    <a:pt x="2820" y="244"/>
                  </a:lnTo>
                  <a:lnTo>
                    <a:pt x="2806" y="202"/>
                  </a:lnTo>
                  <a:lnTo>
                    <a:pt x="2790" y="162"/>
                  </a:lnTo>
                  <a:lnTo>
                    <a:pt x="2772" y="120"/>
                  </a:lnTo>
                  <a:lnTo>
                    <a:pt x="2754" y="80"/>
                  </a:lnTo>
                  <a:lnTo>
                    <a:pt x="2734" y="40"/>
                  </a:lnTo>
                  <a:lnTo>
                    <a:pt x="2714" y="0"/>
                  </a:lnTo>
                  <a:lnTo>
                    <a:pt x="2714" y="0"/>
                  </a:lnTo>
                  <a:close/>
                  <a:moveTo>
                    <a:pt x="178" y="0"/>
                  </a:moveTo>
                  <a:lnTo>
                    <a:pt x="178" y="0"/>
                  </a:lnTo>
                  <a:lnTo>
                    <a:pt x="156" y="40"/>
                  </a:lnTo>
                  <a:lnTo>
                    <a:pt x="138" y="80"/>
                  </a:lnTo>
                  <a:lnTo>
                    <a:pt x="118" y="120"/>
                  </a:lnTo>
                  <a:lnTo>
                    <a:pt x="102" y="160"/>
                  </a:lnTo>
                  <a:lnTo>
                    <a:pt x="86" y="202"/>
                  </a:lnTo>
                  <a:lnTo>
                    <a:pt x="72" y="244"/>
                  </a:lnTo>
                  <a:lnTo>
                    <a:pt x="58" y="288"/>
                  </a:lnTo>
                  <a:lnTo>
                    <a:pt x="46" y="330"/>
                  </a:lnTo>
                  <a:lnTo>
                    <a:pt x="36" y="374"/>
                  </a:lnTo>
                  <a:lnTo>
                    <a:pt x="26" y="420"/>
                  </a:lnTo>
                  <a:lnTo>
                    <a:pt x="18" y="464"/>
                  </a:lnTo>
                  <a:lnTo>
                    <a:pt x="12" y="510"/>
                  </a:lnTo>
                  <a:lnTo>
                    <a:pt x="6" y="556"/>
                  </a:lnTo>
                  <a:lnTo>
                    <a:pt x="2" y="602"/>
                  </a:lnTo>
                  <a:lnTo>
                    <a:pt x="0" y="648"/>
                  </a:lnTo>
                  <a:lnTo>
                    <a:pt x="0" y="696"/>
                  </a:lnTo>
                  <a:lnTo>
                    <a:pt x="0" y="696"/>
                  </a:lnTo>
                  <a:lnTo>
                    <a:pt x="2" y="774"/>
                  </a:lnTo>
                  <a:lnTo>
                    <a:pt x="8" y="852"/>
                  </a:lnTo>
                  <a:lnTo>
                    <a:pt x="18" y="928"/>
                  </a:lnTo>
                  <a:lnTo>
                    <a:pt x="32" y="1004"/>
                  </a:lnTo>
                  <a:lnTo>
                    <a:pt x="52" y="1078"/>
                  </a:lnTo>
                  <a:lnTo>
                    <a:pt x="74" y="1150"/>
                  </a:lnTo>
                  <a:lnTo>
                    <a:pt x="98" y="1220"/>
                  </a:lnTo>
                  <a:lnTo>
                    <a:pt x="128" y="1290"/>
                  </a:lnTo>
                  <a:lnTo>
                    <a:pt x="276" y="1334"/>
                  </a:lnTo>
                  <a:lnTo>
                    <a:pt x="632" y="136"/>
                  </a:lnTo>
                  <a:lnTo>
                    <a:pt x="178" y="0"/>
                  </a:lnTo>
                  <a:close/>
                  <a:moveTo>
                    <a:pt x="646" y="1178"/>
                  </a:moveTo>
                  <a:lnTo>
                    <a:pt x="684" y="1116"/>
                  </a:lnTo>
                  <a:lnTo>
                    <a:pt x="532" y="1030"/>
                  </a:lnTo>
                  <a:lnTo>
                    <a:pt x="532" y="1030"/>
                  </a:lnTo>
                  <a:lnTo>
                    <a:pt x="514" y="1016"/>
                  </a:lnTo>
                  <a:lnTo>
                    <a:pt x="496" y="1002"/>
                  </a:lnTo>
                  <a:lnTo>
                    <a:pt x="480" y="1030"/>
                  </a:lnTo>
                  <a:lnTo>
                    <a:pt x="480" y="1030"/>
                  </a:lnTo>
                  <a:lnTo>
                    <a:pt x="474" y="1044"/>
                  </a:lnTo>
                  <a:lnTo>
                    <a:pt x="468" y="1056"/>
                  </a:lnTo>
                  <a:lnTo>
                    <a:pt x="464" y="1070"/>
                  </a:lnTo>
                  <a:lnTo>
                    <a:pt x="462" y="1084"/>
                  </a:lnTo>
                  <a:lnTo>
                    <a:pt x="462" y="1098"/>
                  </a:lnTo>
                  <a:lnTo>
                    <a:pt x="462" y="1112"/>
                  </a:lnTo>
                  <a:lnTo>
                    <a:pt x="464" y="1126"/>
                  </a:lnTo>
                  <a:lnTo>
                    <a:pt x="466" y="1140"/>
                  </a:lnTo>
                  <a:lnTo>
                    <a:pt x="470" y="1152"/>
                  </a:lnTo>
                  <a:lnTo>
                    <a:pt x="476" y="1166"/>
                  </a:lnTo>
                  <a:lnTo>
                    <a:pt x="482" y="1178"/>
                  </a:lnTo>
                  <a:lnTo>
                    <a:pt x="490" y="1190"/>
                  </a:lnTo>
                  <a:lnTo>
                    <a:pt x="500" y="1200"/>
                  </a:lnTo>
                  <a:lnTo>
                    <a:pt x="510" y="1210"/>
                  </a:lnTo>
                  <a:lnTo>
                    <a:pt x="520" y="1218"/>
                  </a:lnTo>
                  <a:lnTo>
                    <a:pt x="534" y="1226"/>
                  </a:lnTo>
                  <a:lnTo>
                    <a:pt x="534" y="1226"/>
                  </a:lnTo>
                  <a:lnTo>
                    <a:pt x="550" y="1236"/>
                  </a:lnTo>
                  <a:lnTo>
                    <a:pt x="568" y="1242"/>
                  </a:lnTo>
                  <a:lnTo>
                    <a:pt x="586" y="1246"/>
                  </a:lnTo>
                  <a:lnTo>
                    <a:pt x="606" y="1246"/>
                  </a:lnTo>
                  <a:lnTo>
                    <a:pt x="606" y="1246"/>
                  </a:lnTo>
                  <a:lnTo>
                    <a:pt x="622" y="1244"/>
                  </a:lnTo>
                  <a:lnTo>
                    <a:pt x="622" y="1244"/>
                  </a:lnTo>
                  <a:lnTo>
                    <a:pt x="626" y="1228"/>
                  </a:lnTo>
                  <a:lnTo>
                    <a:pt x="632" y="1212"/>
                  </a:lnTo>
                  <a:lnTo>
                    <a:pt x="638" y="1194"/>
                  </a:lnTo>
                  <a:lnTo>
                    <a:pt x="646" y="1178"/>
                  </a:lnTo>
                  <a:lnTo>
                    <a:pt x="646" y="1178"/>
                  </a:lnTo>
                  <a:close/>
                  <a:moveTo>
                    <a:pt x="2356" y="762"/>
                  </a:moveTo>
                  <a:lnTo>
                    <a:pt x="2198" y="250"/>
                  </a:lnTo>
                  <a:lnTo>
                    <a:pt x="2198" y="250"/>
                  </a:lnTo>
                  <a:lnTo>
                    <a:pt x="2190" y="232"/>
                  </a:lnTo>
                  <a:lnTo>
                    <a:pt x="2180" y="216"/>
                  </a:lnTo>
                  <a:lnTo>
                    <a:pt x="2170" y="202"/>
                  </a:lnTo>
                  <a:lnTo>
                    <a:pt x="2156" y="190"/>
                  </a:lnTo>
                  <a:lnTo>
                    <a:pt x="2140" y="180"/>
                  </a:lnTo>
                  <a:lnTo>
                    <a:pt x="2124" y="174"/>
                  </a:lnTo>
                  <a:lnTo>
                    <a:pt x="2106" y="168"/>
                  </a:lnTo>
                  <a:lnTo>
                    <a:pt x="2088" y="166"/>
                  </a:lnTo>
                  <a:lnTo>
                    <a:pt x="1644" y="72"/>
                  </a:lnTo>
                  <a:lnTo>
                    <a:pt x="1644" y="72"/>
                  </a:lnTo>
                  <a:lnTo>
                    <a:pt x="1644" y="70"/>
                  </a:lnTo>
                  <a:lnTo>
                    <a:pt x="1382" y="14"/>
                  </a:lnTo>
                  <a:lnTo>
                    <a:pt x="1382" y="14"/>
                  </a:lnTo>
                  <a:lnTo>
                    <a:pt x="1378" y="14"/>
                  </a:lnTo>
                  <a:lnTo>
                    <a:pt x="1378" y="14"/>
                  </a:lnTo>
                  <a:lnTo>
                    <a:pt x="1376" y="14"/>
                  </a:lnTo>
                  <a:lnTo>
                    <a:pt x="1376" y="14"/>
                  </a:lnTo>
                  <a:lnTo>
                    <a:pt x="1370" y="14"/>
                  </a:lnTo>
                  <a:lnTo>
                    <a:pt x="1354" y="10"/>
                  </a:lnTo>
                  <a:lnTo>
                    <a:pt x="1356" y="12"/>
                  </a:lnTo>
                  <a:lnTo>
                    <a:pt x="1356" y="12"/>
                  </a:lnTo>
                  <a:lnTo>
                    <a:pt x="1338" y="10"/>
                  </a:lnTo>
                  <a:lnTo>
                    <a:pt x="1338" y="10"/>
                  </a:lnTo>
                  <a:lnTo>
                    <a:pt x="1316" y="10"/>
                  </a:lnTo>
                  <a:lnTo>
                    <a:pt x="1296" y="14"/>
                  </a:lnTo>
                  <a:lnTo>
                    <a:pt x="1274" y="22"/>
                  </a:lnTo>
                  <a:lnTo>
                    <a:pt x="1254" y="32"/>
                  </a:lnTo>
                  <a:lnTo>
                    <a:pt x="1236" y="44"/>
                  </a:lnTo>
                  <a:lnTo>
                    <a:pt x="1220" y="58"/>
                  </a:lnTo>
                  <a:lnTo>
                    <a:pt x="1204" y="74"/>
                  </a:lnTo>
                  <a:lnTo>
                    <a:pt x="1192" y="94"/>
                  </a:lnTo>
                  <a:lnTo>
                    <a:pt x="1056" y="330"/>
                  </a:lnTo>
                  <a:lnTo>
                    <a:pt x="1056" y="330"/>
                  </a:lnTo>
                  <a:lnTo>
                    <a:pt x="1048" y="344"/>
                  </a:lnTo>
                  <a:lnTo>
                    <a:pt x="1042" y="360"/>
                  </a:lnTo>
                  <a:lnTo>
                    <a:pt x="1038" y="376"/>
                  </a:lnTo>
                  <a:lnTo>
                    <a:pt x="1034" y="392"/>
                  </a:lnTo>
                  <a:lnTo>
                    <a:pt x="1034" y="410"/>
                  </a:lnTo>
                  <a:lnTo>
                    <a:pt x="1034" y="426"/>
                  </a:lnTo>
                  <a:lnTo>
                    <a:pt x="1036" y="442"/>
                  </a:lnTo>
                  <a:lnTo>
                    <a:pt x="1038" y="458"/>
                  </a:lnTo>
                  <a:lnTo>
                    <a:pt x="1044" y="474"/>
                  </a:lnTo>
                  <a:lnTo>
                    <a:pt x="1050" y="488"/>
                  </a:lnTo>
                  <a:lnTo>
                    <a:pt x="1058" y="502"/>
                  </a:lnTo>
                  <a:lnTo>
                    <a:pt x="1068" y="516"/>
                  </a:lnTo>
                  <a:lnTo>
                    <a:pt x="1078" y="528"/>
                  </a:lnTo>
                  <a:lnTo>
                    <a:pt x="1090" y="540"/>
                  </a:lnTo>
                  <a:lnTo>
                    <a:pt x="1104" y="552"/>
                  </a:lnTo>
                  <a:lnTo>
                    <a:pt x="1118" y="560"/>
                  </a:lnTo>
                  <a:lnTo>
                    <a:pt x="1118" y="560"/>
                  </a:lnTo>
                  <a:lnTo>
                    <a:pt x="1138" y="570"/>
                  </a:lnTo>
                  <a:lnTo>
                    <a:pt x="1160" y="578"/>
                  </a:lnTo>
                  <a:lnTo>
                    <a:pt x="1180" y="582"/>
                  </a:lnTo>
                  <a:lnTo>
                    <a:pt x="1202" y="584"/>
                  </a:lnTo>
                  <a:lnTo>
                    <a:pt x="1202" y="584"/>
                  </a:lnTo>
                  <a:lnTo>
                    <a:pt x="1224" y="582"/>
                  </a:lnTo>
                  <a:lnTo>
                    <a:pt x="1246" y="578"/>
                  </a:lnTo>
                  <a:lnTo>
                    <a:pt x="1266" y="570"/>
                  </a:lnTo>
                  <a:lnTo>
                    <a:pt x="1286" y="562"/>
                  </a:lnTo>
                  <a:lnTo>
                    <a:pt x="1304" y="550"/>
                  </a:lnTo>
                  <a:lnTo>
                    <a:pt x="1322" y="534"/>
                  </a:lnTo>
                  <a:lnTo>
                    <a:pt x="1336" y="518"/>
                  </a:lnTo>
                  <a:lnTo>
                    <a:pt x="1350" y="498"/>
                  </a:lnTo>
                  <a:lnTo>
                    <a:pt x="1484" y="266"/>
                  </a:lnTo>
                  <a:lnTo>
                    <a:pt x="2098" y="590"/>
                  </a:lnTo>
                  <a:lnTo>
                    <a:pt x="2098" y="590"/>
                  </a:lnTo>
                  <a:lnTo>
                    <a:pt x="2118" y="602"/>
                  </a:lnTo>
                  <a:lnTo>
                    <a:pt x="2138" y="618"/>
                  </a:lnTo>
                  <a:lnTo>
                    <a:pt x="2156" y="636"/>
                  </a:lnTo>
                  <a:lnTo>
                    <a:pt x="2170" y="656"/>
                  </a:lnTo>
                  <a:lnTo>
                    <a:pt x="2170" y="656"/>
                  </a:lnTo>
                  <a:lnTo>
                    <a:pt x="2184" y="676"/>
                  </a:lnTo>
                  <a:lnTo>
                    <a:pt x="2184" y="676"/>
                  </a:lnTo>
                  <a:lnTo>
                    <a:pt x="2190" y="686"/>
                  </a:lnTo>
                  <a:lnTo>
                    <a:pt x="2314" y="890"/>
                  </a:lnTo>
                  <a:lnTo>
                    <a:pt x="2314" y="890"/>
                  </a:lnTo>
                  <a:lnTo>
                    <a:pt x="2328" y="878"/>
                  </a:lnTo>
                  <a:lnTo>
                    <a:pt x="2340" y="864"/>
                  </a:lnTo>
                  <a:lnTo>
                    <a:pt x="2348" y="850"/>
                  </a:lnTo>
                  <a:lnTo>
                    <a:pt x="2356" y="832"/>
                  </a:lnTo>
                  <a:lnTo>
                    <a:pt x="2360" y="816"/>
                  </a:lnTo>
                  <a:lnTo>
                    <a:pt x="2362" y="798"/>
                  </a:lnTo>
                  <a:lnTo>
                    <a:pt x="2360" y="780"/>
                  </a:lnTo>
                  <a:lnTo>
                    <a:pt x="2356" y="762"/>
                  </a:lnTo>
                  <a:lnTo>
                    <a:pt x="2356" y="762"/>
                  </a:lnTo>
                  <a:close/>
                </a:path>
              </a:pathLst>
            </a:custGeom>
            <a:solidFill>
              <a:srgbClr val="968C6D"/>
            </a:solid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78" name="Freeform 19"/>
            <p:cNvSpPr>
              <a:spLocks noEditPoints="1"/>
            </p:cNvSpPr>
            <p:nvPr/>
          </p:nvSpPr>
          <p:spPr bwMode="auto">
            <a:xfrm>
              <a:off x="8156982" y="5415171"/>
              <a:ext cx="458559" cy="248942"/>
            </a:xfrm>
            <a:custGeom>
              <a:avLst/>
              <a:gdLst>
                <a:gd name="T0" fmla="*/ 2114 w 2892"/>
                <a:gd name="T1" fmla="*/ 1186 h 1570"/>
                <a:gd name="T2" fmla="*/ 2044 w 2892"/>
                <a:gd name="T3" fmla="*/ 1276 h 1570"/>
                <a:gd name="T4" fmla="*/ 1926 w 2892"/>
                <a:gd name="T5" fmla="*/ 1320 h 1570"/>
                <a:gd name="T6" fmla="*/ 1806 w 2892"/>
                <a:gd name="T7" fmla="*/ 1224 h 1570"/>
                <a:gd name="T8" fmla="*/ 1742 w 2892"/>
                <a:gd name="T9" fmla="*/ 1336 h 1570"/>
                <a:gd name="T10" fmla="*/ 1642 w 2892"/>
                <a:gd name="T11" fmla="*/ 1356 h 1570"/>
                <a:gd name="T12" fmla="*/ 1590 w 2892"/>
                <a:gd name="T13" fmla="*/ 1294 h 1570"/>
                <a:gd name="T14" fmla="*/ 1502 w 2892"/>
                <a:gd name="T15" fmla="*/ 1154 h 1570"/>
                <a:gd name="T16" fmla="*/ 1360 w 2892"/>
                <a:gd name="T17" fmla="*/ 1114 h 1570"/>
                <a:gd name="T18" fmla="*/ 1220 w 2892"/>
                <a:gd name="T19" fmla="*/ 998 h 1570"/>
                <a:gd name="T20" fmla="*/ 1088 w 2892"/>
                <a:gd name="T21" fmla="*/ 916 h 1570"/>
                <a:gd name="T22" fmla="*/ 924 w 2892"/>
                <a:gd name="T23" fmla="*/ 870 h 1570"/>
                <a:gd name="T24" fmla="*/ 576 w 2892"/>
                <a:gd name="T25" fmla="*/ 954 h 1570"/>
                <a:gd name="T26" fmla="*/ 522 w 2892"/>
                <a:gd name="T27" fmla="*/ 826 h 1570"/>
                <a:gd name="T28" fmla="*/ 744 w 2892"/>
                <a:gd name="T29" fmla="*/ 262 h 1570"/>
                <a:gd name="T30" fmla="*/ 946 w 2892"/>
                <a:gd name="T31" fmla="*/ 406 h 1570"/>
                <a:gd name="T32" fmla="*/ 1016 w 2892"/>
                <a:gd name="T33" fmla="*/ 588 h 1570"/>
                <a:gd name="T34" fmla="*/ 1202 w 2892"/>
                <a:gd name="T35" fmla="*/ 670 h 1570"/>
                <a:gd name="T36" fmla="*/ 1516 w 2892"/>
                <a:gd name="T37" fmla="*/ 382 h 1570"/>
                <a:gd name="T38" fmla="*/ 2110 w 2892"/>
                <a:gd name="T39" fmla="*/ 720 h 1570"/>
                <a:gd name="T40" fmla="*/ 2292 w 2892"/>
                <a:gd name="T41" fmla="*/ 1062 h 1570"/>
                <a:gd name="T42" fmla="*/ 2238 w 2892"/>
                <a:gd name="T43" fmla="*/ 1164 h 1570"/>
                <a:gd name="T44" fmla="*/ 872 w 2892"/>
                <a:gd name="T45" fmla="*/ 982 h 1570"/>
                <a:gd name="T46" fmla="*/ 704 w 2892"/>
                <a:gd name="T47" fmla="*/ 1272 h 1570"/>
                <a:gd name="T48" fmla="*/ 738 w 2892"/>
                <a:gd name="T49" fmla="*/ 1378 h 1570"/>
                <a:gd name="T50" fmla="*/ 836 w 2892"/>
                <a:gd name="T51" fmla="*/ 1422 h 1570"/>
                <a:gd name="T52" fmla="*/ 928 w 2892"/>
                <a:gd name="T53" fmla="*/ 1470 h 1570"/>
                <a:gd name="T54" fmla="*/ 1048 w 2892"/>
                <a:gd name="T55" fmla="*/ 1544 h 1570"/>
                <a:gd name="T56" fmla="*/ 1162 w 2892"/>
                <a:gd name="T57" fmla="*/ 1476 h 1570"/>
                <a:gd name="T58" fmla="*/ 1234 w 2892"/>
                <a:gd name="T59" fmla="*/ 1542 h 1570"/>
                <a:gd name="T60" fmla="*/ 1348 w 2892"/>
                <a:gd name="T61" fmla="*/ 1566 h 1570"/>
                <a:gd name="T62" fmla="*/ 1496 w 2892"/>
                <a:gd name="T63" fmla="*/ 1386 h 1570"/>
                <a:gd name="T64" fmla="*/ 1494 w 2892"/>
                <a:gd name="T65" fmla="*/ 1274 h 1570"/>
                <a:gd name="T66" fmla="*/ 1408 w 2892"/>
                <a:gd name="T67" fmla="*/ 1204 h 1570"/>
                <a:gd name="T68" fmla="*/ 1296 w 2892"/>
                <a:gd name="T69" fmla="*/ 1206 h 1570"/>
                <a:gd name="T70" fmla="*/ 1214 w 2892"/>
                <a:gd name="T71" fmla="*/ 1086 h 1570"/>
                <a:gd name="T72" fmla="*/ 1084 w 2892"/>
                <a:gd name="T73" fmla="*/ 1104 h 1570"/>
                <a:gd name="T74" fmla="*/ 1018 w 2892"/>
                <a:gd name="T75" fmla="*/ 972 h 1570"/>
                <a:gd name="T76" fmla="*/ 2764 w 2892"/>
                <a:gd name="T77" fmla="*/ 1290 h 1570"/>
                <a:gd name="T78" fmla="*/ 2892 w 2892"/>
                <a:gd name="T79" fmla="*/ 696 h 1570"/>
                <a:gd name="T80" fmla="*/ 2834 w 2892"/>
                <a:gd name="T81" fmla="*/ 288 h 1570"/>
                <a:gd name="T82" fmla="*/ 178 w 2892"/>
                <a:gd name="T83" fmla="*/ 0 h 1570"/>
                <a:gd name="T84" fmla="*/ 46 w 2892"/>
                <a:gd name="T85" fmla="*/ 330 h 1570"/>
                <a:gd name="T86" fmla="*/ 0 w 2892"/>
                <a:gd name="T87" fmla="*/ 696 h 1570"/>
                <a:gd name="T88" fmla="*/ 276 w 2892"/>
                <a:gd name="T89" fmla="*/ 1334 h 1570"/>
                <a:gd name="T90" fmla="*/ 480 w 2892"/>
                <a:gd name="T91" fmla="*/ 1030 h 1570"/>
                <a:gd name="T92" fmla="*/ 466 w 2892"/>
                <a:gd name="T93" fmla="*/ 1140 h 1570"/>
                <a:gd name="T94" fmla="*/ 534 w 2892"/>
                <a:gd name="T95" fmla="*/ 1226 h 1570"/>
                <a:gd name="T96" fmla="*/ 632 w 2892"/>
                <a:gd name="T97" fmla="*/ 1212 h 1570"/>
                <a:gd name="T98" fmla="*/ 2170 w 2892"/>
                <a:gd name="T99" fmla="*/ 202 h 1570"/>
                <a:gd name="T100" fmla="*/ 1382 w 2892"/>
                <a:gd name="T101" fmla="*/ 14 h 1570"/>
                <a:gd name="T102" fmla="*/ 1356 w 2892"/>
                <a:gd name="T103" fmla="*/ 12 h 1570"/>
                <a:gd name="T104" fmla="*/ 1204 w 2892"/>
                <a:gd name="T105" fmla="*/ 74 h 1570"/>
                <a:gd name="T106" fmla="*/ 1034 w 2892"/>
                <a:gd name="T107" fmla="*/ 426 h 1570"/>
                <a:gd name="T108" fmla="*/ 1104 w 2892"/>
                <a:gd name="T109" fmla="*/ 552 h 1570"/>
                <a:gd name="T110" fmla="*/ 1246 w 2892"/>
                <a:gd name="T111" fmla="*/ 578 h 1570"/>
                <a:gd name="T112" fmla="*/ 2098 w 2892"/>
                <a:gd name="T113" fmla="*/ 590 h 1570"/>
                <a:gd name="T114" fmla="*/ 2314 w 2892"/>
                <a:gd name="T115" fmla="*/ 890 h 1570"/>
                <a:gd name="T116" fmla="*/ 2356 w 2892"/>
                <a:gd name="T117" fmla="*/ 762 h 1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92" h="1570">
                  <a:moveTo>
                    <a:pt x="2226" y="1172"/>
                  </a:moveTo>
                  <a:lnTo>
                    <a:pt x="2226" y="1172"/>
                  </a:lnTo>
                  <a:lnTo>
                    <a:pt x="2210" y="1180"/>
                  </a:lnTo>
                  <a:lnTo>
                    <a:pt x="2192" y="1186"/>
                  </a:lnTo>
                  <a:lnTo>
                    <a:pt x="2174" y="1190"/>
                  </a:lnTo>
                  <a:lnTo>
                    <a:pt x="2156" y="1192"/>
                  </a:lnTo>
                  <a:lnTo>
                    <a:pt x="2156" y="1192"/>
                  </a:lnTo>
                  <a:lnTo>
                    <a:pt x="2134" y="1190"/>
                  </a:lnTo>
                  <a:lnTo>
                    <a:pt x="2114" y="1186"/>
                  </a:lnTo>
                  <a:lnTo>
                    <a:pt x="2096" y="1178"/>
                  </a:lnTo>
                  <a:lnTo>
                    <a:pt x="2078" y="1166"/>
                  </a:lnTo>
                  <a:lnTo>
                    <a:pt x="2078" y="1166"/>
                  </a:lnTo>
                  <a:lnTo>
                    <a:pt x="2078" y="1186"/>
                  </a:lnTo>
                  <a:lnTo>
                    <a:pt x="2076" y="1206"/>
                  </a:lnTo>
                  <a:lnTo>
                    <a:pt x="2072" y="1224"/>
                  </a:lnTo>
                  <a:lnTo>
                    <a:pt x="2066" y="1242"/>
                  </a:lnTo>
                  <a:lnTo>
                    <a:pt x="2056" y="1260"/>
                  </a:lnTo>
                  <a:lnTo>
                    <a:pt x="2044" y="1276"/>
                  </a:lnTo>
                  <a:lnTo>
                    <a:pt x="2030" y="1290"/>
                  </a:lnTo>
                  <a:lnTo>
                    <a:pt x="2014" y="1302"/>
                  </a:lnTo>
                  <a:lnTo>
                    <a:pt x="2014" y="1302"/>
                  </a:lnTo>
                  <a:lnTo>
                    <a:pt x="1996" y="1310"/>
                  </a:lnTo>
                  <a:lnTo>
                    <a:pt x="1978" y="1316"/>
                  </a:lnTo>
                  <a:lnTo>
                    <a:pt x="1960" y="1320"/>
                  </a:lnTo>
                  <a:lnTo>
                    <a:pt x="1942" y="1322"/>
                  </a:lnTo>
                  <a:lnTo>
                    <a:pt x="1942" y="1322"/>
                  </a:lnTo>
                  <a:lnTo>
                    <a:pt x="1926" y="1320"/>
                  </a:lnTo>
                  <a:lnTo>
                    <a:pt x="1908" y="1318"/>
                  </a:lnTo>
                  <a:lnTo>
                    <a:pt x="1892" y="1312"/>
                  </a:lnTo>
                  <a:lnTo>
                    <a:pt x="1878" y="1306"/>
                  </a:lnTo>
                  <a:lnTo>
                    <a:pt x="1862" y="1296"/>
                  </a:lnTo>
                  <a:lnTo>
                    <a:pt x="1850" y="1284"/>
                  </a:lnTo>
                  <a:lnTo>
                    <a:pt x="1838" y="1272"/>
                  </a:lnTo>
                  <a:lnTo>
                    <a:pt x="1826" y="1256"/>
                  </a:lnTo>
                  <a:lnTo>
                    <a:pt x="1806" y="1224"/>
                  </a:lnTo>
                  <a:lnTo>
                    <a:pt x="1806" y="1224"/>
                  </a:lnTo>
                  <a:lnTo>
                    <a:pt x="1806" y="1240"/>
                  </a:lnTo>
                  <a:lnTo>
                    <a:pt x="1802" y="1256"/>
                  </a:lnTo>
                  <a:lnTo>
                    <a:pt x="1796" y="1272"/>
                  </a:lnTo>
                  <a:lnTo>
                    <a:pt x="1788" y="1288"/>
                  </a:lnTo>
                  <a:lnTo>
                    <a:pt x="1780" y="1302"/>
                  </a:lnTo>
                  <a:lnTo>
                    <a:pt x="1768" y="1314"/>
                  </a:lnTo>
                  <a:lnTo>
                    <a:pt x="1756" y="1326"/>
                  </a:lnTo>
                  <a:lnTo>
                    <a:pt x="1742" y="1336"/>
                  </a:lnTo>
                  <a:lnTo>
                    <a:pt x="1742" y="1336"/>
                  </a:lnTo>
                  <a:lnTo>
                    <a:pt x="1726" y="1344"/>
                  </a:lnTo>
                  <a:lnTo>
                    <a:pt x="1708" y="1350"/>
                  </a:lnTo>
                  <a:lnTo>
                    <a:pt x="1690" y="1354"/>
                  </a:lnTo>
                  <a:lnTo>
                    <a:pt x="1672" y="1356"/>
                  </a:lnTo>
                  <a:lnTo>
                    <a:pt x="1672" y="1356"/>
                  </a:lnTo>
                  <a:lnTo>
                    <a:pt x="1654" y="1354"/>
                  </a:lnTo>
                  <a:lnTo>
                    <a:pt x="1654" y="1354"/>
                  </a:lnTo>
                  <a:lnTo>
                    <a:pt x="1642" y="1356"/>
                  </a:lnTo>
                  <a:lnTo>
                    <a:pt x="1642" y="1356"/>
                  </a:lnTo>
                  <a:lnTo>
                    <a:pt x="1638" y="1356"/>
                  </a:lnTo>
                  <a:lnTo>
                    <a:pt x="1638" y="1356"/>
                  </a:lnTo>
                  <a:lnTo>
                    <a:pt x="1626" y="1356"/>
                  </a:lnTo>
                  <a:lnTo>
                    <a:pt x="1614" y="1354"/>
                  </a:lnTo>
                  <a:lnTo>
                    <a:pt x="1592" y="1348"/>
                  </a:lnTo>
                  <a:lnTo>
                    <a:pt x="1592" y="1348"/>
                  </a:lnTo>
                  <a:lnTo>
                    <a:pt x="1594" y="1330"/>
                  </a:lnTo>
                  <a:lnTo>
                    <a:pt x="1592" y="1312"/>
                  </a:lnTo>
                  <a:lnTo>
                    <a:pt x="1590" y="1294"/>
                  </a:lnTo>
                  <a:lnTo>
                    <a:pt x="1586" y="1276"/>
                  </a:lnTo>
                  <a:lnTo>
                    <a:pt x="1586" y="1276"/>
                  </a:lnTo>
                  <a:lnTo>
                    <a:pt x="1580" y="1254"/>
                  </a:lnTo>
                  <a:lnTo>
                    <a:pt x="1572" y="1234"/>
                  </a:lnTo>
                  <a:lnTo>
                    <a:pt x="1560" y="1216"/>
                  </a:lnTo>
                  <a:lnTo>
                    <a:pt x="1548" y="1198"/>
                  </a:lnTo>
                  <a:lnTo>
                    <a:pt x="1534" y="1182"/>
                  </a:lnTo>
                  <a:lnTo>
                    <a:pt x="1520" y="1168"/>
                  </a:lnTo>
                  <a:lnTo>
                    <a:pt x="1502" y="1154"/>
                  </a:lnTo>
                  <a:lnTo>
                    <a:pt x="1484" y="1142"/>
                  </a:lnTo>
                  <a:lnTo>
                    <a:pt x="1484" y="1142"/>
                  </a:lnTo>
                  <a:lnTo>
                    <a:pt x="1458" y="1130"/>
                  </a:lnTo>
                  <a:lnTo>
                    <a:pt x="1432" y="1120"/>
                  </a:lnTo>
                  <a:lnTo>
                    <a:pt x="1404" y="1114"/>
                  </a:lnTo>
                  <a:lnTo>
                    <a:pt x="1376" y="1112"/>
                  </a:lnTo>
                  <a:lnTo>
                    <a:pt x="1376" y="1112"/>
                  </a:lnTo>
                  <a:lnTo>
                    <a:pt x="1360" y="1114"/>
                  </a:lnTo>
                  <a:lnTo>
                    <a:pt x="1360" y="1114"/>
                  </a:lnTo>
                  <a:lnTo>
                    <a:pt x="1344" y="1086"/>
                  </a:lnTo>
                  <a:lnTo>
                    <a:pt x="1324" y="1060"/>
                  </a:lnTo>
                  <a:lnTo>
                    <a:pt x="1312" y="1050"/>
                  </a:lnTo>
                  <a:lnTo>
                    <a:pt x="1300" y="1038"/>
                  </a:lnTo>
                  <a:lnTo>
                    <a:pt x="1288" y="1030"/>
                  </a:lnTo>
                  <a:lnTo>
                    <a:pt x="1274" y="1020"/>
                  </a:lnTo>
                  <a:lnTo>
                    <a:pt x="1274" y="1020"/>
                  </a:lnTo>
                  <a:lnTo>
                    <a:pt x="1248" y="1008"/>
                  </a:lnTo>
                  <a:lnTo>
                    <a:pt x="1220" y="998"/>
                  </a:lnTo>
                  <a:lnTo>
                    <a:pt x="1192" y="992"/>
                  </a:lnTo>
                  <a:lnTo>
                    <a:pt x="1164" y="990"/>
                  </a:lnTo>
                  <a:lnTo>
                    <a:pt x="1164" y="990"/>
                  </a:lnTo>
                  <a:lnTo>
                    <a:pt x="1148" y="992"/>
                  </a:lnTo>
                  <a:lnTo>
                    <a:pt x="1148" y="992"/>
                  </a:lnTo>
                  <a:lnTo>
                    <a:pt x="1132" y="964"/>
                  </a:lnTo>
                  <a:lnTo>
                    <a:pt x="1112" y="938"/>
                  </a:lnTo>
                  <a:lnTo>
                    <a:pt x="1102" y="928"/>
                  </a:lnTo>
                  <a:lnTo>
                    <a:pt x="1088" y="916"/>
                  </a:lnTo>
                  <a:lnTo>
                    <a:pt x="1076" y="908"/>
                  </a:lnTo>
                  <a:lnTo>
                    <a:pt x="1062" y="898"/>
                  </a:lnTo>
                  <a:lnTo>
                    <a:pt x="1062" y="898"/>
                  </a:lnTo>
                  <a:lnTo>
                    <a:pt x="1036" y="886"/>
                  </a:lnTo>
                  <a:lnTo>
                    <a:pt x="1010" y="876"/>
                  </a:lnTo>
                  <a:lnTo>
                    <a:pt x="982" y="870"/>
                  </a:lnTo>
                  <a:lnTo>
                    <a:pt x="952" y="868"/>
                  </a:lnTo>
                  <a:lnTo>
                    <a:pt x="952" y="868"/>
                  </a:lnTo>
                  <a:lnTo>
                    <a:pt x="924" y="870"/>
                  </a:lnTo>
                  <a:lnTo>
                    <a:pt x="896" y="876"/>
                  </a:lnTo>
                  <a:lnTo>
                    <a:pt x="868" y="886"/>
                  </a:lnTo>
                  <a:lnTo>
                    <a:pt x="842" y="898"/>
                  </a:lnTo>
                  <a:lnTo>
                    <a:pt x="820" y="914"/>
                  </a:lnTo>
                  <a:lnTo>
                    <a:pt x="798" y="932"/>
                  </a:lnTo>
                  <a:lnTo>
                    <a:pt x="778" y="954"/>
                  </a:lnTo>
                  <a:lnTo>
                    <a:pt x="762" y="978"/>
                  </a:lnTo>
                  <a:lnTo>
                    <a:pt x="726" y="1042"/>
                  </a:lnTo>
                  <a:lnTo>
                    <a:pt x="576" y="954"/>
                  </a:lnTo>
                  <a:lnTo>
                    <a:pt x="576" y="954"/>
                  </a:lnTo>
                  <a:lnTo>
                    <a:pt x="560" y="944"/>
                  </a:lnTo>
                  <a:lnTo>
                    <a:pt x="546" y="930"/>
                  </a:lnTo>
                  <a:lnTo>
                    <a:pt x="536" y="916"/>
                  </a:lnTo>
                  <a:lnTo>
                    <a:pt x="526" y="900"/>
                  </a:lnTo>
                  <a:lnTo>
                    <a:pt x="522" y="882"/>
                  </a:lnTo>
                  <a:lnTo>
                    <a:pt x="518" y="864"/>
                  </a:lnTo>
                  <a:lnTo>
                    <a:pt x="518" y="846"/>
                  </a:lnTo>
                  <a:lnTo>
                    <a:pt x="522" y="826"/>
                  </a:lnTo>
                  <a:lnTo>
                    <a:pt x="660" y="340"/>
                  </a:lnTo>
                  <a:lnTo>
                    <a:pt x="660" y="340"/>
                  </a:lnTo>
                  <a:lnTo>
                    <a:pt x="666" y="324"/>
                  </a:lnTo>
                  <a:lnTo>
                    <a:pt x="674" y="308"/>
                  </a:lnTo>
                  <a:lnTo>
                    <a:pt x="686" y="296"/>
                  </a:lnTo>
                  <a:lnTo>
                    <a:pt x="698" y="284"/>
                  </a:lnTo>
                  <a:lnTo>
                    <a:pt x="712" y="274"/>
                  </a:lnTo>
                  <a:lnTo>
                    <a:pt x="728" y="266"/>
                  </a:lnTo>
                  <a:lnTo>
                    <a:pt x="744" y="262"/>
                  </a:lnTo>
                  <a:lnTo>
                    <a:pt x="762" y="258"/>
                  </a:lnTo>
                  <a:lnTo>
                    <a:pt x="1004" y="246"/>
                  </a:lnTo>
                  <a:lnTo>
                    <a:pt x="982" y="286"/>
                  </a:lnTo>
                  <a:lnTo>
                    <a:pt x="982" y="286"/>
                  </a:lnTo>
                  <a:lnTo>
                    <a:pt x="970" y="308"/>
                  </a:lnTo>
                  <a:lnTo>
                    <a:pt x="960" y="332"/>
                  </a:lnTo>
                  <a:lnTo>
                    <a:pt x="954" y="356"/>
                  </a:lnTo>
                  <a:lnTo>
                    <a:pt x="948" y="380"/>
                  </a:lnTo>
                  <a:lnTo>
                    <a:pt x="946" y="406"/>
                  </a:lnTo>
                  <a:lnTo>
                    <a:pt x="948" y="430"/>
                  </a:lnTo>
                  <a:lnTo>
                    <a:pt x="950" y="456"/>
                  </a:lnTo>
                  <a:lnTo>
                    <a:pt x="956" y="480"/>
                  </a:lnTo>
                  <a:lnTo>
                    <a:pt x="956" y="480"/>
                  </a:lnTo>
                  <a:lnTo>
                    <a:pt x="964" y="504"/>
                  </a:lnTo>
                  <a:lnTo>
                    <a:pt x="974" y="528"/>
                  </a:lnTo>
                  <a:lnTo>
                    <a:pt x="986" y="550"/>
                  </a:lnTo>
                  <a:lnTo>
                    <a:pt x="1000" y="570"/>
                  </a:lnTo>
                  <a:lnTo>
                    <a:pt x="1016" y="588"/>
                  </a:lnTo>
                  <a:lnTo>
                    <a:pt x="1034" y="606"/>
                  </a:lnTo>
                  <a:lnTo>
                    <a:pt x="1054" y="622"/>
                  </a:lnTo>
                  <a:lnTo>
                    <a:pt x="1074" y="636"/>
                  </a:lnTo>
                  <a:lnTo>
                    <a:pt x="1074" y="636"/>
                  </a:lnTo>
                  <a:lnTo>
                    <a:pt x="1104" y="650"/>
                  </a:lnTo>
                  <a:lnTo>
                    <a:pt x="1136" y="660"/>
                  </a:lnTo>
                  <a:lnTo>
                    <a:pt x="1170" y="668"/>
                  </a:lnTo>
                  <a:lnTo>
                    <a:pt x="1202" y="670"/>
                  </a:lnTo>
                  <a:lnTo>
                    <a:pt x="1202" y="670"/>
                  </a:lnTo>
                  <a:lnTo>
                    <a:pt x="1236" y="668"/>
                  </a:lnTo>
                  <a:lnTo>
                    <a:pt x="1270" y="660"/>
                  </a:lnTo>
                  <a:lnTo>
                    <a:pt x="1300" y="650"/>
                  </a:lnTo>
                  <a:lnTo>
                    <a:pt x="1330" y="636"/>
                  </a:lnTo>
                  <a:lnTo>
                    <a:pt x="1358" y="616"/>
                  </a:lnTo>
                  <a:lnTo>
                    <a:pt x="1382" y="594"/>
                  </a:lnTo>
                  <a:lnTo>
                    <a:pt x="1406" y="570"/>
                  </a:lnTo>
                  <a:lnTo>
                    <a:pt x="1424" y="542"/>
                  </a:lnTo>
                  <a:lnTo>
                    <a:pt x="1516" y="382"/>
                  </a:lnTo>
                  <a:lnTo>
                    <a:pt x="2058" y="666"/>
                  </a:lnTo>
                  <a:lnTo>
                    <a:pt x="2058" y="666"/>
                  </a:lnTo>
                  <a:lnTo>
                    <a:pt x="2070" y="674"/>
                  </a:lnTo>
                  <a:lnTo>
                    <a:pt x="2082" y="684"/>
                  </a:lnTo>
                  <a:lnTo>
                    <a:pt x="2092" y="694"/>
                  </a:lnTo>
                  <a:lnTo>
                    <a:pt x="2100" y="708"/>
                  </a:lnTo>
                  <a:lnTo>
                    <a:pt x="2100" y="708"/>
                  </a:lnTo>
                  <a:lnTo>
                    <a:pt x="2110" y="720"/>
                  </a:lnTo>
                  <a:lnTo>
                    <a:pt x="2110" y="720"/>
                  </a:lnTo>
                  <a:lnTo>
                    <a:pt x="2114" y="728"/>
                  </a:lnTo>
                  <a:lnTo>
                    <a:pt x="2272" y="984"/>
                  </a:lnTo>
                  <a:lnTo>
                    <a:pt x="2272" y="984"/>
                  </a:lnTo>
                  <a:lnTo>
                    <a:pt x="2278" y="996"/>
                  </a:lnTo>
                  <a:lnTo>
                    <a:pt x="2284" y="1010"/>
                  </a:lnTo>
                  <a:lnTo>
                    <a:pt x="2288" y="1022"/>
                  </a:lnTo>
                  <a:lnTo>
                    <a:pt x="2290" y="1036"/>
                  </a:lnTo>
                  <a:lnTo>
                    <a:pt x="2292" y="1048"/>
                  </a:lnTo>
                  <a:lnTo>
                    <a:pt x="2292" y="1062"/>
                  </a:lnTo>
                  <a:lnTo>
                    <a:pt x="2290" y="1074"/>
                  </a:lnTo>
                  <a:lnTo>
                    <a:pt x="2288" y="1088"/>
                  </a:lnTo>
                  <a:lnTo>
                    <a:pt x="2284" y="1100"/>
                  </a:lnTo>
                  <a:lnTo>
                    <a:pt x="2280" y="1112"/>
                  </a:lnTo>
                  <a:lnTo>
                    <a:pt x="2274" y="1124"/>
                  </a:lnTo>
                  <a:lnTo>
                    <a:pt x="2266" y="1134"/>
                  </a:lnTo>
                  <a:lnTo>
                    <a:pt x="2258" y="1146"/>
                  </a:lnTo>
                  <a:lnTo>
                    <a:pt x="2248" y="1154"/>
                  </a:lnTo>
                  <a:lnTo>
                    <a:pt x="2238" y="1164"/>
                  </a:lnTo>
                  <a:lnTo>
                    <a:pt x="2226" y="1172"/>
                  </a:lnTo>
                  <a:lnTo>
                    <a:pt x="2226" y="1172"/>
                  </a:lnTo>
                  <a:close/>
                  <a:moveTo>
                    <a:pt x="952" y="954"/>
                  </a:moveTo>
                  <a:lnTo>
                    <a:pt x="952" y="954"/>
                  </a:lnTo>
                  <a:lnTo>
                    <a:pt x="936" y="956"/>
                  </a:lnTo>
                  <a:lnTo>
                    <a:pt x="918" y="960"/>
                  </a:lnTo>
                  <a:lnTo>
                    <a:pt x="902" y="964"/>
                  </a:lnTo>
                  <a:lnTo>
                    <a:pt x="886" y="972"/>
                  </a:lnTo>
                  <a:lnTo>
                    <a:pt x="872" y="982"/>
                  </a:lnTo>
                  <a:lnTo>
                    <a:pt x="860" y="994"/>
                  </a:lnTo>
                  <a:lnTo>
                    <a:pt x="848" y="1006"/>
                  </a:lnTo>
                  <a:lnTo>
                    <a:pt x="838" y="1022"/>
                  </a:lnTo>
                  <a:lnTo>
                    <a:pt x="722" y="1222"/>
                  </a:lnTo>
                  <a:lnTo>
                    <a:pt x="722" y="1222"/>
                  </a:lnTo>
                  <a:lnTo>
                    <a:pt x="716" y="1234"/>
                  </a:lnTo>
                  <a:lnTo>
                    <a:pt x="710" y="1246"/>
                  </a:lnTo>
                  <a:lnTo>
                    <a:pt x="706" y="1260"/>
                  </a:lnTo>
                  <a:lnTo>
                    <a:pt x="704" y="1272"/>
                  </a:lnTo>
                  <a:lnTo>
                    <a:pt x="704" y="1284"/>
                  </a:lnTo>
                  <a:lnTo>
                    <a:pt x="704" y="1298"/>
                  </a:lnTo>
                  <a:lnTo>
                    <a:pt x="706" y="1310"/>
                  </a:lnTo>
                  <a:lnTo>
                    <a:pt x="708" y="1322"/>
                  </a:lnTo>
                  <a:lnTo>
                    <a:pt x="712" y="1336"/>
                  </a:lnTo>
                  <a:lnTo>
                    <a:pt x="718" y="1346"/>
                  </a:lnTo>
                  <a:lnTo>
                    <a:pt x="724" y="1358"/>
                  </a:lnTo>
                  <a:lnTo>
                    <a:pt x="730" y="1368"/>
                  </a:lnTo>
                  <a:lnTo>
                    <a:pt x="738" y="1378"/>
                  </a:lnTo>
                  <a:lnTo>
                    <a:pt x="748" y="1388"/>
                  </a:lnTo>
                  <a:lnTo>
                    <a:pt x="758" y="1396"/>
                  </a:lnTo>
                  <a:lnTo>
                    <a:pt x="770" y="1404"/>
                  </a:lnTo>
                  <a:lnTo>
                    <a:pt x="770" y="1404"/>
                  </a:lnTo>
                  <a:lnTo>
                    <a:pt x="786" y="1412"/>
                  </a:lnTo>
                  <a:lnTo>
                    <a:pt x="802" y="1416"/>
                  </a:lnTo>
                  <a:lnTo>
                    <a:pt x="820" y="1420"/>
                  </a:lnTo>
                  <a:lnTo>
                    <a:pt x="836" y="1422"/>
                  </a:lnTo>
                  <a:lnTo>
                    <a:pt x="836" y="1422"/>
                  </a:lnTo>
                  <a:lnTo>
                    <a:pt x="858" y="1420"/>
                  </a:lnTo>
                  <a:lnTo>
                    <a:pt x="878" y="1414"/>
                  </a:lnTo>
                  <a:lnTo>
                    <a:pt x="898" y="1406"/>
                  </a:lnTo>
                  <a:lnTo>
                    <a:pt x="916" y="1396"/>
                  </a:lnTo>
                  <a:lnTo>
                    <a:pt x="916" y="1396"/>
                  </a:lnTo>
                  <a:lnTo>
                    <a:pt x="916" y="1414"/>
                  </a:lnTo>
                  <a:lnTo>
                    <a:pt x="916" y="1434"/>
                  </a:lnTo>
                  <a:lnTo>
                    <a:pt x="922" y="1452"/>
                  </a:lnTo>
                  <a:lnTo>
                    <a:pt x="928" y="1470"/>
                  </a:lnTo>
                  <a:lnTo>
                    <a:pt x="938" y="1486"/>
                  </a:lnTo>
                  <a:lnTo>
                    <a:pt x="950" y="1500"/>
                  </a:lnTo>
                  <a:lnTo>
                    <a:pt x="964" y="1514"/>
                  </a:lnTo>
                  <a:lnTo>
                    <a:pt x="982" y="1526"/>
                  </a:lnTo>
                  <a:lnTo>
                    <a:pt x="982" y="1526"/>
                  </a:lnTo>
                  <a:lnTo>
                    <a:pt x="998" y="1534"/>
                  </a:lnTo>
                  <a:lnTo>
                    <a:pt x="1014" y="1540"/>
                  </a:lnTo>
                  <a:lnTo>
                    <a:pt x="1030" y="1542"/>
                  </a:lnTo>
                  <a:lnTo>
                    <a:pt x="1048" y="1544"/>
                  </a:lnTo>
                  <a:lnTo>
                    <a:pt x="1048" y="1544"/>
                  </a:lnTo>
                  <a:lnTo>
                    <a:pt x="1064" y="1542"/>
                  </a:lnTo>
                  <a:lnTo>
                    <a:pt x="1082" y="1538"/>
                  </a:lnTo>
                  <a:lnTo>
                    <a:pt x="1098" y="1534"/>
                  </a:lnTo>
                  <a:lnTo>
                    <a:pt x="1114" y="1526"/>
                  </a:lnTo>
                  <a:lnTo>
                    <a:pt x="1128" y="1516"/>
                  </a:lnTo>
                  <a:lnTo>
                    <a:pt x="1142" y="1506"/>
                  </a:lnTo>
                  <a:lnTo>
                    <a:pt x="1152" y="1492"/>
                  </a:lnTo>
                  <a:lnTo>
                    <a:pt x="1162" y="1476"/>
                  </a:lnTo>
                  <a:lnTo>
                    <a:pt x="1182" y="1444"/>
                  </a:lnTo>
                  <a:lnTo>
                    <a:pt x="1182" y="1444"/>
                  </a:lnTo>
                  <a:lnTo>
                    <a:pt x="1184" y="1460"/>
                  </a:lnTo>
                  <a:lnTo>
                    <a:pt x="1188" y="1476"/>
                  </a:lnTo>
                  <a:lnTo>
                    <a:pt x="1192" y="1492"/>
                  </a:lnTo>
                  <a:lnTo>
                    <a:pt x="1200" y="1506"/>
                  </a:lnTo>
                  <a:lnTo>
                    <a:pt x="1210" y="1520"/>
                  </a:lnTo>
                  <a:lnTo>
                    <a:pt x="1220" y="1532"/>
                  </a:lnTo>
                  <a:lnTo>
                    <a:pt x="1234" y="1542"/>
                  </a:lnTo>
                  <a:lnTo>
                    <a:pt x="1248" y="1552"/>
                  </a:lnTo>
                  <a:lnTo>
                    <a:pt x="1248" y="1552"/>
                  </a:lnTo>
                  <a:lnTo>
                    <a:pt x="1264" y="1560"/>
                  </a:lnTo>
                  <a:lnTo>
                    <a:pt x="1280" y="1566"/>
                  </a:lnTo>
                  <a:lnTo>
                    <a:pt x="1296" y="1570"/>
                  </a:lnTo>
                  <a:lnTo>
                    <a:pt x="1314" y="1570"/>
                  </a:lnTo>
                  <a:lnTo>
                    <a:pt x="1314" y="1570"/>
                  </a:lnTo>
                  <a:lnTo>
                    <a:pt x="1332" y="1570"/>
                  </a:lnTo>
                  <a:lnTo>
                    <a:pt x="1348" y="1566"/>
                  </a:lnTo>
                  <a:lnTo>
                    <a:pt x="1364" y="1560"/>
                  </a:lnTo>
                  <a:lnTo>
                    <a:pt x="1380" y="1552"/>
                  </a:lnTo>
                  <a:lnTo>
                    <a:pt x="1394" y="1544"/>
                  </a:lnTo>
                  <a:lnTo>
                    <a:pt x="1408" y="1532"/>
                  </a:lnTo>
                  <a:lnTo>
                    <a:pt x="1418" y="1518"/>
                  </a:lnTo>
                  <a:lnTo>
                    <a:pt x="1430" y="1504"/>
                  </a:lnTo>
                  <a:lnTo>
                    <a:pt x="1490" y="1398"/>
                  </a:lnTo>
                  <a:lnTo>
                    <a:pt x="1490" y="1398"/>
                  </a:lnTo>
                  <a:lnTo>
                    <a:pt x="1496" y="1386"/>
                  </a:lnTo>
                  <a:lnTo>
                    <a:pt x="1502" y="1374"/>
                  </a:lnTo>
                  <a:lnTo>
                    <a:pt x="1504" y="1362"/>
                  </a:lnTo>
                  <a:lnTo>
                    <a:pt x="1506" y="1348"/>
                  </a:lnTo>
                  <a:lnTo>
                    <a:pt x="1508" y="1336"/>
                  </a:lnTo>
                  <a:lnTo>
                    <a:pt x="1508" y="1322"/>
                  </a:lnTo>
                  <a:lnTo>
                    <a:pt x="1506" y="1310"/>
                  </a:lnTo>
                  <a:lnTo>
                    <a:pt x="1504" y="1298"/>
                  </a:lnTo>
                  <a:lnTo>
                    <a:pt x="1500" y="1286"/>
                  </a:lnTo>
                  <a:lnTo>
                    <a:pt x="1494" y="1274"/>
                  </a:lnTo>
                  <a:lnTo>
                    <a:pt x="1488" y="1262"/>
                  </a:lnTo>
                  <a:lnTo>
                    <a:pt x="1480" y="1252"/>
                  </a:lnTo>
                  <a:lnTo>
                    <a:pt x="1472" y="1242"/>
                  </a:lnTo>
                  <a:lnTo>
                    <a:pt x="1464" y="1232"/>
                  </a:lnTo>
                  <a:lnTo>
                    <a:pt x="1452" y="1224"/>
                  </a:lnTo>
                  <a:lnTo>
                    <a:pt x="1442" y="1216"/>
                  </a:lnTo>
                  <a:lnTo>
                    <a:pt x="1442" y="1216"/>
                  </a:lnTo>
                  <a:lnTo>
                    <a:pt x="1426" y="1208"/>
                  </a:lnTo>
                  <a:lnTo>
                    <a:pt x="1408" y="1204"/>
                  </a:lnTo>
                  <a:lnTo>
                    <a:pt x="1392" y="1200"/>
                  </a:lnTo>
                  <a:lnTo>
                    <a:pt x="1376" y="1200"/>
                  </a:lnTo>
                  <a:lnTo>
                    <a:pt x="1376" y="1200"/>
                  </a:lnTo>
                  <a:lnTo>
                    <a:pt x="1354" y="1200"/>
                  </a:lnTo>
                  <a:lnTo>
                    <a:pt x="1334" y="1206"/>
                  </a:lnTo>
                  <a:lnTo>
                    <a:pt x="1314" y="1214"/>
                  </a:lnTo>
                  <a:lnTo>
                    <a:pt x="1296" y="1226"/>
                  </a:lnTo>
                  <a:lnTo>
                    <a:pt x="1296" y="1226"/>
                  </a:lnTo>
                  <a:lnTo>
                    <a:pt x="1296" y="1206"/>
                  </a:lnTo>
                  <a:lnTo>
                    <a:pt x="1294" y="1188"/>
                  </a:lnTo>
                  <a:lnTo>
                    <a:pt x="1290" y="1168"/>
                  </a:lnTo>
                  <a:lnTo>
                    <a:pt x="1282" y="1152"/>
                  </a:lnTo>
                  <a:lnTo>
                    <a:pt x="1274" y="1134"/>
                  </a:lnTo>
                  <a:lnTo>
                    <a:pt x="1262" y="1120"/>
                  </a:lnTo>
                  <a:lnTo>
                    <a:pt x="1246" y="1106"/>
                  </a:lnTo>
                  <a:lnTo>
                    <a:pt x="1230" y="1094"/>
                  </a:lnTo>
                  <a:lnTo>
                    <a:pt x="1230" y="1094"/>
                  </a:lnTo>
                  <a:lnTo>
                    <a:pt x="1214" y="1086"/>
                  </a:lnTo>
                  <a:lnTo>
                    <a:pt x="1198" y="1082"/>
                  </a:lnTo>
                  <a:lnTo>
                    <a:pt x="1180" y="1078"/>
                  </a:lnTo>
                  <a:lnTo>
                    <a:pt x="1164" y="1078"/>
                  </a:lnTo>
                  <a:lnTo>
                    <a:pt x="1164" y="1078"/>
                  </a:lnTo>
                  <a:lnTo>
                    <a:pt x="1142" y="1078"/>
                  </a:lnTo>
                  <a:lnTo>
                    <a:pt x="1122" y="1084"/>
                  </a:lnTo>
                  <a:lnTo>
                    <a:pt x="1102" y="1092"/>
                  </a:lnTo>
                  <a:lnTo>
                    <a:pt x="1084" y="1104"/>
                  </a:lnTo>
                  <a:lnTo>
                    <a:pt x="1084" y="1104"/>
                  </a:lnTo>
                  <a:lnTo>
                    <a:pt x="1086" y="1084"/>
                  </a:lnTo>
                  <a:lnTo>
                    <a:pt x="1084" y="1066"/>
                  </a:lnTo>
                  <a:lnTo>
                    <a:pt x="1078" y="1046"/>
                  </a:lnTo>
                  <a:lnTo>
                    <a:pt x="1072" y="1030"/>
                  </a:lnTo>
                  <a:lnTo>
                    <a:pt x="1062" y="1012"/>
                  </a:lnTo>
                  <a:lnTo>
                    <a:pt x="1050" y="998"/>
                  </a:lnTo>
                  <a:lnTo>
                    <a:pt x="1036" y="984"/>
                  </a:lnTo>
                  <a:lnTo>
                    <a:pt x="1018" y="972"/>
                  </a:lnTo>
                  <a:lnTo>
                    <a:pt x="1018" y="972"/>
                  </a:lnTo>
                  <a:lnTo>
                    <a:pt x="1002" y="964"/>
                  </a:lnTo>
                  <a:lnTo>
                    <a:pt x="986" y="960"/>
                  </a:lnTo>
                  <a:lnTo>
                    <a:pt x="970" y="956"/>
                  </a:lnTo>
                  <a:lnTo>
                    <a:pt x="952" y="954"/>
                  </a:lnTo>
                  <a:close/>
                  <a:moveTo>
                    <a:pt x="2714" y="0"/>
                  </a:moveTo>
                  <a:lnTo>
                    <a:pt x="2260" y="136"/>
                  </a:lnTo>
                  <a:lnTo>
                    <a:pt x="2616" y="1334"/>
                  </a:lnTo>
                  <a:lnTo>
                    <a:pt x="2764" y="1290"/>
                  </a:lnTo>
                  <a:lnTo>
                    <a:pt x="2764" y="1290"/>
                  </a:lnTo>
                  <a:lnTo>
                    <a:pt x="2792" y="1220"/>
                  </a:lnTo>
                  <a:lnTo>
                    <a:pt x="2818" y="1150"/>
                  </a:lnTo>
                  <a:lnTo>
                    <a:pt x="2840" y="1078"/>
                  </a:lnTo>
                  <a:lnTo>
                    <a:pt x="2858" y="1004"/>
                  </a:lnTo>
                  <a:lnTo>
                    <a:pt x="2872" y="928"/>
                  </a:lnTo>
                  <a:lnTo>
                    <a:pt x="2884" y="852"/>
                  </a:lnTo>
                  <a:lnTo>
                    <a:pt x="2890" y="774"/>
                  </a:lnTo>
                  <a:lnTo>
                    <a:pt x="2892" y="696"/>
                  </a:lnTo>
                  <a:lnTo>
                    <a:pt x="2892" y="696"/>
                  </a:lnTo>
                  <a:lnTo>
                    <a:pt x="2890" y="648"/>
                  </a:lnTo>
                  <a:lnTo>
                    <a:pt x="2888" y="602"/>
                  </a:lnTo>
                  <a:lnTo>
                    <a:pt x="2884" y="556"/>
                  </a:lnTo>
                  <a:lnTo>
                    <a:pt x="2880" y="510"/>
                  </a:lnTo>
                  <a:lnTo>
                    <a:pt x="2874" y="464"/>
                  </a:lnTo>
                  <a:lnTo>
                    <a:pt x="2866" y="420"/>
                  </a:lnTo>
                  <a:lnTo>
                    <a:pt x="2856" y="374"/>
                  </a:lnTo>
                  <a:lnTo>
                    <a:pt x="2846" y="332"/>
                  </a:lnTo>
                  <a:lnTo>
                    <a:pt x="2834" y="288"/>
                  </a:lnTo>
                  <a:lnTo>
                    <a:pt x="2820" y="244"/>
                  </a:lnTo>
                  <a:lnTo>
                    <a:pt x="2806" y="202"/>
                  </a:lnTo>
                  <a:lnTo>
                    <a:pt x="2790" y="162"/>
                  </a:lnTo>
                  <a:lnTo>
                    <a:pt x="2772" y="120"/>
                  </a:lnTo>
                  <a:lnTo>
                    <a:pt x="2754" y="80"/>
                  </a:lnTo>
                  <a:lnTo>
                    <a:pt x="2734" y="40"/>
                  </a:lnTo>
                  <a:lnTo>
                    <a:pt x="2714" y="0"/>
                  </a:lnTo>
                  <a:lnTo>
                    <a:pt x="2714" y="0"/>
                  </a:lnTo>
                  <a:close/>
                  <a:moveTo>
                    <a:pt x="178" y="0"/>
                  </a:moveTo>
                  <a:lnTo>
                    <a:pt x="178" y="0"/>
                  </a:lnTo>
                  <a:lnTo>
                    <a:pt x="156" y="40"/>
                  </a:lnTo>
                  <a:lnTo>
                    <a:pt x="138" y="80"/>
                  </a:lnTo>
                  <a:lnTo>
                    <a:pt x="118" y="120"/>
                  </a:lnTo>
                  <a:lnTo>
                    <a:pt x="102" y="160"/>
                  </a:lnTo>
                  <a:lnTo>
                    <a:pt x="86" y="202"/>
                  </a:lnTo>
                  <a:lnTo>
                    <a:pt x="72" y="244"/>
                  </a:lnTo>
                  <a:lnTo>
                    <a:pt x="58" y="288"/>
                  </a:lnTo>
                  <a:lnTo>
                    <a:pt x="46" y="330"/>
                  </a:lnTo>
                  <a:lnTo>
                    <a:pt x="36" y="374"/>
                  </a:lnTo>
                  <a:lnTo>
                    <a:pt x="26" y="420"/>
                  </a:lnTo>
                  <a:lnTo>
                    <a:pt x="18" y="464"/>
                  </a:lnTo>
                  <a:lnTo>
                    <a:pt x="12" y="510"/>
                  </a:lnTo>
                  <a:lnTo>
                    <a:pt x="6" y="556"/>
                  </a:lnTo>
                  <a:lnTo>
                    <a:pt x="2" y="602"/>
                  </a:lnTo>
                  <a:lnTo>
                    <a:pt x="0" y="648"/>
                  </a:lnTo>
                  <a:lnTo>
                    <a:pt x="0" y="696"/>
                  </a:lnTo>
                  <a:lnTo>
                    <a:pt x="0" y="696"/>
                  </a:lnTo>
                  <a:lnTo>
                    <a:pt x="2" y="774"/>
                  </a:lnTo>
                  <a:lnTo>
                    <a:pt x="8" y="852"/>
                  </a:lnTo>
                  <a:lnTo>
                    <a:pt x="18" y="928"/>
                  </a:lnTo>
                  <a:lnTo>
                    <a:pt x="32" y="1004"/>
                  </a:lnTo>
                  <a:lnTo>
                    <a:pt x="52" y="1078"/>
                  </a:lnTo>
                  <a:lnTo>
                    <a:pt x="74" y="1150"/>
                  </a:lnTo>
                  <a:lnTo>
                    <a:pt x="98" y="1220"/>
                  </a:lnTo>
                  <a:lnTo>
                    <a:pt x="128" y="1290"/>
                  </a:lnTo>
                  <a:lnTo>
                    <a:pt x="276" y="1334"/>
                  </a:lnTo>
                  <a:lnTo>
                    <a:pt x="632" y="136"/>
                  </a:lnTo>
                  <a:lnTo>
                    <a:pt x="178" y="0"/>
                  </a:lnTo>
                  <a:close/>
                  <a:moveTo>
                    <a:pt x="646" y="1178"/>
                  </a:moveTo>
                  <a:lnTo>
                    <a:pt x="684" y="1116"/>
                  </a:lnTo>
                  <a:lnTo>
                    <a:pt x="532" y="1030"/>
                  </a:lnTo>
                  <a:lnTo>
                    <a:pt x="532" y="1030"/>
                  </a:lnTo>
                  <a:lnTo>
                    <a:pt x="514" y="1016"/>
                  </a:lnTo>
                  <a:lnTo>
                    <a:pt x="496" y="1002"/>
                  </a:lnTo>
                  <a:lnTo>
                    <a:pt x="480" y="1030"/>
                  </a:lnTo>
                  <a:lnTo>
                    <a:pt x="480" y="1030"/>
                  </a:lnTo>
                  <a:lnTo>
                    <a:pt x="474" y="1044"/>
                  </a:lnTo>
                  <a:lnTo>
                    <a:pt x="468" y="1056"/>
                  </a:lnTo>
                  <a:lnTo>
                    <a:pt x="464" y="1070"/>
                  </a:lnTo>
                  <a:lnTo>
                    <a:pt x="462" y="1084"/>
                  </a:lnTo>
                  <a:lnTo>
                    <a:pt x="462" y="1098"/>
                  </a:lnTo>
                  <a:lnTo>
                    <a:pt x="462" y="1112"/>
                  </a:lnTo>
                  <a:lnTo>
                    <a:pt x="464" y="1126"/>
                  </a:lnTo>
                  <a:lnTo>
                    <a:pt x="466" y="1140"/>
                  </a:lnTo>
                  <a:lnTo>
                    <a:pt x="470" y="1152"/>
                  </a:lnTo>
                  <a:lnTo>
                    <a:pt x="476" y="1166"/>
                  </a:lnTo>
                  <a:lnTo>
                    <a:pt x="482" y="1178"/>
                  </a:lnTo>
                  <a:lnTo>
                    <a:pt x="490" y="1190"/>
                  </a:lnTo>
                  <a:lnTo>
                    <a:pt x="500" y="1200"/>
                  </a:lnTo>
                  <a:lnTo>
                    <a:pt x="510" y="1210"/>
                  </a:lnTo>
                  <a:lnTo>
                    <a:pt x="520" y="1218"/>
                  </a:lnTo>
                  <a:lnTo>
                    <a:pt x="534" y="1226"/>
                  </a:lnTo>
                  <a:lnTo>
                    <a:pt x="534" y="1226"/>
                  </a:lnTo>
                  <a:lnTo>
                    <a:pt x="550" y="1236"/>
                  </a:lnTo>
                  <a:lnTo>
                    <a:pt x="568" y="1242"/>
                  </a:lnTo>
                  <a:lnTo>
                    <a:pt x="586" y="1246"/>
                  </a:lnTo>
                  <a:lnTo>
                    <a:pt x="606" y="1246"/>
                  </a:lnTo>
                  <a:lnTo>
                    <a:pt x="606" y="1246"/>
                  </a:lnTo>
                  <a:lnTo>
                    <a:pt x="622" y="1244"/>
                  </a:lnTo>
                  <a:lnTo>
                    <a:pt x="622" y="1244"/>
                  </a:lnTo>
                  <a:lnTo>
                    <a:pt x="626" y="1228"/>
                  </a:lnTo>
                  <a:lnTo>
                    <a:pt x="632" y="1212"/>
                  </a:lnTo>
                  <a:lnTo>
                    <a:pt x="638" y="1194"/>
                  </a:lnTo>
                  <a:lnTo>
                    <a:pt x="646" y="1178"/>
                  </a:lnTo>
                  <a:lnTo>
                    <a:pt x="646" y="1178"/>
                  </a:lnTo>
                  <a:close/>
                  <a:moveTo>
                    <a:pt x="2356" y="762"/>
                  </a:moveTo>
                  <a:lnTo>
                    <a:pt x="2198" y="250"/>
                  </a:lnTo>
                  <a:lnTo>
                    <a:pt x="2198" y="250"/>
                  </a:lnTo>
                  <a:lnTo>
                    <a:pt x="2190" y="232"/>
                  </a:lnTo>
                  <a:lnTo>
                    <a:pt x="2180" y="216"/>
                  </a:lnTo>
                  <a:lnTo>
                    <a:pt x="2170" y="202"/>
                  </a:lnTo>
                  <a:lnTo>
                    <a:pt x="2156" y="190"/>
                  </a:lnTo>
                  <a:lnTo>
                    <a:pt x="2140" y="180"/>
                  </a:lnTo>
                  <a:lnTo>
                    <a:pt x="2124" y="174"/>
                  </a:lnTo>
                  <a:lnTo>
                    <a:pt x="2106" y="168"/>
                  </a:lnTo>
                  <a:lnTo>
                    <a:pt x="2088" y="166"/>
                  </a:lnTo>
                  <a:lnTo>
                    <a:pt x="1644" y="72"/>
                  </a:lnTo>
                  <a:lnTo>
                    <a:pt x="1644" y="72"/>
                  </a:lnTo>
                  <a:lnTo>
                    <a:pt x="1644" y="70"/>
                  </a:lnTo>
                  <a:lnTo>
                    <a:pt x="1382" y="14"/>
                  </a:lnTo>
                  <a:lnTo>
                    <a:pt x="1382" y="14"/>
                  </a:lnTo>
                  <a:lnTo>
                    <a:pt x="1378" y="14"/>
                  </a:lnTo>
                  <a:lnTo>
                    <a:pt x="1378" y="14"/>
                  </a:lnTo>
                  <a:lnTo>
                    <a:pt x="1376" y="14"/>
                  </a:lnTo>
                  <a:lnTo>
                    <a:pt x="1376" y="14"/>
                  </a:lnTo>
                  <a:lnTo>
                    <a:pt x="1370" y="14"/>
                  </a:lnTo>
                  <a:lnTo>
                    <a:pt x="1354" y="10"/>
                  </a:lnTo>
                  <a:lnTo>
                    <a:pt x="1356" y="12"/>
                  </a:lnTo>
                  <a:lnTo>
                    <a:pt x="1356" y="12"/>
                  </a:lnTo>
                  <a:lnTo>
                    <a:pt x="1338" y="10"/>
                  </a:lnTo>
                  <a:lnTo>
                    <a:pt x="1338" y="10"/>
                  </a:lnTo>
                  <a:lnTo>
                    <a:pt x="1316" y="10"/>
                  </a:lnTo>
                  <a:lnTo>
                    <a:pt x="1296" y="14"/>
                  </a:lnTo>
                  <a:lnTo>
                    <a:pt x="1274" y="22"/>
                  </a:lnTo>
                  <a:lnTo>
                    <a:pt x="1254" y="32"/>
                  </a:lnTo>
                  <a:lnTo>
                    <a:pt x="1236" y="44"/>
                  </a:lnTo>
                  <a:lnTo>
                    <a:pt x="1220" y="58"/>
                  </a:lnTo>
                  <a:lnTo>
                    <a:pt x="1204" y="74"/>
                  </a:lnTo>
                  <a:lnTo>
                    <a:pt x="1192" y="94"/>
                  </a:lnTo>
                  <a:lnTo>
                    <a:pt x="1056" y="330"/>
                  </a:lnTo>
                  <a:lnTo>
                    <a:pt x="1056" y="330"/>
                  </a:lnTo>
                  <a:lnTo>
                    <a:pt x="1048" y="344"/>
                  </a:lnTo>
                  <a:lnTo>
                    <a:pt x="1042" y="360"/>
                  </a:lnTo>
                  <a:lnTo>
                    <a:pt x="1038" y="376"/>
                  </a:lnTo>
                  <a:lnTo>
                    <a:pt x="1034" y="392"/>
                  </a:lnTo>
                  <a:lnTo>
                    <a:pt x="1034" y="410"/>
                  </a:lnTo>
                  <a:lnTo>
                    <a:pt x="1034" y="426"/>
                  </a:lnTo>
                  <a:lnTo>
                    <a:pt x="1036" y="442"/>
                  </a:lnTo>
                  <a:lnTo>
                    <a:pt x="1038" y="458"/>
                  </a:lnTo>
                  <a:lnTo>
                    <a:pt x="1044" y="474"/>
                  </a:lnTo>
                  <a:lnTo>
                    <a:pt x="1050" y="488"/>
                  </a:lnTo>
                  <a:lnTo>
                    <a:pt x="1058" y="502"/>
                  </a:lnTo>
                  <a:lnTo>
                    <a:pt x="1068" y="516"/>
                  </a:lnTo>
                  <a:lnTo>
                    <a:pt x="1078" y="528"/>
                  </a:lnTo>
                  <a:lnTo>
                    <a:pt x="1090" y="540"/>
                  </a:lnTo>
                  <a:lnTo>
                    <a:pt x="1104" y="552"/>
                  </a:lnTo>
                  <a:lnTo>
                    <a:pt x="1118" y="560"/>
                  </a:lnTo>
                  <a:lnTo>
                    <a:pt x="1118" y="560"/>
                  </a:lnTo>
                  <a:lnTo>
                    <a:pt x="1138" y="570"/>
                  </a:lnTo>
                  <a:lnTo>
                    <a:pt x="1160" y="578"/>
                  </a:lnTo>
                  <a:lnTo>
                    <a:pt x="1180" y="582"/>
                  </a:lnTo>
                  <a:lnTo>
                    <a:pt x="1202" y="584"/>
                  </a:lnTo>
                  <a:lnTo>
                    <a:pt x="1202" y="584"/>
                  </a:lnTo>
                  <a:lnTo>
                    <a:pt x="1224" y="582"/>
                  </a:lnTo>
                  <a:lnTo>
                    <a:pt x="1246" y="578"/>
                  </a:lnTo>
                  <a:lnTo>
                    <a:pt x="1266" y="570"/>
                  </a:lnTo>
                  <a:lnTo>
                    <a:pt x="1286" y="562"/>
                  </a:lnTo>
                  <a:lnTo>
                    <a:pt x="1304" y="550"/>
                  </a:lnTo>
                  <a:lnTo>
                    <a:pt x="1322" y="534"/>
                  </a:lnTo>
                  <a:lnTo>
                    <a:pt x="1336" y="518"/>
                  </a:lnTo>
                  <a:lnTo>
                    <a:pt x="1350" y="498"/>
                  </a:lnTo>
                  <a:lnTo>
                    <a:pt x="1484" y="266"/>
                  </a:lnTo>
                  <a:lnTo>
                    <a:pt x="2098" y="590"/>
                  </a:lnTo>
                  <a:lnTo>
                    <a:pt x="2098" y="590"/>
                  </a:lnTo>
                  <a:lnTo>
                    <a:pt x="2118" y="602"/>
                  </a:lnTo>
                  <a:lnTo>
                    <a:pt x="2138" y="618"/>
                  </a:lnTo>
                  <a:lnTo>
                    <a:pt x="2156" y="636"/>
                  </a:lnTo>
                  <a:lnTo>
                    <a:pt x="2170" y="656"/>
                  </a:lnTo>
                  <a:lnTo>
                    <a:pt x="2170" y="656"/>
                  </a:lnTo>
                  <a:lnTo>
                    <a:pt x="2184" y="676"/>
                  </a:lnTo>
                  <a:lnTo>
                    <a:pt x="2184" y="676"/>
                  </a:lnTo>
                  <a:lnTo>
                    <a:pt x="2190" y="686"/>
                  </a:lnTo>
                  <a:lnTo>
                    <a:pt x="2314" y="890"/>
                  </a:lnTo>
                  <a:lnTo>
                    <a:pt x="2314" y="890"/>
                  </a:lnTo>
                  <a:lnTo>
                    <a:pt x="2328" y="878"/>
                  </a:lnTo>
                  <a:lnTo>
                    <a:pt x="2340" y="864"/>
                  </a:lnTo>
                  <a:lnTo>
                    <a:pt x="2348" y="850"/>
                  </a:lnTo>
                  <a:lnTo>
                    <a:pt x="2356" y="832"/>
                  </a:lnTo>
                  <a:lnTo>
                    <a:pt x="2360" y="816"/>
                  </a:lnTo>
                  <a:lnTo>
                    <a:pt x="2362" y="798"/>
                  </a:lnTo>
                  <a:lnTo>
                    <a:pt x="2360" y="780"/>
                  </a:lnTo>
                  <a:lnTo>
                    <a:pt x="2356" y="762"/>
                  </a:lnTo>
                  <a:lnTo>
                    <a:pt x="2356" y="762"/>
                  </a:lnTo>
                  <a:close/>
                </a:path>
              </a:pathLst>
            </a:custGeom>
            <a:solidFill>
              <a:srgbClr val="968C6D"/>
            </a:solid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79" name="Freeform 178"/>
            <p:cNvSpPr>
              <a:spLocks noEditPoints="1"/>
            </p:cNvSpPr>
            <p:nvPr/>
          </p:nvSpPr>
          <p:spPr bwMode="auto">
            <a:xfrm flipH="1">
              <a:off x="8152149" y="2005230"/>
              <a:ext cx="219474" cy="342852"/>
            </a:xfrm>
            <a:custGeom>
              <a:avLst/>
              <a:gdLst>
                <a:gd name="T0" fmla="*/ 1050 w 1722"/>
                <a:gd name="T1" fmla="*/ 156 h 2690"/>
                <a:gd name="T2" fmla="*/ 1142 w 1722"/>
                <a:gd name="T3" fmla="*/ 44 h 2690"/>
                <a:gd name="T4" fmla="*/ 1284 w 1722"/>
                <a:gd name="T5" fmla="*/ 0 h 2690"/>
                <a:gd name="T6" fmla="*/ 1406 w 1722"/>
                <a:gd name="T7" fmla="*/ 32 h 2690"/>
                <a:gd name="T8" fmla="*/ 1508 w 1722"/>
                <a:gd name="T9" fmla="*/ 134 h 2690"/>
                <a:gd name="T10" fmla="*/ 1538 w 1722"/>
                <a:gd name="T11" fmla="*/ 254 h 2690"/>
                <a:gd name="T12" fmla="*/ 1494 w 1722"/>
                <a:gd name="T13" fmla="*/ 396 h 2690"/>
                <a:gd name="T14" fmla="*/ 1382 w 1722"/>
                <a:gd name="T15" fmla="*/ 488 h 2690"/>
                <a:gd name="T16" fmla="*/ 1258 w 1722"/>
                <a:gd name="T17" fmla="*/ 508 h 2690"/>
                <a:gd name="T18" fmla="*/ 1122 w 1722"/>
                <a:gd name="T19" fmla="*/ 450 h 2690"/>
                <a:gd name="T20" fmla="*/ 1042 w 1722"/>
                <a:gd name="T21" fmla="*/ 330 h 2690"/>
                <a:gd name="T22" fmla="*/ 1720 w 1722"/>
                <a:gd name="T23" fmla="*/ 824 h 2690"/>
                <a:gd name="T24" fmla="*/ 1676 w 1722"/>
                <a:gd name="T25" fmla="*/ 694 h 2690"/>
                <a:gd name="T26" fmla="*/ 1582 w 1722"/>
                <a:gd name="T27" fmla="*/ 610 h 2690"/>
                <a:gd name="T28" fmla="*/ 1458 w 1722"/>
                <a:gd name="T29" fmla="*/ 580 h 2690"/>
                <a:gd name="T30" fmla="*/ 1300 w 1722"/>
                <a:gd name="T31" fmla="*/ 632 h 2690"/>
                <a:gd name="T32" fmla="*/ 1256 w 1722"/>
                <a:gd name="T33" fmla="*/ 674 h 2690"/>
                <a:gd name="T34" fmla="*/ 568 w 1722"/>
                <a:gd name="T35" fmla="*/ 1074 h 2690"/>
                <a:gd name="T36" fmla="*/ 488 w 1722"/>
                <a:gd name="T37" fmla="*/ 1156 h 2690"/>
                <a:gd name="T38" fmla="*/ 516 w 1722"/>
                <a:gd name="T39" fmla="*/ 1252 h 2690"/>
                <a:gd name="T40" fmla="*/ 1008 w 1722"/>
                <a:gd name="T41" fmla="*/ 1282 h 2690"/>
                <a:gd name="T42" fmla="*/ 1074 w 1722"/>
                <a:gd name="T43" fmla="*/ 1258 h 2690"/>
                <a:gd name="T44" fmla="*/ 952 w 1722"/>
                <a:gd name="T45" fmla="*/ 1536 h 2690"/>
                <a:gd name="T46" fmla="*/ 1002 w 1722"/>
                <a:gd name="T47" fmla="*/ 1490 h 2690"/>
                <a:gd name="T48" fmla="*/ 994 w 1722"/>
                <a:gd name="T49" fmla="*/ 1422 h 2690"/>
                <a:gd name="T50" fmla="*/ 346 w 1722"/>
                <a:gd name="T51" fmla="*/ 1390 h 2690"/>
                <a:gd name="T52" fmla="*/ 284 w 1722"/>
                <a:gd name="T53" fmla="*/ 1422 h 2690"/>
                <a:gd name="T54" fmla="*/ 278 w 1722"/>
                <a:gd name="T55" fmla="*/ 1494 h 2690"/>
                <a:gd name="T56" fmla="*/ 346 w 1722"/>
                <a:gd name="T57" fmla="*/ 1540 h 2690"/>
                <a:gd name="T58" fmla="*/ 682 w 1722"/>
                <a:gd name="T59" fmla="*/ 1554 h 2690"/>
                <a:gd name="T60" fmla="*/ 40 w 1722"/>
                <a:gd name="T61" fmla="*/ 2190 h 2690"/>
                <a:gd name="T62" fmla="*/ 2 w 1722"/>
                <a:gd name="T63" fmla="*/ 2260 h 2690"/>
                <a:gd name="T64" fmla="*/ 10 w 1722"/>
                <a:gd name="T65" fmla="*/ 2336 h 2690"/>
                <a:gd name="T66" fmla="*/ 50 w 1722"/>
                <a:gd name="T67" fmla="*/ 2390 h 2690"/>
                <a:gd name="T68" fmla="*/ 122 w 1722"/>
                <a:gd name="T69" fmla="*/ 2418 h 2690"/>
                <a:gd name="T70" fmla="*/ 198 w 1722"/>
                <a:gd name="T71" fmla="*/ 2404 h 2690"/>
                <a:gd name="T72" fmla="*/ 616 w 1722"/>
                <a:gd name="T73" fmla="*/ 2556 h 2690"/>
                <a:gd name="T74" fmla="*/ 638 w 1722"/>
                <a:gd name="T75" fmla="*/ 2632 h 2690"/>
                <a:gd name="T76" fmla="*/ 698 w 1722"/>
                <a:gd name="T77" fmla="*/ 2680 h 2690"/>
                <a:gd name="T78" fmla="*/ 750 w 1722"/>
                <a:gd name="T79" fmla="*/ 2690 h 2690"/>
                <a:gd name="T80" fmla="*/ 826 w 1722"/>
                <a:gd name="T81" fmla="*/ 2668 h 2690"/>
                <a:gd name="T82" fmla="*/ 874 w 1722"/>
                <a:gd name="T83" fmla="*/ 2608 h 2690"/>
                <a:gd name="T84" fmla="*/ 1328 w 1722"/>
                <a:gd name="T85" fmla="*/ 1960 h 2690"/>
                <a:gd name="T86" fmla="*/ 1628 w 1722"/>
                <a:gd name="T87" fmla="*/ 1954 h 2690"/>
                <a:gd name="T88" fmla="*/ 1692 w 1722"/>
                <a:gd name="T89" fmla="*/ 1912 h 2690"/>
                <a:gd name="T90" fmla="*/ 1722 w 1722"/>
                <a:gd name="T91" fmla="*/ 1840 h 2690"/>
                <a:gd name="T92" fmla="*/ 190 w 1722"/>
                <a:gd name="T93" fmla="*/ 1392 h 2690"/>
                <a:gd name="T94" fmla="*/ 220 w 1722"/>
                <a:gd name="T95" fmla="*/ 1428 h 2690"/>
                <a:gd name="T96" fmla="*/ 266 w 1722"/>
                <a:gd name="T97" fmla="*/ 1430 h 2690"/>
                <a:gd name="T98" fmla="*/ 306 w 1722"/>
                <a:gd name="T99" fmla="*/ 1390 h 2690"/>
                <a:gd name="T100" fmla="*/ 122 w 1722"/>
                <a:gd name="T101" fmla="*/ 824 h 2690"/>
                <a:gd name="T102" fmla="*/ 64 w 1722"/>
                <a:gd name="T103" fmla="*/ 796 h 2690"/>
                <a:gd name="T104" fmla="*/ 18 w 1722"/>
                <a:gd name="T105" fmla="*/ 828 h 2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22" h="2690">
                  <a:moveTo>
                    <a:pt x="1030" y="254"/>
                  </a:moveTo>
                  <a:lnTo>
                    <a:pt x="1030" y="254"/>
                  </a:lnTo>
                  <a:lnTo>
                    <a:pt x="1032" y="228"/>
                  </a:lnTo>
                  <a:lnTo>
                    <a:pt x="1036" y="204"/>
                  </a:lnTo>
                  <a:lnTo>
                    <a:pt x="1042" y="180"/>
                  </a:lnTo>
                  <a:lnTo>
                    <a:pt x="1050" y="156"/>
                  </a:lnTo>
                  <a:lnTo>
                    <a:pt x="1062" y="134"/>
                  </a:lnTo>
                  <a:lnTo>
                    <a:pt x="1074" y="112"/>
                  </a:lnTo>
                  <a:lnTo>
                    <a:pt x="1088" y="94"/>
                  </a:lnTo>
                  <a:lnTo>
                    <a:pt x="1104" y="76"/>
                  </a:lnTo>
                  <a:lnTo>
                    <a:pt x="1122" y="58"/>
                  </a:lnTo>
                  <a:lnTo>
                    <a:pt x="1142" y="44"/>
                  </a:lnTo>
                  <a:lnTo>
                    <a:pt x="1164" y="32"/>
                  </a:lnTo>
                  <a:lnTo>
                    <a:pt x="1186" y="20"/>
                  </a:lnTo>
                  <a:lnTo>
                    <a:pt x="1208" y="12"/>
                  </a:lnTo>
                  <a:lnTo>
                    <a:pt x="1234" y="6"/>
                  </a:lnTo>
                  <a:lnTo>
                    <a:pt x="1258" y="2"/>
                  </a:lnTo>
                  <a:lnTo>
                    <a:pt x="1284" y="0"/>
                  </a:lnTo>
                  <a:lnTo>
                    <a:pt x="1284" y="0"/>
                  </a:lnTo>
                  <a:lnTo>
                    <a:pt x="1310" y="2"/>
                  </a:lnTo>
                  <a:lnTo>
                    <a:pt x="1336" y="6"/>
                  </a:lnTo>
                  <a:lnTo>
                    <a:pt x="1360" y="12"/>
                  </a:lnTo>
                  <a:lnTo>
                    <a:pt x="1382" y="20"/>
                  </a:lnTo>
                  <a:lnTo>
                    <a:pt x="1406" y="32"/>
                  </a:lnTo>
                  <a:lnTo>
                    <a:pt x="1426" y="44"/>
                  </a:lnTo>
                  <a:lnTo>
                    <a:pt x="1446" y="58"/>
                  </a:lnTo>
                  <a:lnTo>
                    <a:pt x="1464" y="76"/>
                  </a:lnTo>
                  <a:lnTo>
                    <a:pt x="1480" y="94"/>
                  </a:lnTo>
                  <a:lnTo>
                    <a:pt x="1494" y="112"/>
                  </a:lnTo>
                  <a:lnTo>
                    <a:pt x="1508" y="134"/>
                  </a:lnTo>
                  <a:lnTo>
                    <a:pt x="1518" y="156"/>
                  </a:lnTo>
                  <a:lnTo>
                    <a:pt x="1526" y="180"/>
                  </a:lnTo>
                  <a:lnTo>
                    <a:pt x="1532" y="204"/>
                  </a:lnTo>
                  <a:lnTo>
                    <a:pt x="1536" y="228"/>
                  </a:lnTo>
                  <a:lnTo>
                    <a:pt x="1538" y="254"/>
                  </a:lnTo>
                  <a:lnTo>
                    <a:pt x="1538" y="254"/>
                  </a:lnTo>
                  <a:lnTo>
                    <a:pt x="1536" y="280"/>
                  </a:lnTo>
                  <a:lnTo>
                    <a:pt x="1532" y="306"/>
                  </a:lnTo>
                  <a:lnTo>
                    <a:pt x="1526" y="330"/>
                  </a:lnTo>
                  <a:lnTo>
                    <a:pt x="1518" y="354"/>
                  </a:lnTo>
                  <a:lnTo>
                    <a:pt x="1508" y="376"/>
                  </a:lnTo>
                  <a:lnTo>
                    <a:pt x="1494" y="396"/>
                  </a:lnTo>
                  <a:lnTo>
                    <a:pt x="1480" y="416"/>
                  </a:lnTo>
                  <a:lnTo>
                    <a:pt x="1464" y="434"/>
                  </a:lnTo>
                  <a:lnTo>
                    <a:pt x="1446" y="450"/>
                  </a:lnTo>
                  <a:lnTo>
                    <a:pt x="1426" y="466"/>
                  </a:lnTo>
                  <a:lnTo>
                    <a:pt x="1406" y="478"/>
                  </a:lnTo>
                  <a:lnTo>
                    <a:pt x="1382" y="488"/>
                  </a:lnTo>
                  <a:lnTo>
                    <a:pt x="1360" y="496"/>
                  </a:lnTo>
                  <a:lnTo>
                    <a:pt x="1336" y="504"/>
                  </a:lnTo>
                  <a:lnTo>
                    <a:pt x="1310" y="508"/>
                  </a:lnTo>
                  <a:lnTo>
                    <a:pt x="1284" y="508"/>
                  </a:lnTo>
                  <a:lnTo>
                    <a:pt x="1284" y="508"/>
                  </a:lnTo>
                  <a:lnTo>
                    <a:pt x="1258" y="508"/>
                  </a:lnTo>
                  <a:lnTo>
                    <a:pt x="1234" y="504"/>
                  </a:lnTo>
                  <a:lnTo>
                    <a:pt x="1208" y="496"/>
                  </a:lnTo>
                  <a:lnTo>
                    <a:pt x="1186" y="488"/>
                  </a:lnTo>
                  <a:lnTo>
                    <a:pt x="1164" y="478"/>
                  </a:lnTo>
                  <a:lnTo>
                    <a:pt x="1142" y="466"/>
                  </a:lnTo>
                  <a:lnTo>
                    <a:pt x="1122" y="450"/>
                  </a:lnTo>
                  <a:lnTo>
                    <a:pt x="1104" y="434"/>
                  </a:lnTo>
                  <a:lnTo>
                    <a:pt x="1088" y="416"/>
                  </a:lnTo>
                  <a:lnTo>
                    <a:pt x="1074" y="396"/>
                  </a:lnTo>
                  <a:lnTo>
                    <a:pt x="1062" y="376"/>
                  </a:lnTo>
                  <a:lnTo>
                    <a:pt x="1050" y="354"/>
                  </a:lnTo>
                  <a:lnTo>
                    <a:pt x="1042" y="330"/>
                  </a:lnTo>
                  <a:lnTo>
                    <a:pt x="1036" y="306"/>
                  </a:lnTo>
                  <a:lnTo>
                    <a:pt x="1032" y="280"/>
                  </a:lnTo>
                  <a:lnTo>
                    <a:pt x="1030" y="254"/>
                  </a:lnTo>
                  <a:lnTo>
                    <a:pt x="1030" y="254"/>
                  </a:lnTo>
                  <a:close/>
                  <a:moveTo>
                    <a:pt x="1720" y="824"/>
                  </a:moveTo>
                  <a:lnTo>
                    <a:pt x="1720" y="824"/>
                  </a:lnTo>
                  <a:lnTo>
                    <a:pt x="1718" y="800"/>
                  </a:lnTo>
                  <a:lnTo>
                    <a:pt x="1714" y="778"/>
                  </a:lnTo>
                  <a:lnTo>
                    <a:pt x="1706" y="756"/>
                  </a:lnTo>
                  <a:lnTo>
                    <a:pt x="1698" y="734"/>
                  </a:lnTo>
                  <a:lnTo>
                    <a:pt x="1688" y="714"/>
                  </a:lnTo>
                  <a:lnTo>
                    <a:pt x="1676" y="694"/>
                  </a:lnTo>
                  <a:lnTo>
                    <a:pt x="1662" y="674"/>
                  </a:lnTo>
                  <a:lnTo>
                    <a:pt x="1646" y="658"/>
                  </a:lnTo>
                  <a:lnTo>
                    <a:pt x="1646" y="658"/>
                  </a:lnTo>
                  <a:lnTo>
                    <a:pt x="1626" y="640"/>
                  </a:lnTo>
                  <a:lnTo>
                    <a:pt x="1606" y="624"/>
                  </a:lnTo>
                  <a:lnTo>
                    <a:pt x="1582" y="610"/>
                  </a:lnTo>
                  <a:lnTo>
                    <a:pt x="1560" y="600"/>
                  </a:lnTo>
                  <a:lnTo>
                    <a:pt x="1536" y="590"/>
                  </a:lnTo>
                  <a:lnTo>
                    <a:pt x="1510" y="584"/>
                  </a:lnTo>
                  <a:lnTo>
                    <a:pt x="1484" y="580"/>
                  </a:lnTo>
                  <a:lnTo>
                    <a:pt x="1458" y="580"/>
                  </a:lnTo>
                  <a:lnTo>
                    <a:pt x="1458" y="580"/>
                  </a:lnTo>
                  <a:lnTo>
                    <a:pt x="1428" y="580"/>
                  </a:lnTo>
                  <a:lnTo>
                    <a:pt x="1400" y="586"/>
                  </a:lnTo>
                  <a:lnTo>
                    <a:pt x="1374" y="594"/>
                  </a:lnTo>
                  <a:lnTo>
                    <a:pt x="1348" y="604"/>
                  </a:lnTo>
                  <a:lnTo>
                    <a:pt x="1322" y="618"/>
                  </a:lnTo>
                  <a:lnTo>
                    <a:pt x="1300" y="632"/>
                  </a:lnTo>
                  <a:lnTo>
                    <a:pt x="1278" y="650"/>
                  </a:lnTo>
                  <a:lnTo>
                    <a:pt x="1260" y="670"/>
                  </a:lnTo>
                  <a:lnTo>
                    <a:pt x="1260" y="670"/>
                  </a:lnTo>
                  <a:lnTo>
                    <a:pt x="1258" y="672"/>
                  </a:lnTo>
                  <a:lnTo>
                    <a:pt x="1256" y="674"/>
                  </a:lnTo>
                  <a:lnTo>
                    <a:pt x="1256" y="674"/>
                  </a:lnTo>
                  <a:lnTo>
                    <a:pt x="1246" y="688"/>
                  </a:lnTo>
                  <a:lnTo>
                    <a:pt x="1234" y="704"/>
                  </a:lnTo>
                  <a:lnTo>
                    <a:pt x="956" y="1072"/>
                  </a:lnTo>
                  <a:lnTo>
                    <a:pt x="590" y="1072"/>
                  </a:lnTo>
                  <a:lnTo>
                    <a:pt x="590" y="1072"/>
                  </a:lnTo>
                  <a:lnTo>
                    <a:pt x="568" y="1074"/>
                  </a:lnTo>
                  <a:lnTo>
                    <a:pt x="550" y="1082"/>
                  </a:lnTo>
                  <a:lnTo>
                    <a:pt x="532" y="1090"/>
                  </a:lnTo>
                  <a:lnTo>
                    <a:pt x="516" y="1104"/>
                  </a:lnTo>
                  <a:lnTo>
                    <a:pt x="504" y="1118"/>
                  </a:lnTo>
                  <a:lnTo>
                    <a:pt x="494" y="1136"/>
                  </a:lnTo>
                  <a:lnTo>
                    <a:pt x="488" y="1156"/>
                  </a:lnTo>
                  <a:lnTo>
                    <a:pt x="486" y="1178"/>
                  </a:lnTo>
                  <a:lnTo>
                    <a:pt x="486" y="1178"/>
                  </a:lnTo>
                  <a:lnTo>
                    <a:pt x="488" y="1198"/>
                  </a:lnTo>
                  <a:lnTo>
                    <a:pt x="494" y="1218"/>
                  </a:lnTo>
                  <a:lnTo>
                    <a:pt x="504" y="1236"/>
                  </a:lnTo>
                  <a:lnTo>
                    <a:pt x="516" y="1252"/>
                  </a:lnTo>
                  <a:lnTo>
                    <a:pt x="532" y="1264"/>
                  </a:lnTo>
                  <a:lnTo>
                    <a:pt x="550" y="1274"/>
                  </a:lnTo>
                  <a:lnTo>
                    <a:pt x="568" y="1280"/>
                  </a:lnTo>
                  <a:lnTo>
                    <a:pt x="590" y="1282"/>
                  </a:lnTo>
                  <a:lnTo>
                    <a:pt x="1008" y="1282"/>
                  </a:lnTo>
                  <a:lnTo>
                    <a:pt x="1008" y="1282"/>
                  </a:lnTo>
                  <a:lnTo>
                    <a:pt x="1020" y="1282"/>
                  </a:lnTo>
                  <a:lnTo>
                    <a:pt x="1032" y="1280"/>
                  </a:lnTo>
                  <a:lnTo>
                    <a:pt x="1044" y="1276"/>
                  </a:lnTo>
                  <a:lnTo>
                    <a:pt x="1054" y="1272"/>
                  </a:lnTo>
                  <a:lnTo>
                    <a:pt x="1064" y="1266"/>
                  </a:lnTo>
                  <a:lnTo>
                    <a:pt x="1074" y="1258"/>
                  </a:lnTo>
                  <a:lnTo>
                    <a:pt x="1084" y="1250"/>
                  </a:lnTo>
                  <a:lnTo>
                    <a:pt x="1092" y="1240"/>
                  </a:lnTo>
                  <a:lnTo>
                    <a:pt x="1194" y="1106"/>
                  </a:lnTo>
                  <a:lnTo>
                    <a:pt x="1194" y="1536"/>
                  </a:lnTo>
                  <a:lnTo>
                    <a:pt x="952" y="1536"/>
                  </a:lnTo>
                  <a:lnTo>
                    <a:pt x="952" y="1536"/>
                  </a:lnTo>
                  <a:lnTo>
                    <a:pt x="962" y="1532"/>
                  </a:lnTo>
                  <a:lnTo>
                    <a:pt x="974" y="1526"/>
                  </a:lnTo>
                  <a:lnTo>
                    <a:pt x="982" y="1518"/>
                  </a:lnTo>
                  <a:lnTo>
                    <a:pt x="990" y="1510"/>
                  </a:lnTo>
                  <a:lnTo>
                    <a:pt x="996" y="1500"/>
                  </a:lnTo>
                  <a:lnTo>
                    <a:pt x="1002" y="1490"/>
                  </a:lnTo>
                  <a:lnTo>
                    <a:pt x="1004" y="1478"/>
                  </a:lnTo>
                  <a:lnTo>
                    <a:pt x="1006" y="1464"/>
                  </a:lnTo>
                  <a:lnTo>
                    <a:pt x="1006" y="1464"/>
                  </a:lnTo>
                  <a:lnTo>
                    <a:pt x="1004" y="1450"/>
                  </a:lnTo>
                  <a:lnTo>
                    <a:pt x="1000" y="1436"/>
                  </a:lnTo>
                  <a:lnTo>
                    <a:pt x="994" y="1422"/>
                  </a:lnTo>
                  <a:lnTo>
                    <a:pt x="984" y="1412"/>
                  </a:lnTo>
                  <a:lnTo>
                    <a:pt x="972" y="1402"/>
                  </a:lnTo>
                  <a:lnTo>
                    <a:pt x="960" y="1396"/>
                  </a:lnTo>
                  <a:lnTo>
                    <a:pt x="946" y="1392"/>
                  </a:lnTo>
                  <a:lnTo>
                    <a:pt x="932" y="1390"/>
                  </a:lnTo>
                  <a:lnTo>
                    <a:pt x="346" y="1390"/>
                  </a:lnTo>
                  <a:lnTo>
                    <a:pt x="346" y="1390"/>
                  </a:lnTo>
                  <a:lnTo>
                    <a:pt x="332" y="1392"/>
                  </a:lnTo>
                  <a:lnTo>
                    <a:pt x="318" y="1396"/>
                  </a:lnTo>
                  <a:lnTo>
                    <a:pt x="304" y="1402"/>
                  </a:lnTo>
                  <a:lnTo>
                    <a:pt x="294" y="1412"/>
                  </a:lnTo>
                  <a:lnTo>
                    <a:pt x="284" y="1422"/>
                  </a:lnTo>
                  <a:lnTo>
                    <a:pt x="278" y="1436"/>
                  </a:lnTo>
                  <a:lnTo>
                    <a:pt x="274" y="1450"/>
                  </a:lnTo>
                  <a:lnTo>
                    <a:pt x="272" y="1464"/>
                  </a:lnTo>
                  <a:lnTo>
                    <a:pt x="272" y="1464"/>
                  </a:lnTo>
                  <a:lnTo>
                    <a:pt x="274" y="1480"/>
                  </a:lnTo>
                  <a:lnTo>
                    <a:pt x="278" y="1494"/>
                  </a:lnTo>
                  <a:lnTo>
                    <a:pt x="284" y="1506"/>
                  </a:lnTo>
                  <a:lnTo>
                    <a:pt x="294" y="1518"/>
                  </a:lnTo>
                  <a:lnTo>
                    <a:pt x="304" y="1526"/>
                  </a:lnTo>
                  <a:lnTo>
                    <a:pt x="318" y="1534"/>
                  </a:lnTo>
                  <a:lnTo>
                    <a:pt x="332" y="1538"/>
                  </a:lnTo>
                  <a:lnTo>
                    <a:pt x="346" y="1540"/>
                  </a:lnTo>
                  <a:lnTo>
                    <a:pt x="720" y="1540"/>
                  </a:lnTo>
                  <a:lnTo>
                    <a:pt x="720" y="1540"/>
                  </a:lnTo>
                  <a:lnTo>
                    <a:pt x="704" y="1544"/>
                  </a:lnTo>
                  <a:lnTo>
                    <a:pt x="690" y="1550"/>
                  </a:lnTo>
                  <a:lnTo>
                    <a:pt x="690" y="1550"/>
                  </a:lnTo>
                  <a:lnTo>
                    <a:pt x="682" y="1554"/>
                  </a:lnTo>
                  <a:lnTo>
                    <a:pt x="682" y="1554"/>
                  </a:lnTo>
                  <a:lnTo>
                    <a:pt x="668" y="1564"/>
                  </a:lnTo>
                  <a:lnTo>
                    <a:pt x="654" y="1576"/>
                  </a:lnTo>
                  <a:lnTo>
                    <a:pt x="654" y="1576"/>
                  </a:lnTo>
                  <a:lnTo>
                    <a:pt x="40" y="2190"/>
                  </a:lnTo>
                  <a:lnTo>
                    <a:pt x="40" y="2190"/>
                  </a:lnTo>
                  <a:lnTo>
                    <a:pt x="30" y="2200"/>
                  </a:lnTo>
                  <a:lnTo>
                    <a:pt x="22" y="2210"/>
                  </a:lnTo>
                  <a:lnTo>
                    <a:pt x="16" y="2222"/>
                  </a:lnTo>
                  <a:lnTo>
                    <a:pt x="10" y="2234"/>
                  </a:lnTo>
                  <a:lnTo>
                    <a:pt x="6" y="2246"/>
                  </a:lnTo>
                  <a:lnTo>
                    <a:pt x="2" y="2260"/>
                  </a:lnTo>
                  <a:lnTo>
                    <a:pt x="2" y="2272"/>
                  </a:lnTo>
                  <a:lnTo>
                    <a:pt x="0" y="2284"/>
                  </a:lnTo>
                  <a:lnTo>
                    <a:pt x="2" y="2298"/>
                  </a:lnTo>
                  <a:lnTo>
                    <a:pt x="2" y="2310"/>
                  </a:lnTo>
                  <a:lnTo>
                    <a:pt x="6" y="2324"/>
                  </a:lnTo>
                  <a:lnTo>
                    <a:pt x="10" y="2336"/>
                  </a:lnTo>
                  <a:lnTo>
                    <a:pt x="16" y="2348"/>
                  </a:lnTo>
                  <a:lnTo>
                    <a:pt x="22" y="2358"/>
                  </a:lnTo>
                  <a:lnTo>
                    <a:pt x="30" y="2370"/>
                  </a:lnTo>
                  <a:lnTo>
                    <a:pt x="40" y="2380"/>
                  </a:lnTo>
                  <a:lnTo>
                    <a:pt x="40" y="2380"/>
                  </a:lnTo>
                  <a:lnTo>
                    <a:pt x="50" y="2390"/>
                  </a:lnTo>
                  <a:lnTo>
                    <a:pt x="60" y="2398"/>
                  </a:lnTo>
                  <a:lnTo>
                    <a:pt x="72" y="2404"/>
                  </a:lnTo>
                  <a:lnTo>
                    <a:pt x="84" y="2410"/>
                  </a:lnTo>
                  <a:lnTo>
                    <a:pt x="96" y="2414"/>
                  </a:lnTo>
                  <a:lnTo>
                    <a:pt x="110" y="2416"/>
                  </a:lnTo>
                  <a:lnTo>
                    <a:pt x="122" y="2418"/>
                  </a:lnTo>
                  <a:lnTo>
                    <a:pt x="134" y="2420"/>
                  </a:lnTo>
                  <a:lnTo>
                    <a:pt x="148" y="2418"/>
                  </a:lnTo>
                  <a:lnTo>
                    <a:pt x="160" y="2416"/>
                  </a:lnTo>
                  <a:lnTo>
                    <a:pt x="174" y="2414"/>
                  </a:lnTo>
                  <a:lnTo>
                    <a:pt x="186" y="2410"/>
                  </a:lnTo>
                  <a:lnTo>
                    <a:pt x="198" y="2404"/>
                  </a:lnTo>
                  <a:lnTo>
                    <a:pt x="210" y="2398"/>
                  </a:lnTo>
                  <a:lnTo>
                    <a:pt x="220" y="2390"/>
                  </a:lnTo>
                  <a:lnTo>
                    <a:pt x="230" y="2380"/>
                  </a:lnTo>
                  <a:lnTo>
                    <a:pt x="614" y="1996"/>
                  </a:lnTo>
                  <a:lnTo>
                    <a:pt x="616" y="2556"/>
                  </a:lnTo>
                  <a:lnTo>
                    <a:pt x="616" y="2556"/>
                  </a:lnTo>
                  <a:lnTo>
                    <a:pt x="616" y="2570"/>
                  </a:lnTo>
                  <a:lnTo>
                    <a:pt x="618" y="2584"/>
                  </a:lnTo>
                  <a:lnTo>
                    <a:pt x="622" y="2596"/>
                  </a:lnTo>
                  <a:lnTo>
                    <a:pt x="626" y="2608"/>
                  </a:lnTo>
                  <a:lnTo>
                    <a:pt x="632" y="2620"/>
                  </a:lnTo>
                  <a:lnTo>
                    <a:pt x="638" y="2632"/>
                  </a:lnTo>
                  <a:lnTo>
                    <a:pt x="646" y="2642"/>
                  </a:lnTo>
                  <a:lnTo>
                    <a:pt x="654" y="2652"/>
                  </a:lnTo>
                  <a:lnTo>
                    <a:pt x="664" y="2660"/>
                  </a:lnTo>
                  <a:lnTo>
                    <a:pt x="674" y="2668"/>
                  </a:lnTo>
                  <a:lnTo>
                    <a:pt x="686" y="2674"/>
                  </a:lnTo>
                  <a:lnTo>
                    <a:pt x="698" y="2680"/>
                  </a:lnTo>
                  <a:lnTo>
                    <a:pt x="710" y="2684"/>
                  </a:lnTo>
                  <a:lnTo>
                    <a:pt x="722" y="2688"/>
                  </a:lnTo>
                  <a:lnTo>
                    <a:pt x="736" y="2690"/>
                  </a:lnTo>
                  <a:lnTo>
                    <a:pt x="750" y="2690"/>
                  </a:lnTo>
                  <a:lnTo>
                    <a:pt x="750" y="2690"/>
                  </a:lnTo>
                  <a:lnTo>
                    <a:pt x="750" y="2690"/>
                  </a:lnTo>
                  <a:lnTo>
                    <a:pt x="764" y="2690"/>
                  </a:lnTo>
                  <a:lnTo>
                    <a:pt x="778" y="2688"/>
                  </a:lnTo>
                  <a:lnTo>
                    <a:pt x="790" y="2684"/>
                  </a:lnTo>
                  <a:lnTo>
                    <a:pt x="802" y="2680"/>
                  </a:lnTo>
                  <a:lnTo>
                    <a:pt x="814" y="2674"/>
                  </a:lnTo>
                  <a:lnTo>
                    <a:pt x="826" y="2668"/>
                  </a:lnTo>
                  <a:lnTo>
                    <a:pt x="836" y="2660"/>
                  </a:lnTo>
                  <a:lnTo>
                    <a:pt x="846" y="2652"/>
                  </a:lnTo>
                  <a:lnTo>
                    <a:pt x="854" y="2642"/>
                  </a:lnTo>
                  <a:lnTo>
                    <a:pt x="862" y="2632"/>
                  </a:lnTo>
                  <a:lnTo>
                    <a:pt x="868" y="2620"/>
                  </a:lnTo>
                  <a:lnTo>
                    <a:pt x="874" y="2608"/>
                  </a:lnTo>
                  <a:lnTo>
                    <a:pt x="878" y="2596"/>
                  </a:lnTo>
                  <a:lnTo>
                    <a:pt x="882" y="2584"/>
                  </a:lnTo>
                  <a:lnTo>
                    <a:pt x="884" y="2570"/>
                  </a:lnTo>
                  <a:lnTo>
                    <a:pt x="884" y="2556"/>
                  </a:lnTo>
                  <a:lnTo>
                    <a:pt x="884" y="1960"/>
                  </a:lnTo>
                  <a:lnTo>
                    <a:pt x="1328" y="1960"/>
                  </a:lnTo>
                  <a:lnTo>
                    <a:pt x="1496" y="1960"/>
                  </a:lnTo>
                  <a:lnTo>
                    <a:pt x="1588" y="1960"/>
                  </a:lnTo>
                  <a:lnTo>
                    <a:pt x="1588" y="1960"/>
                  </a:lnTo>
                  <a:lnTo>
                    <a:pt x="1602" y="1960"/>
                  </a:lnTo>
                  <a:lnTo>
                    <a:pt x="1616" y="1958"/>
                  </a:lnTo>
                  <a:lnTo>
                    <a:pt x="1628" y="1954"/>
                  </a:lnTo>
                  <a:lnTo>
                    <a:pt x="1640" y="1950"/>
                  </a:lnTo>
                  <a:lnTo>
                    <a:pt x="1652" y="1944"/>
                  </a:lnTo>
                  <a:lnTo>
                    <a:pt x="1664" y="1938"/>
                  </a:lnTo>
                  <a:lnTo>
                    <a:pt x="1674" y="1930"/>
                  </a:lnTo>
                  <a:lnTo>
                    <a:pt x="1684" y="1920"/>
                  </a:lnTo>
                  <a:lnTo>
                    <a:pt x="1692" y="1912"/>
                  </a:lnTo>
                  <a:lnTo>
                    <a:pt x="1700" y="1900"/>
                  </a:lnTo>
                  <a:lnTo>
                    <a:pt x="1706" y="1890"/>
                  </a:lnTo>
                  <a:lnTo>
                    <a:pt x="1712" y="1878"/>
                  </a:lnTo>
                  <a:lnTo>
                    <a:pt x="1716" y="1866"/>
                  </a:lnTo>
                  <a:lnTo>
                    <a:pt x="1720" y="1852"/>
                  </a:lnTo>
                  <a:lnTo>
                    <a:pt x="1722" y="1840"/>
                  </a:lnTo>
                  <a:lnTo>
                    <a:pt x="1722" y="1826"/>
                  </a:lnTo>
                  <a:lnTo>
                    <a:pt x="1722" y="844"/>
                  </a:lnTo>
                  <a:lnTo>
                    <a:pt x="1722" y="844"/>
                  </a:lnTo>
                  <a:lnTo>
                    <a:pt x="1720" y="824"/>
                  </a:lnTo>
                  <a:lnTo>
                    <a:pt x="1720" y="824"/>
                  </a:lnTo>
                  <a:close/>
                  <a:moveTo>
                    <a:pt x="190" y="1392"/>
                  </a:moveTo>
                  <a:lnTo>
                    <a:pt x="190" y="1392"/>
                  </a:lnTo>
                  <a:lnTo>
                    <a:pt x="194" y="1402"/>
                  </a:lnTo>
                  <a:lnTo>
                    <a:pt x="200" y="1410"/>
                  </a:lnTo>
                  <a:lnTo>
                    <a:pt x="206" y="1416"/>
                  </a:lnTo>
                  <a:lnTo>
                    <a:pt x="212" y="1422"/>
                  </a:lnTo>
                  <a:lnTo>
                    <a:pt x="220" y="1428"/>
                  </a:lnTo>
                  <a:lnTo>
                    <a:pt x="230" y="1430"/>
                  </a:lnTo>
                  <a:lnTo>
                    <a:pt x="238" y="1432"/>
                  </a:lnTo>
                  <a:lnTo>
                    <a:pt x="248" y="1434"/>
                  </a:lnTo>
                  <a:lnTo>
                    <a:pt x="248" y="1434"/>
                  </a:lnTo>
                  <a:lnTo>
                    <a:pt x="256" y="1432"/>
                  </a:lnTo>
                  <a:lnTo>
                    <a:pt x="266" y="1430"/>
                  </a:lnTo>
                  <a:lnTo>
                    <a:pt x="266" y="1430"/>
                  </a:lnTo>
                  <a:lnTo>
                    <a:pt x="278" y="1426"/>
                  </a:lnTo>
                  <a:lnTo>
                    <a:pt x="288" y="1418"/>
                  </a:lnTo>
                  <a:lnTo>
                    <a:pt x="294" y="1410"/>
                  </a:lnTo>
                  <a:lnTo>
                    <a:pt x="302" y="1400"/>
                  </a:lnTo>
                  <a:lnTo>
                    <a:pt x="306" y="1390"/>
                  </a:lnTo>
                  <a:lnTo>
                    <a:pt x="308" y="1378"/>
                  </a:lnTo>
                  <a:lnTo>
                    <a:pt x="306" y="1366"/>
                  </a:lnTo>
                  <a:lnTo>
                    <a:pt x="304" y="1354"/>
                  </a:lnTo>
                  <a:lnTo>
                    <a:pt x="128" y="836"/>
                  </a:lnTo>
                  <a:lnTo>
                    <a:pt x="128" y="836"/>
                  </a:lnTo>
                  <a:lnTo>
                    <a:pt x="122" y="824"/>
                  </a:lnTo>
                  <a:lnTo>
                    <a:pt x="116" y="814"/>
                  </a:lnTo>
                  <a:lnTo>
                    <a:pt x="108" y="808"/>
                  </a:lnTo>
                  <a:lnTo>
                    <a:pt x="98" y="802"/>
                  </a:lnTo>
                  <a:lnTo>
                    <a:pt x="88" y="796"/>
                  </a:lnTo>
                  <a:lnTo>
                    <a:pt x="76" y="796"/>
                  </a:lnTo>
                  <a:lnTo>
                    <a:pt x="64" y="796"/>
                  </a:lnTo>
                  <a:lnTo>
                    <a:pt x="52" y="798"/>
                  </a:lnTo>
                  <a:lnTo>
                    <a:pt x="52" y="798"/>
                  </a:lnTo>
                  <a:lnTo>
                    <a:pt x="42" y="804"/>
                  </a:lnTo>
                  <a:lnTo>
                    <a:pt x="32" y="810"/>
                  </a:lnTo>
                  <a:lnTo>
                    <a:pt x="24" y="818"/>
                  </a:lnTo>
                  <a:lnTo>
                    <a:pt x="18" y="828"/>
                  </a:lnTo>
                  <a:lnTo>
                    <a:pt x="14" y="838"/>
                  </a:lnTo>
                  <a:lnTo>
                    <a:pt x="12" y="850"/>
                  </a:lnTo>
                  <a:lnTo>
                    <a:pt x="12" y="862"/>
                  </a:lnTo>
                  <a:lnTo>
                    <a:pt x="14" y="874"/>
                  </a:lnTo>
                  <a:lnTo>
                    <a:pt x="190" y="139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80" name="Freeform 73"/>
            <p:cNvSpPr>
              <a:spLocks/>
            </p:cNvSpPr>
            <p:nvPr/>
          </p:nvSpPr>
          <p:spPr bwMode="auto">
            <a:xfrm rot="21430223">
              <a:off x="5821199" y="4634969"/>
              <a:ext cx="350310" cy="325085"/>
            </a:xfrm>
            <a:custGeom>
              <a:avLst/>
              <a:gdLst>
                <a:gd name="T0" fmla="*/ 2464 w 2472"/>
                <a:gd name="T1" fmla="*/ 476 h 2294"/>
                <a:gd name="T2" fmla="*/ 2430 w 2472"/>
                <a:gd name="T3" fmla="*/ 398 h 2294"/>
                <a:gd name="T4" fmla="*/ 2108 w 2472"/>
                <a:gd name="T5" fmla="*/ 70 h 2294"/>
                <a:gd name="T6" fmla="*/ 2036 w 2472"/>
                <a:gd name="T7" fmla="*/ 22 h 2294"/>
                <a:gd name="T8" fmla="*/ 1954 w 2472"/>
                <a:gd name="T9" fmla="*/ 0 h 2294"/>
                <a:gd name="T10" fmla="*/ 1890 w 2472"/>
                <a:gd name="T11" fmla="*/ 6 h 2294"/>
                <a:gd name="T12" fmla="*/ 1814 w 2472"/>
                <a:gd name="T13" fmla="*/ 42 h 2294"/>
                <a:gd name="T14" fmla="*/ 524 w 2472"/>
                <a:gd name="T15" fmla="*/ 1332 h 2294"/>
                <a:gd name="T16" fmla="*/ 488 w 2472"/>
                <a:gd name="T17" fmla="*/ 1426 h 2294"/>
                <a:gd name="T18" fmla="*/ 486 w 2472"/>
                <a:gd name="T19" fmla="*/ 1528 h 2294"/>
                <a:gd name="T20" fmla="*/ 516 w 2472"/>
                <a:gd name="T21" fmla="*/ 1628 h 2294"/>
                <a:gd name="T22" fmla="*/ 578 w 2472"/>
                <a:gd name="T23" fmla="*/ 1716 h 2294"/>
                <a:gd name="T24" fmla="*/ 656 w 2472"/>
                <a:gd name="T25" fmla="*/ 1772 h 2294"/>
                <a:gd name="T26" fmla="*/ 772 w 2472"/>
                <a:gd name="T27" fmla="*/ 1806 h 2294"/>
                <a:gd name="T28" fmla="*/ 870 w 2472"/>
                <a:gd name="T29" fmla="*/ 1804 h 2294"/>
                <a:gd name="T30" fmla="*/ 956 w 2472"/>
                <a:gd name="T31" fmla="*/ 1774 h 2294"/>
                <a:gd name="T32" fmla="*/ 1748 w 2472"/>
                <a:gd name="T33" fmla="*/ 814 h 2294"/>
                <a:gd name="T34" fmla="*/ 910 w 2472"/>
                <a:gd name="T35" fmla="*/ 1650 h 2294"/>
                <a:gd name="T36" fmla="*/ 848 w 2472"/>
                <a:gd name="T37" fmla="*/ 1680 h 2294"/>
                <a:gd name="T38" fmla="*/ 778 w 2472"/>
                <a:gd name="T39" fmla="*/ 1684 h 2294"/>
                <a:gd name="T40" fmla="*/ 710 w 2472"/>
                <a:gd name="T41" fmla="*/ 1662 h 2294"/>
                <a:gd name="T42" fmla="*/ 666 w 2472"/>
                <a:gd name="T43" fmla="*/ 1628 h 2294"/>
                <a:gd name="T44" fmla="*/ 624 w 2472"/>
                <a:gd name="T45" fmla="*/ 1568 h 2294"/>
                <a:gd name="T46" fmla="*/ 608 w 2472"/>
                <a:gd name="T47" fmla="*/ 1498 h 2294"/>
                <a:gd name="T48" fmla="*/ 620 w 2472"/>
                <a:gd name="T49" fmla="*/ 1430 h 2294"/>
                <a:gd name="T50" fmla="*/ 658 w 2472"/>
                <a:gd name="T51" fmla="*/ 1372 h 2294"/>
                <a:gd name="T52" fmla="*/ 1912 w 2472"/>
                <a:gd name="T53" fmla="*/ 126 h 2294"/>
                <a:gd name="T54" fmla="*/ 1966 w 2472"/>
                <a:gd name="T55" fmla="*/ 126 h 2294"/>
                <a:gd name="T56" fmla="*/ 2314 w 2472"/>
                <a:gd name="T57" fmla="*/ 452 h 2294"/>
                <a:gd name="T58" fmla="*/ 2346 w 2472"/>
                <a:gd name="T59" fmla="*/ 506 h 2294"/>
                <a:gd name="T60" fmla="*/ 2344 w 2472"/>
                <a:gd name="T61" fmla="*/ 558 h 2294"/>
                <a:gd name="T62" fmla="*/ 866 w 2472"/>
                <a:gd name="T63" fmla="*/ 2048 h 2294"/>
                <a:gd name="T64" fmla="*/ 864 w 2472"/>
                <a:gd name="T65" fmla="*/ 2048 h 2294"/>
                <a:gd name="T66" fmla="*/ 724 w 2472"/>
                <a:gd name="T67" fmla="*/ 2142 h 2294"/>
                <a:gd name="T68" fmla="*/ 560 w 2472"/>
                <a:gd name="T69" fmla="*/ 2172 h 2294"/>
                <a:gd name="T70" fmla="*/ 398 w 2472"/>
                <a:gd name="T71" fmla="*/ 2138 h 2294"/>
                <a:gd name="T72" fmla="*/ 254 w 2472"/>
                <a:gd name="T73" fmla="*/ 2042 h 2294"/>
                <a:gd name="T74" fmla="*/ 176 w 2472"/>
                <a:gd name="T75" fmla="*/ 1938 h 2294"/>
                <a:gd name="T76" fmla="*/ 126 w 2472"/>
                <a:gd name="T77" fmla="*/ 1780 h 2294"/>
                <a:gd name="T78" fmla="*/ 138 w 2472"/>
                <a:gd name="T79" fmla="*/ 1618 h 2294"/>
                <a:gd name="T80" fmla="*/ 212 w 2472"/>
                <a:gd name="T81" fmla="*/ 1470 h 2294"/>
                <a:gd name="T82" fmla="*/ 1306 w 2472"/>
                <a:gd name="T83" fmla="*/ 370 h 2294"/>
                <a:gd name="T84" fmla="*/ 146 w 2472"/>
                <a:gd name="T85" fmla="*/ 1358 h 2294"/>
                <a:gd name="T86" fmla="*/ 82 w 2472"/>
                <a:gd name="T87" fmla="*/ 1442 h 2294"/>
                <a:gd name="T88" fmla="*/ 36 w 2472"/>
                <a:gd name="T89" fmla="*/ 1534 h 2294"/>
                <a:gd name="T90" fmla="*/ 8 w 2472"/>
                <a:gd name="T91" fmla="*/ 1636 h 2294"/>
                <a:gd name="T92" fmla="*/ 0 w 2472"/>
                <a:gd name="T93" fmla="*/ 1740 h 2294"/>
                <a:gd name="T94" fmla="*/ 8 w 2472"/>
                <a:gd name="T95" fmla="*/ 1822 h 2294"/>
                <a:gd name="T96" fmla="*/ 36 w 2472"/>
                <a:gd name="T97" fmla="*/ 1926 h 2294"/>
                <a:gd name="T98" fmla="*/ 82 w 2472"/>
                <a:gd name="T99" fmla="*/ 2022 h 2294"/>
                <a:gd name="T100" fmla="*/ 148 w 2472"/>
                <a:gd name="T101" fmla="*/ 2108 h 2294"/>
                <a:gd name="T102" fmla="*/ 210 w 2472"/>
                <a:gd name="T103" fmla="*/ 2168 h 2294"/>
                <a:gd name="T104" fmla="*/ 304 w 2472"/>
                <a:gd name="T105" fmla="*/ 2230 h 2294"/>
                <a:gd name="T106" fmla="*/ 406 w 2472"/>
                <a:gd name="T107" fmla="*/ 2270 h 2294"/>
                <a:gd name="T108" fmla="*/ 512 w 2472"/>
                <a:gd name="T109" fmla="*/ 2292 h 2294"/>
                <a:gd name="T110" fmla="*/ 614 w 2472"/>
                <a:gd name="T111" fmla="*/ 2292 h 2294"/>
                <a:gd name="T112" fmla="*/ 804 w 2472"/>
                <a:gd name="T113" fmla="*/ 2240 h 2294"/>
                <a:gd name="T114" fmla="*/ 930 w 2472"/>
                <a:gd name="T115" fmla="*/ 2156 h 2294"/>
                <a:gd name="T116" fmla="*/ 2428 w 2472"/>
                <a:gd name="T117" fmla="*/ 656 h 2294"/>
                <a:gd name="T118" fmla="*/ 2466 w 2472"/>
                <a:gd name="T119" fmla="*/ 582 h 2294"/>
                <a:gd name="T120" fmla="*/ 2472 w 2472"/>
                <a:gd name="T121" fmla="*/ 518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72" h="2294">
                  <a:moveTo>
                    <a:pt x="2472" y="518"/>
                  </a:moveTo>
                  <a:lnTo>
                    <a:pt x="2472" y="518"/>
                  </a:lnTo>
                  <a:lnTo>
                    <a:pt x="2470" y="496"/>
                  </a:lnTo>
                  <a:lnTo>
                    <a:pt x="2464" y="476"/>
                  </a:lnTo>
                  <a:lnTo>
                    <a:pt x="2458" y="456"/>
                  </a:lnTo>
                  <a:lnTo>
                    <a:pt x="2450" y="436"/>
                  </a:lnTo>
                  <a:lnTo>
                    <a:pt x="2440" y="416"/>
                  </a:lnTo>
                  <a:lnTo>
                    <a:pt x="2430" y="398"/>
                  </a:lnTo>
                  <a:lnTo>
                    <a:pt x="2416" y="380"/>
                  </a:lnTo>
                  <a:lnTo>
                    <a:pt x="2400" y="364"/>
                  </a:lnTo>
                  <a:lnTo>
                    <a:pt x="2108" y="70"/>
                  </a:lnTo>
                  <a:lnTo>
                    <a:pt x="2108" y="70"/>
                  </a:lnTo>
                  <a:lnTo>
                    <a:pt x="2090" y="56"/>
                  </a:lnTo>
                  <a:lnTo>
                    <a:pt x="2074" y="42"/>
                  </a:lnTo>
                  <a:lnTo>
                    <a:pt x="2056" y="30"/>
                  </a:lnTo>
                  <a:lnTo>
                    <a:pt x="2036" y="22"/>
                  </a:lnTo>
                  <a:lnTo>
                    <a:pt x="2016" y="14"/>
                  </a:lnTo>
                  <a:lnTo>
                    <a:pt x="1996" y="6"/>
                  </a:lnTo>
                  <a:lnTo>
                    <a:pt x="1976" y="2"/>
                  </a:lnTo>
                  <a:lnTo>
                    <a:pt x="1954" y="0"/>
                  </a:lnTo>
                  <a:lnTo>
                    <a:pt x="1954" y="0"/>
                  </a:lnTo>
                  <a:lnTo>
                    <a:pt x="1932" y="0"/>
                  </a:lnTo>
                  <a:lnTo>
                    <a:pt x="1910" y="2"/>
                  </a:lnTo>
                  <a:lnTo>
                    <a:pt x="1890" y="6"/>
                  </a:lnTo>
                  <a:lnTo>
                    <a:pt x="1870" y="12"/>
                  </a:lnTo>
                  <a:lnTo>
                    <a:pt x="1850" y="20"/>
                  </a:lnTo>
                  <a:lnTo>
                    <a:pt x="1832" y="30"/>
                  </a:lnTo>
                  <a:lnTo>
                    <a:pt x="1814" y="42"/>
                  </a:lnTo>
                  <a:lnTo>
                    <a:pt x="1800" y="56"/>
                  </a:lnTo>
                  <a:lnTo>
                    <a:pt x="570" y="1286"/>
                  </a:lnTo>
                  <a:lnTo>
                    <a:pt x="524" y="1332"/>
                  </a:lnTo>
                  <a:lnTo>
                    <a:pt x="524" y="1332"/>
                  </a:lnTo>
                  <a:lnTo>
                    <a:pt x="512" y="1354"/>
                  </a:lnTo>
                  <a:lnTo>
                    <a:pt x="502" y="1378"/>
                  </a:lnTo>
                  <a:lnTo>
                    <a:pt x="494" y="1402"/>
                  </a:lnTo>
                  <a:lnTo>
                    <a:pt x="488" y="1426"/>
                  </a:lnTo>
                  <a:lnTo>
                    <a:pt x="484" y="1452"/>
                  </a:lnTo>
                  <a:lnTo>
                    <a:pt x="482" y="1478"/>
                  </a:lnTo>
                  <a:lnTo>
                    <a:pt x="484" y="1504"/>
                  </a:lnTo>
                  <a:lnTo>
                    <a:pt x="486" y="1528"/>
                  </a:lnTo>
                  <a:lnTo>
                    <a:pt x="490" y="1554"/>
                  </a:lnTo>
                  <a:lnTo>
                    <a:pt x="498" y="1580"/>
                  </a:lnTo>
                  <a:lnTo>
                    <a:pt x="506" y="1604"/>
                  </a:lnTo>
                  <a:lnTo>
                    <a:pt x="516" y="1628"/>
                  </a:lnTo>
                  <a:lnTo>
                    <a:pt x="530" y="1652"/>
                  </a:lnTo>
                  <a:lnTo>
                    <a:pt x="544" y="1674"/>
                  </a:lnTo>
                  <a:lnTo>
                    <a:pt x="560" y="1696"/>
                  </a:lnTo>
                  <a:lnTo>
                    <a:pt x="578" y="1716"/>
                  </a:lnTo>
                  <a:lnTo>
                    <a:pt x="578" y="1716"/>
                  </a:lnTo>
                  <a:lnTo>
                    <a:pt x="602" y="1738"/>
                  </a:lnTo>
                  <a:lnTo>
                    <a:pt x="628" y="1756"/>
                  </a:lnTo>
                  <a:lnTo>
                    <a:pt x="656" y="1772"/>
                  </a:lnTo>
                  <a:lnTo>
                    <a:pt x="684" y="1784"/>
                  </a:lnTo>
                  <a:lnTo>
                    <a:pt x="712" y="1796"/>
                  </a:lnTo>
                  <a:lnTo>
                    <a:pt x="742" y="1802"/>
                  </a:lnTo>
                  <a:lnTo>
                    <a:pt x="772" y="1806"/>
                  </a:lnTo>
                  <a:lnTo>
                    <a:pt x="802" y="1808"/>
                  </a:lnTo>
                  <a:lnTo>
                    <a:pt x="802" y="1808"/>
                  </a:lnTo>
                  <a:lnTo>
                    <a:pt x="848" y="1806"/>
                  </a:lnTo>
                  <a:lnTo>
                    <a:pt x="870" y="1804"/>
                  </a:lnTo>
                  <a:lnTo>
                    <a:pt x="894" y="1798"/>
                  </a:lnTo>
                  <a:lnTo>
                    <a:pt x="916" y="1792"/>
                  </a:lnTo>
                  <a:lnTo>
                    <a:pt x="936" y="1784"/>
                  </a:lnTo>
                  <a:lnTo>
                    <a:pt x="956" y="1774"/>
                  </a:lnTo>
                  <a:lnTo>
                    <a:pt x="972" y="1762"/>
                  </a:lnTo>
                  <a:lnTo>
                    <a:pt x="972" y="1762"/>
                  </a:lnTo>
                  <a:lnTo>
                    <a:pt x="1834" y="900"/>
                  </a:lnTo>
                  <a:lnTo>
                    <a:pt x="1748" y="814"/>
                  </a:lnTo>
                  <a:lnTo>
                    <a:pt x="928" y="1634"/>
                  </a:lnTo>
                  <a:lnTo>
                    <a:pt x="924" y="1638"/>
                  </a:lnTo>
                  <a:lnTo>
                    <a:pt x="924" y="1638"/>
                  </a:lnTo>
                  <a:lnTo>
                    <a:pt x="910" y="1650"/>
                  </a:lnTo>
                  <a:lnTo>
                    <a:pt x="896" y="1660"/>
                  </a:lnTo>
                  <a:lnTo>
                    <a:pt x="880" y="1668"/>
                  </a:lnTo>
                  <a:lnTo>
                    <a:pt x="864" y="1674"/>
                  </a:lnTo>
                  <a:lnTo>
                    <a:pt x="848" y="1680"/>
                  </a:lnTo>
                  <a:lnTo>
                    <a:pt x="830" y="1684"/>
                  </a:lnTo>
                  <a:lnTo>
                    <a:pt x="814" y="1686"/>
                  </a:lnTo>
                  <a:lnTo>
                    <a:pt x="796" y="1686"/>
                  </a:lnTo>
                  <a:lnTo>
                    <a:pt x="778" y="1684"/>
                  </a:lnTo>
                  <a:lnTo>
                    <a:pt x="760" y="1682"/>
                  </a:lnTo>
                  <a:lnTo>
                    <a:pt x="744" y="1676"/>
                  </a:lnTo>
                  <a:lnTo>
                    <a:pt x="726" y="1670"/>
                  </a:lnTo>
                  <a:lnTo>
                    <a:pt x="710" y="1662"/>
                  </a:lnTo>
                  <a:lnTo>
                    <a:pt x="694" y="1652"/>
                  </a:lnTo>
                  <a:lnTo>
                    <a:pt x="680" y="1642"/>
                  </a:lnTo>
                  <a:lnTo>
                    <a:pt x="666" y="1628"/>
                  </a:lnTo>
                  <a:lnTo>
                    <a:pt x="666" y="1628"/>
                  </a:lnTo>
                  <a:lnTo>
                    <a:pt x="652" y="1614"/>
                  </a:lnTo>
                  <a:lnTo>
                    <a:pt x="642" y="1600"/>
                  </a:lnTo>
                  <a:lnTo>
                    <a:pt x="632" y="1584"/>
                  </a:lnTo>
                  <a:lnTo>
                    <a:pt x="624" y="1568"/>
                  </a:lnTo>
                  <a:lnTo>
                    <a:pt x="618" y="1550"/>
                  </a:lnTo>
                  <a:lnTo>
                    <a:pt x="614" y="1534"/>
                  </a:lnTo>
                  <a:lnTo>
                    <a:pt x="610" y="1516"/>
                  </a:lnTo>
                  <a:lnTo>
                    <a:pt x="608" y="1498"/>
                  </a:lnTo>
                  <a:lnTo>
                    <a:pt x="610" y="1482"/>
                  </a:lnTo>
                  <a:lnTo>
                    <a:pt x="612" y="1464"/>
                  </a:lnTo>
                  <a:lnTo>
                    <a:pt x="614" y="1448"/>
                  </a:lnTo>
                  <a:lnTo>
                    <a:pt x="620" y="1430"/>
                  </a:lnTo>
                  <a:lnTo>
                    <a:pt x="626" y="1414"/>
                  </a:lnTo>
                  <a:lnTo>
                    <a:pt x="636" y="1400"/>
                  </a:lnTo>
                  <a:lnTo>
                    <a:pt x="646" y="1384"/>
                  </a:lnTo>
                  <a:lnTo>
                    <a:pt x="658" y="1372"/>
                  </a:lnTo>
                  <a:lnTo>
                    <a:pt x="1886" y="144"/>
                  </a:lnTo>
                  <a:lnTo>
                    <a:pt x="1886" y="144"/>
                  </a:lnTo>
                  <a:lnTo>
                    <a:pt x="1898" y="134"/>
                  </a:lnTo>
                  <a:lnTo>
                    <a:pt x="1912" y="126"/>
                  </a:lnTo>
                  <a:lnTo>
                    <a:pt x="1928" y="124"/>
                  </a:lnTo>
                  <a:lnTo>
                    <a:pt x="1946" y="122"/>
                  </a:lnTo>
                  <a:lnTo>
                    <a:pt x="1946" y="122"/>
                  </a:lnTo>
                  <a:lnTo>
                    <a:pt x="1966" y="126"/>
                  </a:lnTo>
                  <a:lnTo>
                    <a:pt x="1986" y="132"/>
                  </a:lnTo>
                  <a:lnTo>
                    <a:pt x="2004" y="144"/>
                  </a:lnTo>
                  <a:lnTo>
                    <a:pt x="2020" y="158"/>
                  </a:lnTo>
                  <a:lnTo>
                    <a:pt x="2314" y="452"/>
                  </a:lnTo>
                  <a:lnTo>
                    <a:pt x="2314" y="452"/>
                  </a:lnTo>
                  <a:lnTo>
                    <a:pt x="2328" y="468"/>
                  </a:lnTo>
                  <a:lnTo>
                    <a:pt x="2338" y="486"/>
                  </a:lnTo>
                  <a:lnTo>
                    <a:pt x="2346" y="506"/>
                  </a:lnTo>
                  <a:lnTo>
                    <a:pt x="2350" y="526"/>
                  </a:lnTo>
                  <a:lnTo>
                    <a:pt x="2350" y="526"/>
                  </a:lnTo>
                  <a:lnTo>
                    <a:pt x="2348" y="542"/>
                  </a:lnTo>
                  <a:lnTo>
                    <a:pt x="2344" y="558"/>
                  </a:lnTo>
                  <a:lnTo>
                    <a:pt x="2338" y="574"/>
                  </a:lnTo>
                  <a:lnTo>
                    <a:pt x="2328" y="586"/>
                  </a:lnTo>
                  <a:lnTo>
                    <a:pt x="866" y="2048"/>
                  </a:lnTo>
                  <a:lnTo>
                    <a:pt x="866" y="2048"/>
                  </a:lnTo>
                  <a:lnTo>
                    <a:pt x="866" y="2048"/>
                  </a:lnTo>
                  <a:lnTo>
                    <a:pt x="866" y="2048"/>
                  </a:lnTo>
                  <a:lnTo>
                    <a:pt x="864" y="2048"/>
                  </a:lnTo>
                  <a:lnTo>
                    <a:pt x="864" y="2048"/>
                  </a:lnTo>
                  <a:lnTo>
                    <a:pt x="832" y="2078"/>
                  </a:lnTo>
                  <a:lnTo>
                    <a:pt x="798" y="2104"/>
                  </a:lnTo>
                  <a:lnTo>
                    <a:pt x="762" y="2124"/>
                  </a:lnTo>
                  <a:lnTo>
                    <a:pt x="724" y="2142"/>
                  </a:lnTo>
                  <a:lnTo>
                    <a:pt x="684" y="2156"/>
                  </a:lnTo>
                  <a:lnTo>
                    <a:pt x="644" y="2164"/>
                  </a:lnTo>
                  <a:lnTo>
                    <a:pt x="602" y="2170"/>
                  </a:lnTo>
                  <a:lnTo>
                    <a:pt x="560" y="2172"/>
                  </a:lnTo>
                  <a:lnTo>
                    <a:pt x="520" y="2170"/>
                  </a:lnTo>
                  <a:lnTo>
                    <a:pt x="478" y="2162"/>
                  </a:lnTo>
                  <a:lnTo>
                    <a:pt x="438" y="2152"/>
                  </a:lnTo>
                  <a:lnTo>
                    <a:pt x="398" y="2138"/>
                  </a:lnTo>
                  <a:lnTo>
                    <a:pt x="358" y="2120"/>
                  </a:lnTo>
                  <a:lnTo>
                    <a:pt x="322" y="2098"/>
                  </a:lnTo>
                  <a:lnTo>
                    <a:pt x="286" y="2072"/>
                  </a:lnTo>
                  <a:lnTo>
                    <a:pt x="254" y="2042"/>
                  </a:lnTo>
                  <a:lnTo>
                    <a:pt x="254" y="2042"/>
                  </a:lnTo>
                  <a:lnTo>
                    <a:pt x="224" y="2010"/>
                  </a:lnTo>
                  <a:lnTo>
                    <a:pt x="198" y="1974"/>
                  </a:lnTo>
                  <a:lnTo>
                    <a:pt x="176" y="1938"/>
                  </a:lnTo>
                  <a:lnTo>
                    <a:pt x="158" y="1900"/>
                  </a:lnTo>
                  <a:lnTo>
                    <a:pt x="144" y="1862"/>
                  </a:lnTo>
                  <a:lnTo>
                    <a:pt x="134" y="1820"/>
                  </a:lnTo>
                  <a:lnTo>
                    <a:pt x="126" y="1780"/>
                  </a:lnTo>
                  <a:lnTo>
                    <a:pt x="124" y="1740"/>
                  </a:lnTo>
                  <a:lnTo>
                    <a:pt x="126" y="1698"/>
                  </a:lnTo>
                  <a:lnTo>
                    <a:pt x="130" y="1658"/>
                  </a:lnTo>
                  <a:lnTo>
                    <a:pt x="138" y="1618"/>
                  </a:lnTo>
                  <a:lnTo>
                    <a:pt x="150" y="1578"/>
                  </a:lnTo>
                  <a:lnTo>
                    <a:pt x="168" y="1540"/>
                  </a:lnTo>
                  <a:lnTo>
                    <a:pt x="188" y="1504"/>
                  </a:lnTo>
                  <a:lnTo>
                    <a:pt x="212" y="1470"/>
                  </a:lnTo>
                  <a:lnTo>
                    <a:pt x="240" y="1438"/>
                  </a:lnTo>
                  <a:lnTo>
                    <a:pt x="240" y="1438"/>
                  </a:lnTo>
                  <a:lnTo>
                    <a:pt x="246" y="1430"/>
                  </a:lnTo>
                  <a:lnTo>
                    <a:pt x="1306" y="370"/>
                  </a:lnTo>
                  <a:lnTo>
                    <a:pt x="1218" y="284"/>
                  </a:lnTo>
                  <a:lnTo>
                    <a:pt x="146" y="1358"/>
                  </a:lnTo>
                  <a:lnTo>
                    <a:pt x="146" y="1358"/>
                  </a:lnTo>
                  <a:lnTo>
                    <a:pt x="146" y="1358"/>
                  </a:lnTo>
                  <a:lnTo>
                    <a:pt x="128" y="1378"/>
                  </a:lnTo>
                  <a:lnTo>
                    <a:pt x="112" y="1398"/>
                  </a:lnTo>
                  <a:lnTo>
                    <a:pt x="96" y="1420"/>
                  </a:lnTo>
                  <a:lnTo>
                    <a:pt x="82" y="1442"/>
                  </a:lnTo>
                  <a:lnTo>
                    <a:pt x="68" y="1464"/>
                  </a:lnTo>
                  <a:lnTo>
                    <a:pt x="56" y="1486"/>
                  </a:lnTo>
                  <a:lnTo>
                    <a:pt x="46" y="1510"/>
                  </a:lnTo>
                  <a:lnTo>
                    <a:pt x="36" y="1534"/>
                  </a:lnTo>
                  <a:lnTo>
                    <a:pt x="28" y="1558"/>
                  </a:lnTo>
                  <a:lnTo>
                    <a:pt x="20" y="1584"/>
                  </a:lnTo>
                  <a:lnTo>
                    <a:pt x="14" y="1610"/>
                  </a:lnTo>
                  <a:lnTo>
                    <a:pt x="8" y="1636"/>
                  </a:lnTo>
                  <a:lnTo>
                    <a:pt x="4" y="1662"/>
                  </a:lnTo>
                  <a:lnTo>
                    <a:pt x="2" y="1688"/>
                  </a:lnTo>
                  <a:lnTo>
                    <a:pt x="0" y="1714"/>
                  </a:lnTo>
                  <a:lnTo>
                    <a:pt x="0" y="1740"/>
                  </a:lnTo>
                  <a:lnTo>
                    <a:pt x="0" y="1740"/>
                  </a:lnTo>
                  <a:lnTo>
                    <a:pt x="2" y="1768"/>
                  </a:lnTo>
                  <a:lnTo>
                    <a:pt x="4" y="1796"/>
                  </a:lnTo>
                  <a:lnTo>
                    <a:pt x="8" y="1822"/>
                  </a:lnTo>
                  <a:lnTo>
                    <a:pt x="14" y="1848"/>
                  </a:lnTo>
                  <a:lnTo>
                    <a:pt x="20" y="1874"/>
                  </a:lnTo>
                  <a:lnTo>
                    <a:pt x="26" y="1900"/>
                  </a:lnTo>
                  <a:lnTo>
                    <a:pt x="36" y="1926"/>
                  </a:lnTo>
                  <a:lnTo>
                    <a:pt x="46" y="1950"/>
                  </a:lnTo>
                  <a:lnTo>
                    <a:pt x="56" y="1974"/>
                  </a:lnTo>
                  <a:lnTo>
                    <a:pt x="70" y="1998"/>
                  </a:lnTo>
                  <a:lnTo>
                    <a:pt x="82" y="2022"/>
                  </a:lnTo>
                  <a:lnTo>
                    <a:pt x="98" y="2044"/>
                  </a:lnTo>
                  <a:lnTo>
                    <a:pt x="112" y="2066"/>
                  </a:lnTo>
                  <a:lnTo>
                    <a:pt x="130" y="2088"/>
                  </a:lnTo>
                  <a:lnTo>
                    <a:pt x="148" y="2108"/>
                  </a:lnTo>
                  <a:lnTo>
                    <a:pt x="166" y="2128"/>
                  </a:lnTo>
                  <a:lnTo>
                    <a:pt x="166" y="2128"/>
                  </a:lnTo>
                  <a:lnTo>
                    <a:pt x="188" y="2148"/>
                  </a:lnTo>
                  <a:lnTo>
                    <a:pt x="210" y="2168"/>
                  </a:lnTo>
                  <a:lnTo>
                    <a:pt x="232" y="2184"/>
                  </a:lnTo>
                  <a:lnTo>
                    <a:pt x="256" y="2200"/>
                  </a:lnTo>
                  <a:lnTo>
                    <a:pt x="280" y="2216"/>
                  </a:lnTo>
                  <a:lnTo>
                    <a:pt x="304" y="2230"/>
                  </a:lnTo>
                  <a:lnTo>
                    <a:pt x="328" y="2242"/>
                  </a:lnTo>
                  <a:lnTo>
                    <a:pt x="354" y="2252"/>
                  </a:lnTo>
                  <a:lnTo>
                    <a:pt x="380" y="2262"/>
                  </a:lnTo>
                  <a:lnTo>
                    <a:pt x="406" y="2270"/>
                  </a:lnTo>
                  <a:lnTo>
                    <a:pt x="432" y="2278"/>
                  </a:lnTo>
                  <a:lnTo>
                    <a:pt x="458" y="2284"/>
                  </a:lnTo>
                  <a:lnTo>
                    <a:pt x="484" y="2288"/>
                  </a:lnTo>
                  <a:lnTo>
                    <a:pt x="512" y="2292"/>
                  </a:lnTo>
                  <a:lnTo>
                    <a:pt x="538" y="2294"/>
                  </a:lnTo>
                  <a:lnTo>
                    <a:pt x="566" y="2294"/>
                  </a:lnTo>
                  <a:lnTo>
                    <a:pt x="566" y="2294"/>
                  </a:lnTo>
                  <a:lnTo>
                    <a:pt x="614" y="2292"/>
                  </a:lnTo>
                  <a:lnTo>
                    <a:pt x="664" y="2286"/>
                  </a:lnTo>
                  <a:lnTo>
                    <a:pt x="712" y="2274"/>
                  </a:lnTo>
                  <a:lnTo>
                    <a:pt x="758" y="2260"/>
                  </a:lnTo>
                  <a:lnTo>
                    <a:pt x="804" y="2240"/>
                  </a:lnTo>
                  <a:lnTo>
                    <a:pt x="848" y="2216"/>
                  </a:lnTo>
                  <a:lnTo>
                    <a:pt x="890" y="2188"/>
                  </a:lnTo>
                  <a:lnTo>
                    <a:pt x="910" y="2172"/>
                  </a:lnTo>
                  <a:lnTo>
                    <a:pt x="930" y="2156"/>
                  </a:lnTo>
                  <a:lnTo>
                    <a:pt x="930" y="2156"/>
                  </a:lnTo>
                  <a:lnTo>
                    <a:pt x="2414" y="672"/>
                  </a:lnTo>
                  <a:lnTo>
                    <a:pt x="2414" y="672"/>
                  </a:lnTo>
                  <a:lnTo>
                    <a:pt x="2428" y="656"/>
                  </a:lnTo>
                  <a:lnTo>
                    <a:pt x="2442" y="640"/>
                  </a:lnTo>
                  <a:lnTo>
                    <a:pt x="2452" y="622"/>
                  </a:lnTo>
                  <a:lnTo>
                    <a:pt x="2460" y="602"/>
                  </a:lnTo>
                  <a:lnTo>
                    <a:pt x="2466" y="582"/>
                  </a:lnTo>
                  <a:lnTo>
                    <a:pt x="2470" y="562"/>
                  </a:lnTo>
                  <a:lnTo>
                    <a:pt x="2472" y="540"/>
                  </a:lnTo>
                  <a:lnTo>
                    <a:pt x="2472" y="518"/>
                  </a:lnTo>
                  <a:lnTo>
                    <a:pt x="2472" y="518"/>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81" name="Freeform 73"/>
            <p:cNvSpPr>
              <a:spLocks/>
            </p:cNvSpPr>
            <p:nvPr/>
          </p:nvSpPr>
          <p:spPr bwMode="auto">
            <a:xfrm rot="20514547">
              <a:off x="8222304" y="4974040"/>
              <a:ext cx="324145" cy="300804"/>
            </a:xfrm>
            <a:custGeom>
              <a:avLst/>
              <a:gdLst>
                <a:gd name="T0" fmla="*/ 2464 w 2472"/>
                <a:gd name="T1" fmla="*/ 476 h 2294"/>
                <a:gd name="T2" fmla="*/ 2430 w 2472"/>
                <a:gd name="T3" fmla="*/ 398 h 2294"/>
                <a:gd name="T4" fmla="*/ 2108 w 2472"/>
                <a:gd name="T5" fmla="*/ 70 h 2294"/>
                <a:gd name="T6" fmla="*/ 2036 w 2472"/>
                <a:gd name="T7" fmla="*/ 22 h 2294"/>
                <a:gd name="T8" fmla="*/ 1954 w 2472"/>
                <a:gd name="T9" fmla="*/ 0 h 2294"/>
                <a:gd name="T10" fmla="*/ 1890 w 2472"/>
                <a:gd name="T11" fmla="*/ 6 h 2294"/>
                <a:gd name="T12" fmla="*/ 1814 w 2472"/>
                <a:gd name="T13" fmla="*/ 42 h 2294"/>
                <a:gd name="T14" fmla="*/ 524 w 2472"/>
                <a:gd name="T15" fmla="*/ 1332 h 2294"/>
                <a:gd name="T16" fmla="*/ 488 w 2472"/>
                <a:gd name="T17" fmla="*/ 1426 h 2294"/>
                <a:gd name="T18" fmla="*/ 486 w 2472"/>
                <a:gd name="T19" fmla="*/ 1528 h 2294"/>
                <a:gd name="T20" fmla="*/ 516 w 2472"/>
                <a:gd name="T21" fmla="*/ 1628 h 2294"/>
                <a:gd name="T22" fmla="*/ 578 w 2472"/>
                <a:gd name="T23" fmla="*/ 1716 h 2294"/>
                <a:gd name="T24" fmla="*/ 656 w 2472"/>
                <a:gd name="T25" fmla="*/ 1772 h 2294"/>
                <a:gd name="T26" fmla="*/ 772 w 2472"/>
                <a:gd name="T27" fmla="*/ 1806 h 2294"/>
                <a:gd name="T28" fmla="*/ 870 w 2472"/>
                <a:gd name="T29" fmla="*/ 1804 h 2294"/>
                <a:gd name="T30" fmla="*/ 956 w 2472"/>
                <a:gd name="T31" fmla="*/ 1774 h 2294"/>
                <a:gd name="T32" fmla="*/ 1748 w 2472"/>
                <a:gd name="T33" fmla="*/ 814 h 2294"/>
                <a:gd name="T34" fmla="*/ 910 w 2472"/>
                <a:gd name="T35" fmla="*/ 1650 h 2294"/>
                <a:gd name="T36" fmla="*/ 848 w 2472"/>
                <a:gd name="T37" fmla="*/ 1680 h 2294"/>
                <a:gd name="T38" fmla="*/ 778 w 2472"/>
                <a:gd name="T39" fmla="*/ 1684 h 2294"/>
                <a:gd name="T40" fmla="*/ 710 w 2472"/>
                <a:gd name="T41" fmla="*/ 1662 h 2294"/>
                <a:gd name="T42" fmla="*/ 666 w 2472"/>
                <a:gd name="T43" fmla="*/ 1628 h 2294"/>
                <a:gd name="T44" fmla="*/ 624 w 2472"/>
                <a:gd name="T45" fmla="*/ 1568 h 2294"/>
                <a:gd name="T46" fmla="*/ 608 w 2472"/>
                <a:gd name="T47" fmla="*/ 1498 h 2294"/>
                <a:gd name="T48" fmla="*/ 620 w 2472"/>
                <a:gd name="T49" fmla="*/ 1430 h 2294"/>
                <a:gd name="T50" fmla="*/ 658 w 2472"/>
                <a:gd name="T51" fmla="*/ 1372 h 2294"/>
                <a:gd name="T52" fmla="*/ 1912 w 2472"/>
                <a:gd name="T53" fmla="*/ 126 h 2294"/>
                <a:gd name="T54" fmla="*/ 1966 w 2472"/>
                <a:gd name="T55" fmla="*/ 126 h 2294"/>
                <a:gd name="T56" fmla="*/ 2314 w 2472"/>
                <a:gd name="T57" fmla="*/ 452 h 2294"/>
                <a:gd name="T58" fmla="*/ 2346 w 2472"/>
                <a:gd name="T59" fmla="*/ 506 h 2294"/>
                <a:gd name="T60" fmla="*/ 2344 w 2472"/>
                <a:gd name="T61" fmla="*/ 558 h 2294"/>
                <a:gd name="T62" fmla="*/ 866 w 2472"/>
                <a:gd name="T63" fmla="*/ 2048 h 2294"/>
                <a:gd name="T64" fmla="*/ 864 w 2472"/>
                <a:gd name="T65" fmla="*/ 2048 h 2294"/>
                <a:gd name="T66" fmla="*/ 724 w 2472"/>
                <a:gd name="T67" fmla="*/ 2142 h 2294"/>
                <a:gd name="T68" fmla="*/ 560 w 2472"/>
                <a:gd name="T69" fmla="*/ 2172 h 2294"/>
                <a:gd name="T70" fmla="*/ 398 w 2472"/>
                <a:gd name="T71" fmla="*/ 2138 h 2294"/>
                <a:gd name="T72" fmla="*/ 254 w 2472"/>
                <a:gd name="T73" fmla="*/ 2042 h 2294"/>
                <a:gd name="T74" fmla="*/ 176 w 2472"/>
                <a:gd name="T75" fmla="*/ 1938 h 2294"/>
                <a:gd name="T76" fmla="*/ 126 w 2472"/>
                <a:gd name="T77" fmla="*/ 1780 h 2294"/>
                <a:gd name="T78" fmla="*/ 138 w 2472"/>
                <a:gd name="T79" fmla="*/ 1618 h 2294"/>
                <a:gd name="T80" fmla="*/ 212 w 2472"/>
                <a:gd name="T81" fmla="*/ 1470 h 2294"/>
                <a:gd name="T82" fmla="*/ 1306 w 2472"/>
                <a:gd name="T83" fmla="*/ 370 h 2294"/>
                <a:gd name="T84" fmla="*/ 146 w 2472"/>
                <a:gd name="T85" fmla="*/ 1358 h 2294"/>
                <a:gd name="T86" fmla="*/ 82 w 2472"/>
                <a:gd name="T87" fmla="*/ 1442 h 2294"/>
                <a:gd name="T88" fmla="*/ 36 w 2472"/>
                <a:gd name="T89" fmla="*/ 1534 h 2294"/>
                <a:gd name="T90" fmla="*/ 8 w 2472"/>
                <a:gd name="T91" fmla="*/ 1636 h 2294"/>
                <a:gd name="T92" fmla="*/ 0 w 2472"/>
                <a:gd name="T93" fmla="*/ 1740 h 2294"/>
                <a:gd name="T94" fmla="*/ 8 w 2472"/>
                <a:gd name="T95" fmla="*/ 1822 h 2294"/>
                <a:gd name="T96" fmla="*/ 36 w 2472"/>
                <a:gd name="T97" fmla="*/ 1926 h 2294"/>
                <a:gd name="T98" fmla="*/ 82 w 2472"/>
                <a:gd name="T99" fmla="*/ 2022 h 2294"/>
                <a:gd name="T100" fmla="*/ 148 w 2472"/>
                <a:gd name="T101" fmla="*/ 2108 h 2294"/>
                <a:gd name="T102" fmla="*/ 210 w 2472"/>
                <a:gd name="T103" fmla="*/ 2168 h 2294"/>
                <a:gd name="T104" fmla="*/ 304 w 2472"/>
                <a:gd name="T105" fmla="*/ 2230 h 2294"/>
                <a:gd name="T106" fmla="*/ 406 w 2472"/>
                <a:gd name="T107" fmla="*/ 2270 h 2294"/>
                <a:gd name="T108" fmla="*/ 512 w 2472"/>
                <a:gd name="T109" fmla="*/ 2292 h 2294"/>
                <a:gd name="T110" fmla="*/ 614 w 2472"/>
                <a:gd name="T111" fmla="*/ 2292 h 2294"/>
                <a:gd name="T112" fmla="*/ 804 w 2472"/>
                <a:gd name="T113" fmla="*/ 2240 h 2294"/>
                <a:gd name="T114" fmla="*/ 930 w 2472"/>
                <a:gd name="T115" fmla="*/ 2156 h 2294"/>
                <a:gd name="T116" fmla="*/ 2428 w 2472"/>
                <a:gd name="T117" fmla="*/ 656 h 2294"/>
                <a:gd name="T118" fmla="*/ 2466 w 2472"/>
                <a:gd name="T119" fmla="*/ 582 h 2294"/>
                <a:gd name="T120" fmla="*/ 2472 w 2472"/>
                <a:gd name="T121" fmla="*/ 518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72" h="2294">
                  <a:moveTo>
                    <a:pt x="2472" y="518"/>
                  </a:moveTo>
                  <a:lnTo>
                    <a:pt x="2472" y="518"/>
                  </a:lnTo>
                  <a:lnTo>
                    <a:pt x="2470" y="496"/>
                  </a:lnTo>
                  <a:lnTo>
                    <a:pt x="2464" y="476"/>
                  </a:lnTo>
                  <a:lnTo>
                    <a:pt x="2458" y="456"/>
                  </a:lnTo>
                  <a:lnTo>
                    <a:pt x="2450" y="436"/>
                  </a:lnTo>
                  <a:lnTo>
                    <a:pt x="2440" y="416"/>
                  </a:lnTo>
                  <a:lnTo>
                    <a:pt x="2430" y="398"/>
                  </a:lnTo>
                  <a:lnTo>
                    <a:pt x="2416" y="380"/>
                  </a:lnTo>
                  <a:lnTo>
                    <a:pt x="2400" y="364"/>
                  </a:lnTo>
                  <a:lnTo>
                    <a:pt x="2108" y="70"/>
                  </a:lnTo>
                  <a:lnTo>
                    <a:pt x="2108" y="70"/>
                  </a:lnTo>
                  <a:lnTo>
                    <a:pt x="2090" y="56"/>
                  </a:lnTo>
                  <a:lnTo>
                    <a:pt x="2074" y="42"/>
                  </a:lnTo>
                  <a:lnTo>
                    <a:pt x="2056" y="30"/>
                  </a:lnTo>
                  <a:lnTo>
                    <a:pt x="2036" y="22"/>
                  </a:lnTo>
                  <a:lnTo>
                    <a:pt x="2016" y="14"/>
                  </a:lnTo>
                  <a:lnTo>
                    <a:pt x="1996" y="6"/>
                  </a:lnTo>
                  <a:lnTo>
                    <a:pt x="1976" y="2"/>
                  </a:lnTo>
                  <a:lnTo>
                    <a:pt x="1954" y="0"/>
                  </a:lnTo>
                  <a:lnTo>
                    <a:pt x="1954" y="0"/>
                  </a:lnTo>
                  <a:lnTo>
                    <a:pt x="1932" y="0"/>
                  </a:lnTo>
                  <a:lnTo>
                    <a:pt x="1910" y="2"/>
                  </a:lnTo>
                  <a:lnTo>
                    <a:pt x="1890" y="6"/>
                  </a:lnTo>
                  <a:lnTo>
                    <a:pt x="1870" y="12"/>
                  </a:lnTo>
                  <a:lnTo>
                    <a:pt x="1850" y="20"/>
                  </a:lnTo>
                  <a:lnTo>
                    <a:pt x="1832" y="30"/>
                  </a:lnTo>
                  <a:lnTo>
                    <a:pt x="1814" y="42"/>
                  </a:lnTo>
                  <a:lnTo>
                    <a:pt x="1800" y="56"/>
                  </a:lnTo>
                  <a:lnTo>
                    <a:pt x="570" y="1286"/>
                  </a:lnTo>
                  <a:lnTo>
                    <a:pt x="524" y="1332"/>
                  </a:lnTo>
                  <a:lnTo>
                    <a:pt x="524" y="1332"/>
                  </a:lnTo>
                  <a:lnTo>
                    <a:pt x="512" y="1354"/>
                  </a:lnTo>
                  <a:lnTo>
                    <a:pt x="502" y="1378"/>
                  </a:lnTo>
                  <a:lnTo>
                    <a:pt x="494" y="1402"/>
                  </a:lnTo>
                  <a:lnTo>
                    <a:pt x="488" y="1426"/>
                  </a:lnTo>
                  <a:lnTo>
                    <a:pt x="484" y="1452"/>
                  </a:lnTo>
                  <a:lnTo>
                    <a:pt x="482" y="1478"/>
                  </a:lnTo>
                  <a:lnTo>
                    <a:pt x="484" y="1504"/>
                  </a:lnTo>
                  <a:lnTo>
                    <a:pt x="486" y="1528"/>
                  </a:lnTo>
                  <a:lnTo>
                    <a:pt x="490" y="1554"/>
                  </a:lnTo>
                  <a:lnTo>
                    <a:pt x="498" y="1580"/>
                  </a:lnTo>
                  <a:lnTo>
                    <a:pt x="506" y="1604"/>
                  </a:lnTo>
                  <a:lnTo>
                    <a:pt x="516" y="1628"/>
                  </a:lnTo>
                  <a:lnTo>
                    <a:pt x="530" y="1652"/>
                  </a:lnTo>
                  <a:lnTo>
                    <a:pt x="544" y="1674"/>
                  </a:lnTo>
                  <a:lnTo>
                    <a:pt x="560" y="1696"/>
                  </a:lnTo>
                  <a:lnTo>
                    <a:pt x="578" y="1716"/>
                  </a:lnTo>
                  <a:lnTo>
                    <a:pt x="578" y="1716"/>
                  </a:lnTo>
                  <a:lnTo>
                    <a:pt x="602" y="1738"/>
                  </a:lnTo>
                  <a:lnTo>
                    <a:pt x="628" y="1756"/>
                  </a:lnTo>
                  <a:lnTo>
                    <a:pt x="656" y="1772"/>
                  </a:lnTo>
                  <a:lnTo>
                    <a:pt x="684" y="1784"/>
                  </a:lnTo>
                  <a:lnTo>
                    <a:pt x="712" y="1796"/>
                  </a:lnTo>
                  <a:lnTo>
                    <a:pt x="742" y="1802"/>
                  </a:lnTo>
                  <a:lnTo>
                    <a:pt x="772" y="1806"/>
                  </a:lnTo>
                  <a:lnTo>
                    <a:pt x="802" y="1808"/>
                  </a:lnTo>
                  <a:lnTo>
                    <a:pt x="802" y="1808"/>
                  </a:lnTo>
                  <a:lnTo>
                    <a:pt x="848" y="1806"/>
                  </a:lnTo>
                  <a:lnTo>
                    <a:pt x="870" y="1804"/>
                  </a:lnTo>
                  <a:lnTo>
                    <a:pt x="894" y="1798"/>
                  </a:lnTo>
                  <a:lnTo>
                    <a:pt x="916" y="1792"/>
                  </a:lnTo>
                  <a:lnTo>
                    <a:pt x="936" y="1784"/>
                  </a:lnTo>
                  <a:lnTo>
                    <a:pt x="956" y="1774"/>
                  </a:lnTo>
                  <a:lnTo>
                    <a:pt x="972" y="1762"/>
                  </a:lnTo>
                  <a:lnTo>
                    <a:pt x="972" y="1762"/>
                  </a:lnTo>
                  <a:lnTo>
                    <a:pt x="1834" y="900"/>
                  </a:lnTo>
                  <a:lnTo>
                    <a:pt x="1748" y="814"/>
                  </a:lnTo>
                  <a:lnTo>
                    <a:pt x="928" y="1634"/>
                  </a:lnTo>
                  <a:lnTo>
                    <a:pt x="924" y="1638"/>
                  </a:lnTo>
                  <a:lnTo>
                    <a:pt x="924" y="1638"/>
                  </a:lnTo>
                  <a:lnTo>
                    <a:pt x="910" y="1650"/>
                  </a:lnTo>
                  <a:lnTo>
                    <a:pt x="896" y="1660"/>
                  </a:lnTo>
                  <a:lnTo>
                    <a:pt x="880" y="1668"/>
                  </a:lnTo>
                  <a:lnTo>
                    <a:pt x="864" y="1674"/>
                  </a:lnTo>
                  <a:lnTo>
                    <a:pt x="848" y="1680"/>
                  </a:lnTo>
                  <a:lnTo>
                    <a:pt x="830" y="1684"/>
                  </a:lnTo>
                  <a:lnTo>
                    <a:pt x="814" y="1686"/>
                  </a:lnTo>
                  <a:lnTo>
                    <a:pt x="796" y="1686"/>
                  </a:lnTo>
                  <a:lnTo>
                    <a:pt x="778" y="1684"/>
                  </a:lnTo>
                  <a:lnTo>
                    <a:pt x="760" y="1682"/>
                  </a:lnTo>
                  <a:lnTo>
                    <a:pt x="744" y="1676"/>
                  </a:lnTo>
                  <a:lnTo>
                    <a:pt x="726" y="1670"/>
                  </a:lnTo>
                  <a:lnTo>
                    <a:pt x="710" y="1662"/>
                  </a:lnTo>
                  <a:lnTo>
                    <a:pt x="694" y="1652"/>
                  </a:lnTo>
                  <a:lnTo>
                    <a:pt x="680" y="1642"/>
                  </a:lnTo>
                  <a:lnTo>
                    <a:pt x="666" y="1628"/>
                  </a:lnTo>
                  <a:lnTo>
                    <a:pt x="666" y="1628"/>
                  </a:lnTo>
                  <a:lnTo>
                    <a:pt x="652" y="1614"/>
                  </a:lnTo>
                  <a:lnTo>
                    <a:pt x="642" y="1600"/>
                  </a:lnTo>
                  <a:lnTo>
                    <a:pt x="632" y="1584"/>
                  </a:lnTo>
                  <a:lnTo>
                    <a:pt x="624" y="1568"/>
                  </a:lnTo>
                  <a:lnTo>
                    <a:pt x="618" y="1550"/>
                  </a:lnTo>
                  <a:lnTo>
                    <a:pt x="614" y="1534"/>
                  </a:lnTo>
                  <a:lnTo>
                    <a:pt x="610" y="1516"/>
                  </a:lnTo>
                  <a:lnTo>
                    <a:pt x="608" y="1498"/>
                  </a:lnTo>
                  <a:lnTo>
                    <a:pt x="610" y="1482"/>
                  </a:lnTo>
                  <a:lnTo>
                    <a:pt x="612" y="1464"/>
                  </a:lnTo>
                  <a:lnTo>
                    <a:pt x="614" y="1448"/>
                  </a:lnTo>
                  <a:lnTo>
                    <a:pt x="620" y="1430"/>
                  </a:lnTo>
                  <a:lnTo>
                    <a:pt x="626" y="1414"/>
                  </a:lnTo>
                  <a:lnTo>
                    <a:pt x="636" y="1400"/>
                  </a:lnTo>
                  <a:lnTo>
                    <a:pt x="646" y="1384"/>
                  </a:lnTo>
                  <a:lnTo>
                    <a:pt x="658" y="1372"/>
                  </a:lnTo>
                  <a:lnTo>
                    <a:pt x="1886" y="144"/>
                  </a:lnTo>
                  <a:lnTo>
                    <a:pt x="1886" y="144"/>
                  </a:lnTo>
                  <a:lnTo>
                    <a:pt x="1898" y="134"/>
                  </a:lnTo>
                  <a:lnTo>
                    <a:pt x="1912" y="126"/>
                  </a:lnTo>
                  <a:lnTo>
                    <a:pt x="1928" y="124"/>
                  </a:lnTo>
                  <a:lnTo>
                    <a:pt x="1946" y="122"/>
                  </a:lnTo>
                  <a:lnTo>
                    <a:pt x="1946" y="122"/>
                  </a:lnTo>
                  <a:lnTo>
                    <a:pt x="1966" y="126"/>
                  </a:lnTo>
                  <a:lnTo>
                    <a:pt x="1986" y="132"/>
                  </a:lnTo>
                  <a:lnTo>
                    <a:pt x="2004" y="144"/>
                  </a:lnTo>
                  <a:lnTo>
                    <a:pt x="2020" y="158"/>
                  </a:lnTo>
                  <a:lnTo>
                    <a:pt x="2314" y="452"/>
                  </a:lnTo>
                  <a:lnTo>
                    <a:pt x="2314" y="452"/>
                  </a:lnTo>
                  <a:lnTo>
                    <a:pt x="2328" y="468"/>
                  </a:lnTo>
                  <a:lnTo>
                    <a:pt x="2338" y="486"/>
                  </a:lnTo>
                  <a:lnTo>
                    <a:pt x="2346" y="506"/>
                  </a:lnTo>
                  <a:lnTo>
                    <a:pt x="2350" y="526"/>
                  </a:lnTo>
                  <a:lnTo>
                    <a:pt x="2350" y="526"/>
                  </a:lnTo>
                  <a:lnTo>
                    <a:pt x="2348" y="542"/>
                  </a:lnTo>
                  <a:lnTo>
                    <a:pt x="2344" y="558"/>
                  </a:lnTo>
                  <a:lnTo>
                    <a:pt x="2338" y="574"/>
                  </a:lnTo>
                  <a:lnTo>
                    <a:pt x="2328" y="586"/>
                  </a:lnTo>
                  <a:lnTo>
                    <a:pt x="866" y="2048"/>
                  </a:lnTo>
                  <a:lnTo>
                    <a:pt x="866" y="2048"/>
                  </a:lnTo>
                  <a:lnTo>
                    <a:pt x="866" y="2048"/>
                  </a:lnTo>
                  <a:lnTo>
                    <a:pt x="866" y="2048"/>
                  </a:lnTo>
                  <a:lnTo>
                    <a:pt x="864" y="2048"/>
                  </a:lnTo>
                  <a:lnTo>
                    <a:pt x="864" y="2048"/>
                  </a:lnTo>
                  <a:lnTo>
                    <a:pt x="832" y="2078"/>
                  </a:lnTo>
                  <a:lnTo>
                    <a:pt x="798" y="2104"/>
                  </a:lnTo>
                  <a:lnTo>
                    <a:pt x="762" y="2124"/>
                  </a:lnTo>
                  <a:lnTo>
                    <a:pt x="724" y="2142"/>
                  </a:lnTo>
                  <a:lnTo>
                    <a:pt x="684" y="2156"/>
                  </a:lnTo>
                  <a:lnTo>
                    <a:pt x="644" y="2164"/>
                  </a:lnTo>
                  <a:lnTo>
                    <a:pt x="602" y="2170"/>
                  </a:lnTo>
                  <a:lnTo>
                    <a:pt x="560" y="2172"/>
                  </a:lnTo>
                  <a:lnTo>
                    <a:pt x="520" y="2170"/>
                  </a:lnTo>
                  <a:lnTo>
                    <a:pt x="478" y="2162"/>
                  </a:lnTo>
                  <a:lnTo>
                    <a:pt x="438" y="2152"/>
                  </a:lnTo>
                  <a:lnTo>
                    <a:pt x="398" y="2138"/>
                  </a:lnTo>
                  <a:lnTo>
                    <a:pt x="358" y="2120"/>
                  </a:lnTo>
                  <a:lnTo>
                    <a:pt x="322" y="2098"/>
                  </a:lnTo>
                  <a:lnTo>
                    <a:pt x="286" y="2072"/>
                  </a:lnTo>
                  <a:lnTo>
                    <a:pt x="254" y="2042"/>
                  </a:lnTo>
                  <a:lnTo>
                    <a:pt x="254" y="2042"/>
                  </a:lnTo>
                  <a:lnTo>
                    <a:pt x="224" y="2010"/>
                  </a:lnTo>
                  <a:lnTo>
                    <a:pt x="198" y="1974"/>
                  </a:lnTo>
                  <a:lnTo>
                    <a:pt x="176" y="1938"/>
                  </a:lnTo>
                  <a:lnTo>
                    <a:pt x="158" y="1900"/>
                  </a:lnTo>
                  <a:lnTo>
                    <a:pt x="144" y="1862"/>
                  </a:lnTo>
                  <a:lnTo>
                    <a:pt x="134" y="1820"/>
                  </a:lnTo>
                  <a:lnTo>
                    <a:pt x="126" y="1780"/>
                  </a:lnTo>
                  <a:lnTo>
                    <a:pt x="124" y="1740"/>
                  </a:lnTo>
                  <a:lnTo>
                    <a:pt x="126" y="1698"/>
                  </a:lnTo>
                  <a:lnTo>
                    <a:pt x="130" y="1658"/>
                  </a:lnTo>
                  <a:lnTo>
                    <a:pt x="138" y="1618"/>
                  </a:lnTo>
                  <a:lnTo>
                    <a:pt x="150" y="1578"/>
                  </a:lnTo>
                  <a:lnTo>
                    <a:pt x="168" y="1540"/>
                  </a:lnTo>
                  <a:lnTo>
                    <a:pt x="188" y="1504"/>
                  </a:lnTo>
                  <a:lnTo>
                    <a:pt x="212" y="1470"/>
                  </a:lnTo>
                  <a:lnTo>
                    <a:pt x="240" y="1438"/>
                  </a:lnTo>
                  <a:lnTo>
                    <a:pt x="240" y="1438"/>
                  </a:lnTo>
                  <a:lnTo>
                    <a:pt x="246" y="1430"/>
                  </a:lnTo>
                  <a:lnTo>
                    <a:pt x="1306" y="370"/>
                  </a:lnTo>
                  <a:lnTo>
                    <a:pt x="1218" y="284"/>
                  </a:lnTo>
                  <a:lnTo>
                    <a:pt x="146" y="1358"/>
                  </a:lnTo>
                  <a:lnTo>
                    <a:pt x="146" y="1358"/>
                  </a:lnTo>
                  <a:lnTo>
                    <a:pt x="146" y="1358"/>
                  </a:lnTo>
                  <a:lnTo>
                    <a:pt x="128" y="1378"/>
                  </a:lnTo>
                  <a:lnTo>
                    <a:pt x="112" y="1398"/>
                  </a:lnTo>
                  <a:lnTo>
                    <a:pt x="96" y="1420"/>
                  </a:lnTo>
                  <a:lnTo>
                    <a:pt x="82" y="1442"/>
                  </a:lnTo>
                  <a:lnTo>
                    <a:pt x="68" y="1464"/>
                  </a:lnTo>
                  <a:lnTo>
                    <a:pt x="56" y="1486"/>
                  </a:lnTo>
                  <a:lnTo>
                    <a:pt x="46" y="1510"/>
                  </a:lnTo>
                  <a:lnTo>
                    <a:pt x="36" y="1534"/>
                  </a:lnTo>
                  <a:lnTo>
                    <a:pt x="28" y="1558"/>
                  </a:lnTo>
                  <a:lnTo>
                    <a:pt x="20" y="1584"/>
                  </a:lnTo>
                  <a:lnTo>
                    <a:pt x="14" y="1610"/>
                  </a:lnTo>
                  <a:lnTo>
                    <a:pt x="8" y="1636"/>
                  </a:lnTo>
                  <a:lnTo>
                    <a:pt x="4" y="1662"/>
                  </a:lnTo>
                  <a:lnTo>
                    <a:pt x="2" y="1688"/>
                  </a:lnTo>
                  <a:lnTo>
                    <a:pt x="0" y="1714"/>
                  </a:lnTo>
                  <a:lnTo>
                    <a:pt x="0" y="1740"/>
                  </a:lnTo>
                  <a:lnTo>
                    <a:pt x="0" y="1740"/>
                  </a:lnTo>
                  <a:lnTo>
                    <a:pt x="2" y="1768"/>
                  </a:lnTo>
                  <a:lnTo>
                    <a:pt x="4" y="1796"/>
                  </a:lnTo>
                  <a:lnTo>
                    <a:pt x="8" y="1822"/>
                  </a:lnTo>
                  <a:lnTo>
                    <a:pt x="14" y="1848"/>
                  </a:lnTo>
                  <a:lnTo>
                    <a:pt x="20" y="1874"/>
                  </a:lnTo>
                  <a:lnTo>
                    <a:pt x="26" y="1900"/>
                  </a:lnTo>
                  <a:lnTo>
                    <a:pt x="36" y="1926"/>
                  </a:lnTo>
                  <a:lnTo>
                    <a:pt x="46" y="1950"/>
                  </a:lnTo>
                  <a:lnTo>
                    <a:pt x="56" y="1974"/>
                  </a:lnTo>
                  <a:lnTo>
                    <a:pt x="70" y="1998"/>
                  </a:lnTo>
                  <a:lnTo>
                    <a:pt x="82" y="2022"/>
                  </a:lnTo>
                  <a:lnTo>
                    <a:pt x="98" y="2044"/>
                  </a:lnTo>
                  <a:lnTo>
                    <a:pt x="112" y="2066"/>
                  </a:lnTo>
                  <a:lnTo>
                    <a:pt x="130" y="2088"/>
                  </a:lnTo>
                  <a:lnTo>
                    <a:pt x="148" y="2108"/>
                  </a:lnTo>
                  <a:lnTo>
                    <a:pt x="166" y="2128"/>
                  </a:lnTo>
                  <a:lnTo>
                    <a:pt x="166" y="2128"/>
                  </a:lnTo>
                  <a:lnTo>
                    <a:pt x="188" y="2148"/>
                  </a:lnTo>
                  <a:lnTo>
                    <a:pt x="210" y="2168"/>
                  </a:lnTo>
                  <a:lnTo>
                    <a:pt x="232" y="2184"/>
                  </a:lnTo>
                  <a:lnTo>
                    <a:pt x="256" y="2200"/>
                  </a:lnTo>
                  <a:lnTo>
                    <a:pt x="280" y="2216"/>
                  </a:lnTo>
                  <a:lnTo>
                    <a:pt x="304" y="2230"/>
                  </a:lnTo>
                  <a:lnTo>
                    <a:pt x="328" y="2242"/>
                  </a:lnTo>
                  <a:lnTo>
                    <a:pt x="354" y="2252"/>
                  </a:lnTo>
                  <a:lnTo>
                    <a:pt x="380" y="2262"/>
                  </a:lnTo>
                  <a:lnTo>
                    <a:pt x="406" y="2270"/>
                  </a:lnTo>
                  <a:lnTo>
                    <a:pt x="432" y="2278"/>
                  </a:lnTo>
                  <a:lnTo>
                    <a:pt x="458" y="2284"/>
                  </a:lnTo>
                  <a:lnTo>
                    <a:pt x="484" y="2288"/>
                  </a:lnTo>
                  <a:lnTo>
                    <a:pt x="512" y="2292"/>
                  </a:lnTo>
                  <a:lnTo>
                    <a:pt x="538" y="2294"/>
                  </a:lnTo>
                  <a:lnTo>
                    <a:pt x="566" y="2294"/>
                  </a:lnTo>
                  <a:lnTo>
                    <a:pt x="566" y="2294"/>
                  </a:lnTo>
                  <a:lnTo>
                    <a:pt x="614" y="2292"/>
                  </a:lnTo>
                  <a:lnTo>
                    <a:pt x="664" y="2286"/>
                  </a:lnTo>
                  <a:lnTo>
                    <a:pt x="712" y="2274"/>
                  </a:lnTo>
                  <a:lnTo>
                    <a:pt x="758" y="2260"/>
                  </a:lnTo>
                  <a:lnTo>
                    <a:pt x="804" y="2240"/>
                  </a:lnTo>
                  <a:lnTo>
                    <a:pt x="848" y="2216"/>
                  </a:lnTo>
                  <a:lnTo>
                    <a:pt x="890" y="2188"/>
                  </a:lnTo>
                  <a:lnTo>
                    <a:pt x="910" y="2172"/>
                  </a:lnTo>
                  <a:lnTo>
                    <a:pt x="930" y="2156"/>
                  </a:lnTo>
                  <a:lnTo>
                    <a:pt x="930" y="2156"/>
                  </a:lnTo>
                  <a:lnTo>
                    <a:pt x="2414" y="672"/>
                  </a:lnTo>
                  <a:lnTo>
                    <a:pt x="2414" y="672"/>
                  </a:lnTo>
                  <a:lnTo>
                    <a:pt x="2428" y="656"/>
                  </a:lnTo>
                  <a:lnTo>
                    <a:pt x="2442" y="640"/>
                  </a:lnTo>
                  <a:lnTo>
                    <a:pt x="2452" y="622"/>
                  </a:lnTo>
                  <a:lnTo>
                    <a:pt x="2460" y="602"/>
                  </a:lnTo>
                  <a:lnTo>
                    <a:pt x="2466" y="582"/>
                  </a:lnTo>
                  <a:lnTo>
                    <a:pt x="2470" y="562"/>
                  </a:lnTo>
                  <a:lnTo>
                    <a:pt x="2472" y="540"/>
                  </a:lnTo>
                  <a:lnTo>
                    <a:pt x="2472" y="518"/>
                  </a:lnTo>
                  <a:lnTo>
                    <a:pt x="2472" y="518"/>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82" name="Freeform 73"/>
            <p:cNvSpPr>
              <a:spLocks/>
            </p:cNvSpPr>
            <p:nvPr/>
          </p:nvSpPr>
          <p:spPr bwMode="auto">
            <a:xfrm rot="21430223">
              <a:off x="8976368" y="3680382"/>
              <a:ext cx="281398" cy="261135"/>
            </a:xfrm>
            <a:custGeom>
              <a:avLst/>
              <a:gdLst>
                <a:gd name="T0" fmla="*/ 2464 w 2472"/>
                <a:gd name="T1" fmla="*/ 476 h 2294"/>
                <a:gd name="T2" fmla="*/ 2430 w 2472"/>
                <a:gd name="T3" fmla="*/ 398 h 2294"/>
                <a:gd name="T4" fmla="*/ 2108 w 2472"/>
                <a:gd name="T5" fmla="*/ 70 h 2294"/>
                <a:gd name="T6" fmla="*/ 2036 w 2472"/>
                <a:gd name="T7" fmla="*/ 22 h 2294"/>
                <a:gd name="T8" fmla="*/ 1954 w 2472"/>
                <a:gd name="T9" fmla="*/ 0 h 2294"/>
                <a:gd name="T10" fmla="*/ 1890 w 2472"/>
                <a:gd name="T11" fmla="*/ 6 h 2294"/>
                <a:gd name="T12" fmla="*/ 1814 w 2472"/>
                <a:gd name="T13" fmla="*/ 42 h 2294"/>
                <a:gd name="T14" fmla="*/ 524 w 2472"/>
                <a:gd name="T15" fmla="*/ 1332 h 2294"/>
                <a:gd name="T16" fmla="*/ 488 w 2472"/>
                <a:gd name="T17" fmla="*/ 1426 h 2294"/>
                <a:gd name="T18" fmla="*/ 486 w 2472"/>
                <a:gd name="T19" fmla="*/ 1528 h 2294"/>
                <a:gd name="T20" fmla="*/ 516 w 2472"/>
                <a:gd name="T21" fmla="*/ 1628 h 2294"/>
                <a:gd name="T22" fmla="*/ 578 w 2472"/>
                <a:gd name="T23" fmla="*/ 1716 h 2294"/>
                <a:gd name="T24" fmla="*/ 656 w 2472"/>
                <a:gd name="T25" fmla="*/ 1772 h 2294"/>
                <a:gd name="T26" fmla="*/ 772 w 2472"/>
                <a:gd name="T27" fmla="*/ 1806 h 2294"/>
                <a:gd name="T28" fmla="*/ 870 w 2472"/>
                <a:gd name="T29" fmla="*/ 1804 h 2294"/>
                <a:gd name="T30" fmla="*/ 956 w 2472"/>
                <a:gd name="T31" fmla="*/ 1774 h 2294"/>
                <a:gd name="T32" fmla="*/ 1748 w 2472"/>
                <a:gd name="T33" fmla="*/ 814 h 2294"/>
                <a:gd name="T34" fmla="*/ 910 w 2472"/>
                <a:gd name="T35" fmla="*/ 1650 h 2294"/>
                <a:gd name="T36" fmla="*/ 848 w 2472"/>
                <a:gd name="T37" fmla="*/ 1680 h 2294"/>
                <a:gd name="T38" fmla="*/ 778 w 2472"/>
                <a:gd name="T39" fmla="*/ 1684 h 2294"/>
                <a:gd name="T40" fmla="*/ 710 w 2472"/>
                <a:gd name="T41" fmla="*/ 1662 h 2294"/>
                <a:gd name="T42" fmla="*/ 666 w 2472"/>
                <a:gd name="T43" fmla="*/ 1628 h 2294"/>
                <a:gd name="T44" fmla="*/ 624 w 2472"/>
                <a:gd name="T45" fmla="*/ 1568 h 2294"/>
                <a:gd name="T46" fmla="*/ 608 w 2472"/>
                <a:gd name="T47" fmla="*/ 1498 h 2294"/>
                <a:gd name="T48" fmla="*/ 620 w 2472"/>
                <a:gd name="T49" fmla="*/ 1430 h 2294"/>
                <a:gd name="T50" fmla="*/ 658 w 2472"/>
                <a:gd name="T51" fmla="*/ 1372 h 2294"/>
                <a:gd name="T52" fmla="*/ 1912 w 2472"/>
                <a:gd name="T53" fmla="*/ 126 h 2294"/>
                <a:gd name="T54" fmla="*/ 1966 w 2472"/>
                <a:gd name="T55" fmla="*/ 126 h 2294"/>
                <a:gd name="T56" fmla="*/ 2314 w 2472"/>
                <a:gd name="T57" fmla="*/ 452 h 2294"/>
                <a:gd name="T58" fmla="*/ 2346 w 2472"/>
                <a:gd name="T59" fmla="*/ 506 h 2294"/>
                <a:gd name="T60" fmla="*/ 2344 w 2472"/>
                <a:gd name="T61" fmla="*/ 558 h 2294"/>
                <a:gd name="T62" fmla="*/ 866 w 2472"/>
                <a:gd name="T63" fmla="*/ 2048 h 2294"/>
                <a:gd name="T64" fmla="*/ 864 w 2472"/>
                <a:gd name="T65" fmla="*/ 2048 h 2294"/>
                <a:gd name="T66" fmla="*/ 724 w 2472"/>
                <a:gd name="T67" fmla="*/ 2142 h 2294"/>
                <a:gd name="T68" fmla="*/ 560 w 2472"/>
                <a:gd name="T69" fmla="*/ 2172 h 2294"/>
                <a:gd name="T70" fmla="*/ 398 w 2472"/>
                <a:gd name="T71" fmla="*/ 2138 h 2294"/>
                <a:gd name="T72" fmla="*/ 254 w 2472"/>
                <a:gd name="T73" fmla="*/ 2042 h 2294"/>
                <a:gd name="T74" fmla="*/ 176 w 2472"/>
                <a:gd name="T75" fmla="*/ 1938 h 2294"/>
                <a:gd name="T76" fmla="*/ 126 w 2472"/>
                <a:gd name="T77" fmla="*/ 1780 h 2294"/>
                <a:gd name="T78" fmla="*/ 138 w 2472"/>
                <a:gd name="T79" fmla="*/ 1618 h 2294"/>
                <a:gd name="T80" fmla="*/ 212 w 2472"/>
                <a:gd name="T81" fmla="*/ 1470 h 2294"/>
                <a:gd name="T82" fmla="*/ 1306 w 2472"/>
                <a:gd name="T83" fmla="*/ 370 h 2294"/>
                <a:gd name="T84" fmla="*/ 146 w 2472"/>
                <a:gd name="T85" fmla="*/ 1358 h 2294"/>
                <a:gd name="T86" fmla="*/ 82 w 2472"/>
                <a:gd name="T87" fmla="*/ 1442 h 2294"/>
                <a:gd name="T88" fmla="*/ 36 w 2472"/>
                <a:gd name="T89" fmla="*/ 1534 h 2294"/>
                <a:gd name="T90" fmla="*/ 8 w 2472"/>
                <a:gd name="T91" fmla="*/ 1636 h 2294"/>
                <a:gd name="T92" fmla="*/ 0 w 2472"/>
                <a:gd name="T93" fmla="*/ 1740 h 2294"/>
                <a:gd name="T94" fmla="*/ 8 w 2472"/>
                <a:gd name="T95" fmla="*/ 1822 h 2294"/>
                <a:gd name="T96" fmla="*/ 36 w 2472"/>
                <a:gd name="T97" fmla="*/ 1926 h 2294"/>
                <a:gd name="T98" fmla="*/ 82 w 2472"/>
                <a:gd name="T99" fmla="*/ 2022 h 2294"/>
                <a:gd name="T100" fmla="*/ 148 w 2472"/>
                <a:gd name="T101" fmla="*/ 2108 h 2294"/>
                <a:gd name="T102" fmla="*/ 210 w 2472"/>
                <a:gd name="T103" fmla="*/ 2168 h 2294"/>
                <a:gd name="T104" fmla="*/ 304 w 2472"/>
                <a:gd name="T105" fmla="*/ 2230 h 2294"/>
                <a:gd name="T106" fmla="*/ 406 w 2472"/>
                <a:gd name="T107" fmla="*/ 2270 h 2294"/>
                <a:gd name="T108" fmla="*/ 512 w 2472"/>
                <a:gd name="T109" fmla="*/ 2292 h 2294"/>
                <a:gd name="T110" fmla="*/ 614 w 2472"/>
                <a:gd name="T111" fmla="*/ 2292 h 2294"/>
                <a:gd name="T112" fmla="*/ 804 w 2472"/>
                <a:gd name="T113" fmla="*/ 2240 h 2294"/>
                <a:gd name="T114" fmla="*/ 930 w 2472"/>
                <a:gd name="T115" fmla="*/ 2156 h 2294"/>
                <a:gd name="T116" fmla="*/ 2428 w 2472"/>
                <a:gd name="T117" fmla="*/ 656 h 2294"/>
                <a:gd name="T118" fmla="*/ 2466 w 2472"/>
                <a:gd name="T119" fmla="*/ 582 h 2294"/>
                <a:gd name="T120" fmla="*/ 2472 w 2472"/>
                <a:gd name="T121" fmla="*/ 518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72" h="2294">
                  <a:moveTo>
                    <a:pt x="2472" y="518"/>
                  </a:moveTo>
                  <a:lnTo>
                    <a:pt x="2472" y="518"/>
                  </a:lnTo>
                  <a:lnTo>
                    <a:pt x="2470" y="496"/>
                  </a:lnTo>
                  <a:lnTo>
                    <a:pt x="2464" y="476"/>
                  </a:lnTo>
                  <a:lnTo>
                    <a:pt x="2458" y="456"/>
                  </a:lnTo>
                  <a:lnTo>
                    <a:pt x="2450" y="436"/>
                  </a:lnTo>
                  <a:lnTo>
                    <a:pt x="2440" y="416"/>
                  </a:lnTo>
                  <a:lnTo>
                    <a:pt x="2430" y="398"/>
                  </a:lnTo>
                  <a:lnTo>
                    <a:pt x="2416" y="380"/>
                  </a:lnTo>
                  <a:lnTo>
                    <a:pt x="2400" y="364"/>
                  </a:lnTo>
                  <a:lnTo>
                    <a:pt x="2108" y="70"/>
                  </a:lnTo>
                  <a:lnTo>
                    <a:pt x="2108" y="70"/>
                  </a:lnTo>
                  <a:lnTo>
                    <a:pt x="2090" y="56"/>
                  </a:lnTo>
                  <a:lnTo>
                    <a:pt x="2074" y="42"/>
                  </a:lnTo>
                  <a:lnTo>
                    <a:pt x="2056" y="30"/>
                  </a:lnTo>
                  <a:lnTo>
                    <a:pt x="2036" y="22"/>
                  </a:lnTo>
                  <a:lnTo>
                    <a:pt x="2016" y="14"/>
                  </a:lnTo>
                  <a:lnTo>
                    <a:pt x="1996" y="6"/>
                  </a:lnTo>
                  <a:lnTo>
                    <a:pt x="1976" y="2"/>
                  </a:lnTo>
                  <a:lnTo>
                    <a:pt x="1954" y="0"/>
                  </a:lnTo>
                  <a:lnTo>
                    <a:pt x="1954" y="0"/>
                  </a:lnTo>
                  <a:lnTo>
                    <a:pt x="1932" y="0"/>
                  </a:lnTo>
                  <a:lnTo>
                    <a:pt x="1910" y="2"/>
                  </a:lnTo>
                  <a:lnTo>
                    <a:pt x="1890" y="6"/>
                  </a:lnTo>
                  <a:lnTo>
                    <a:pt x="1870" y="12"/>
                  </a:lnTo>
                  <a:lnTo>
                    <a:pt x="1850" y="20"/>
                  </a:lnTo>
                  <a:lnTo>
                    <a:pt x="1832" y="30"/>
                  </a:lnTo>
                  <a:lnTo>
                    <a:pt x="1814" y="42"/>
                  </a:lnTo>
                  <a:lnTo>
                    <a:pt x="1800" y="56"/>
                  </a:lnTo>
                  <a:lnTo>
                    <a:pt x="570" y="1286"/>
                  </a:lnTo>
                  <a:lnTo>
                    <a:pt x="524" y="1332"/>
                  </a:lnTo>
                  <a:lnTo>
                    <a:pt x="524" y="1332"/>
                  </a:lnTo>
                  <a:lnTo>
                    <a:pt x="512" y="1354"/>
                  </a:lnTo>
                  <a:lnTo>
                    <a:pt x="502" y="1378"/>
                  </a:lnTo>
                  <a:lnTo>
                    <a:pt x="494" y="1402"/>
                  </a:lnTo>
                  <a:lnTo>
                    <a:pt x="488" y="1426"/>
                  </a:lnTo>
                  <a:lnTo>
                    <a:pt x="484" y="1452"/>
                  </a:lnTo>
                  <a:lnTo>
                    <a:pt x="482" y="1478"/>
                  </a:lnTo>
                  <a:lnTo>
                    <a:pt x="484" y="1504"/>
                  </a:lnTo>
                  <a:lnTo>
                    <a:pt x="486" y="1528"/>
                  </a:lnTo>
                  <a:lnTo>
                    <a:pt x="490" y="1554"/>
                  </a:lnTo>
                  <a:lnTo>
                    <a:pt x="498" y="1580"/>
                  </a:lnTo>
                  <a:lnTo>
                    <a:pt x="506" y="1604"/>
                  </a:lnTo>
                  <a:lnTo>
                    <a:pt x="516" y="1628"/>
                  </a:lnTo>
                  <a:lnTo>
                    <a:pt x="530" y="1652"/>
                  </a:lnTo>
                  <a:lnTo>
                    <a:pt x="544" y="1674"/>
                  </a:lnTo>
                  <a:lnTo>
                    <a:pt x="560" y="1696"/>
                  </a:lnTo>
                  <a:lnTo>
                    <a:pt x="578" y="1716"/>
                  </a:lnTo>
                  <a:lnTo>
                    <a:pt x="578" y="1716"/>
                  </a:lnTo>
                  <a:lnTo>
                    <a:pt x="602" y="1738"/>
                  </a:lnTo>
                  <a:lnTo>
                    <a:pt x="628" y="1756"/>
                  </a:lnTo>
                  <a:lnTo>
                    <a:pt x="656" y="1772"/>
                  </a:lnTo>
                  <a:lnTo>
                    <a:pt x="684" y="1784"/>
                  </a:lnTo>
                  <a:lnTo>
                    <a:pt x="712" y="1796"/>
                  </a:lnTo>
                  <a:lnTo>
                    <a:pt x="742" y="1802"/>
                  </a:lnTo>
                  <a:lnTo>
                    <a:pt x="772" y="1806"/>
                  </a:lnTo>
                  <a:lnTo>
                    <a:pt x="802" y="1808"/>
                  </a:lnTo>
                  <a:lnTo>
                    <a:pt x="802" y="1808"/>
                  </a:lnTo>
                  <a:lnTo>
                    <a:pt x="848" y="1806"/>
                  </a:lnTo>
                  <a:lnTo>
                    <a:pt x="870" y="1804"/>
                  </a:lnTo>
                  <a:lnTo>
                    <a:pt x="894" y="1798"/>
                  </a:lnTo>
                  <a:lnTo>
                    <a:pt x="916" y="1792"/>
                  </a:lnTo>
                  <a:lnTo>
                    <a:pt x="936" y="1784"/>
                  </a:lnTo>
                  <a:lnTo>
                    <a:pt x="956" y="1774"/>
                  </a:lnTo>
                  <a:lnTo>
                    <a:pt x="972" y="1762"/>
                  </a:lnTo>
                  <a:lnTo>
                    <a:pt x="972" y="1762"/>
                  </a:lnTo>
                  <a:lnTo>
                    <a:pt x="1834" y="900"/>
                  </a:lnTo>
                  <a:lnTo>
                    <a:pt x="1748" y="814"/>
                  </a:lnTo>
                  <a:lnTo>
                    <a:pt x="928" y="1634"/>
                  </a:lnTo>
                  <a:lnTo>
                    <a:pt x="924" y="1638"/>
                  </a:lnTo>
                  <a:lnTo>
                    <a:pt x="924" y="1638"/>
                  </a:lnTo>
                  <a:lnTo>
                    <a:pt x="910" y="1650"/>
                  </a:lnTo>
                  <a:lnTo>
                    <a:pt x="896" y="1660"/>
                  </a:lnTo>
                  <a:lnTo>
                    <a:pt x="880" y="1668"/>
                  </a:lnTo>
                  <a:lnTo>
                    <a:pt x="864" y="1674"/>
                  </a:lnTo>
                  <a:lnTo>
                    <a:pt x="848" y="1680"/>
                  </a:lnTo>
                  <a:lnTo>
                    <a:pt x="830" y="1684"/>
                  </a:lnTo>
                  <a:lnTo>
                    <a:pt x="814" y="1686"/>
                  </a:lnTo>
                  <a:lnTo>
                    <a:pt x="796" y="1686"/>
                  </a:lnTo>
                  <a:lnTo>
                    <a:pt x="778" y="1684"/>
                  </a:lnTo>
                  <a:lnTo>
                    <a:pt x="760" y="1682"/>
                  </a:lnTo>
                  <a:lnTo>
                    <a:pt x="744" y="1676"/>
                  </a:lnTo>
                  <a:lnTo>
                    <a:pt x="726" y="1670"/>
                  </a:lnTo>
                  <a:lnTo>
                    <a:pt x="710" y="1662"/>
                  </a:lnTo>
                  <a:lnTo>
                    <a:pt x="694" y="1652"/>
                  </a:lnTo>
                  <a:lnTo>
                    <a:pt x="680" y="1642"/>
                  </a:lnTo>
                  <a:lnTo>
                    <a:pt x="666" y="1628"/>
                  </a:lnTo>
                  <a:lnTo>
                    <a:pt x="666" y="1628"/>
                  </a:lnTo>
                  <a:lnTo>
                    <a:pt x="652" y="1614"/>
                  </a:lnTo>
                  <a:lnTo>
                    <a:pt x="642" y="1600"/>
                  </a:lnTo>
                  <a:lnTo>
                    <a:pt x="632" y="1584"/>
                  </a:lnTo>
                  <a:lnTo>
                    <a:pt x="624" y="1568"/>
                  </a:lnTo>
                  <a:lnTo>
                    <a:pt x="618" y="1550"/>
                  </a:lnTo>
                  <a:lnTo>
                    <a:pt x="614" y="1534"/>
                  </a:lnTo>
                  <a:lnTo>
                    <a:pt x="610" y="1516"/>
                  </a:lnTo>
                  <a:lnTo>
                    <a:pt x="608" y="1498"/>
                  </a:lnTo>
                  <a:lnTo>
                    <a:pt x="610" y="1482"/>
                  </a:lnTo>
                  <a:lnTo>
                    <a:pt x="612" y="1464"/>
                  </a:lnTo>
                  <a:lnTo>
                    <a:pt x="614" y="1448"/>
                  </a:lnTo>
                  <a:lnTo>
                    <a:pt x="620" y="1430"/>
                  </a:lnTo>
                  <a:lnTo>
                    <a:pt x="626" y="1414"/>
                  </a:lnTo>
                  <a:lnTo>
                    <a:pt x="636" y="1400"/>
                  </a:lnTo>
                  <a:lnTo>
                    <a:pt x="646" y="1384"/>
                  </a:lnTo>
                  <a:lnTo>
                    <a:pt x="658" y="1372"/>
                  </a:lnTo>
                  <a:lnTo>
                    <a:pt x="1886" y="144"/>
                  </a:lnTo>
                  <a:lnTo>
                    <a:pt x="1886" y="144"/>
                  </a:lnTo>
                  <a:lnTo>
                    <a:pt x="1898" y="134"/>
                  </a:lnTo>
                  <a:lnTo>
                    <a:pt x="1912" y="126"/>
                  </a:lnTo>
                  <a:lnTo>
                    <a:pt x="1928" y="124"/>
                  </a:lnTo>
                  <a:lnTo>
                    <a:pt x="1946" y="122"/>
                  </a:lnTo>
                  <a:lnTo>
                    <a:pt x="1946" y="122"/>
                  </a:lnTo>
                  <a:lnTo>
                    <a:pt x="1966" y="126"/>
                  </a:lnTo>
                  <a:lnTo>
                    <a:pt x="1986" y="132"/>
                  </a:lnTo>
                  <a:lnTo>
                    <a:pt x="2004" y="144"/>
                  </a:lnTo>
                  <a:lnTo>
                    <a:pt x="2020" y="158"/>
                  </a:lnTo>
                  <a:lnTo>
                    <a:pt x="2314" y="452"/>
                  </a:lnTo>
                  <a:lnTo>
                    <a:pt x="2314" y="452"/>
                  </a:lnTo>
                  <a:lnTo>
                    <a:pt x="2328" y="468"/>
                  </a:lnTo>
                  <a:lnTo>
                    <a:pt x="2338" y="486"/>
                  </a:lnTo>
                  <a:lnTo>
                    <a:pt x="2346" y="506"/>
                  </a:lnTo>
                  <a:lnTo>
                    <a:pt x="2350" y="526"/>
                  </a:lnTo>
                  <a:lnTo>
                    <a:pt x="2350" y="526"/>
                  </a:lnTo>
                  <a:lnTo>
                    <a:pt x="2348" y="542"/>
                  </a:lnTo>
                  <a:lnTo>
                    <a:pt x="2344" y="558"/>
                  </a:lnTo>
                  <a:lnTo>
                    <a:pt x="2338" y="574"/>
                  </a:lnTo>
                  <a:lnTo>
                    <a:pt x="2328" y="586"/>
                  </a:lnTo>
                  <a:lnTo>
                    <a:pt x="866" y="2048"/>
                  </a:lnTo>
                  <a:lnTo>
                    <a:pt x="866" y="2048"/>
                  </a:lnTo>
                  <a:lnTo>
                    <a:pt x="866" y="2048"/>
                  </a:lnTo>
                  <a:lnTo>
                    <a:pt x="866" y="2048"/>
                  </a:lnTo>
                  <a:lnTo>
                    <a:pt x="864" y="2048"/>
                  </a:lnTo>
                  <a:lnTo>
                    <a:pt x="864" y="2048"/>
                  </a:lnTo>
                  <a:lnTo>
                    <a:pt x="832" y="2078"/>
                  </a:lnTo>
                  <a:lnTo>
                    <a:pt x="798" y="2104"/>
                  </a:lnTo>
                  <a:lnTo>
                    <a:pt x="762" y="2124"/>
                  </a:lnTo>
                  <a:lnTo>
                    <a:pt x="724" y="2142"/>
                  </a:lnTo>
                  <a:lnTo>
                    <a:pt x="684" y="2156"/>
                  </a:lnTo>
                  <a:lnTo>
                    <a:pt x="644" y="2164"/>
                  </a:lnTo>
                  <a:lnTo>
                    <a:pt x="602" y="2170"/>
                  </a:lnTo>
                  <a:lnTo>
                    <a:pt x="560" y="2172"/>
                  </a:lnTo>
                  <a:lnTo>
                    <a:pt x="520" y="2170"/>
                  </a:lnTo>
                  <a:lnTo>
                    <a:pt x="478" y="2162"/>
                  </a:lnTo>
                  <a:lnTo>
                    <a:pt x="438" y="2152"/>
                  </a:lnTo>
                  <a:lnTo>
                    <a:pt x="398" y="2138"/>
                  </a:lnTo>
                  <a:lnTo>
                    <a:pt x="358" y="2120"/>
                  </a:lnTo>
                  <a:lnTo>
                    <a:pt x="322" y="2098"/>
                  </a:lnTo>
                  <a:lnTo>
                    <a:pt x="286" y="2072"/>
                  </a:lnTo>
                  <a:lnTo>
                    <a:pt x="254" y="2042"/>
                  </a:lnTo>
                  <a:lnTo>
                    <a:pt x="254" y="2042"/>
                  </a:lnTo>
                  <a:lnTo>
                    <a:pt x="224" y="2010"/>
                  </a:lnTo>
                  <a:lnTo>
                    <a:pt x="198" y="1974"/>
                  </a:lnTo>
                  <a:lnTo>
                    <a:pt x="176" y="1938"/>
                  </a:lnTo>
                  <a:lnTo>
                    <a:pt x="158" y="1900"/>
                  </a:lnTo>
                  <a:lnTo>
                    <a:pt x="144" y="1862"/>
                  </a:lnTo>
                  <a:lnTo>
                    <a:pt x="134" y="1820"/>
                  </a:lnTo>
                  <a:lnTo>
                    <a:pt x="126" y="1780"/>
                  </a:lnTo>
                  <a:lnTo>
                    <a:pt x="124" y="1740"/>
                  </a:lnTo>
                  <a:lnTo>
                    <a:pt x="126" y="1698"/>
                  </a:lnTo>
                  <a:lnTo>
                    <a:pt x="130" y="1658"/>
                  </a:lnTo>
                  <a:lnTo>
                    <a:pt x="138" y="1618"/>
                  </a:lnTo>
                  <a:lnTo>
                    <a:pt x="150" y="1578"/>
                  </a:lnTo>
                  <a:lnTo>
                    <a:pt x="168" y="1540"/>
                  </a:lnTo>
                  <a:lnTo>
                    <a:pt x="188" y="1504"/>
                  </a:lnTo>
                  <a:lnTo>
                    <a:pt x="212" y="1470"/>
                  </a:lnTo>
                  <a:lnTo>
                    <a:pt x="240" y="1438"/>
                  </a:lnTo>
                  <a:lnTo>
                    <a:pt x="240" y="1438"/>
                  </a:lnTo>
                  <a:lnTo>
                    <a:pt x="246" y="1430"/>
                  </a:lnTo>
                  <a:lnTo>
                    <a:pt x="1306" y="370"/>
                  </a:lnTo>
                  <a:lnTo>
                    <a:pt x="1218" y="284"/>
                  </a:lnTo>
                  <a:lnTo>
                    <a:pt x="146" y="1358"/>
                  </a:lnTo>
                  <a:lnTo>
                    <a:pt x="146" y="1358"/>
                  </a:lnTo>
                  <a:lnTo>
                    <a:pt x="146" y="1358"/>
                  </a:lnTo>
                  <a:lnTo>
                    <a:pt x="128" y="1378"/>
                  </a:lnTo>
                  <a:lnTo>
                    <a:pt x="112" y="1398"/>
                  </a:lnTo>
                  <a:lnTo>
                    <a:pt x="96" y="1420"/>
                  </a:lnTo>
                  <a:lnTo>
                    <a:pt x="82" y="1442"/>
                  </a:lnTo>
                  <a:lnTo>
                    <a:pt x="68" y="1464"/>
                  </a:lnTo>
                  <a:lnTo>
                    <a:pt x="56" y="1486"/>
                  </a:lnTo>
                  <a:lnTo>
                    <a:pt x="46" y="1510"/>
                  </a:lnTo>
                  <a:lnTo>
                    <a:pt x="36" y="1534"/>
                  </a:lnTo>
                  <a:lnTo>
                    <a:pt x="28" y="1558"/>
                  </a:lnTo>
                  <a:lnTo>
                    <a:pt x="20" y="1584"/>
                  </a:lnTo>
                  <a:lnTo>
                    <a:pt x="14" y="1610"/>
                  </a:lnTo>
                  <a:lnTo>
                    <a:pt x="8" y="1636"/>
                  </a:lnTo>
                  <a:lnTo>
                    <a:pt x="4" y="1662"/>
                  </a:lnTo>
                  <a:lnTo>
                    <a:pt x="2" y="1688"/>
                  </a:lnTo>
                  <a:lnTo>
                    <a:pt x="0" y="1714"/>
                  </a:lnTo>
                  <a:lnTo>
                    <a:pt x="0" y="1740"/>
                  </a:lnTo>
                  <a:lnTo>
                    <a:pt x="0" y="1740"/>
                  </a:lnTo>
                  <a:lnTo>
                    <a:pt x="2" y="1768"/>
                  </a:lnTo>
                  <a:lnTo>
                    <a:pt x="4" y="1796"/>
                  </a:lnTo>
                  <a:lnTo>
                    <a:pt x="8" y="1822"/>
                  </a:lnTo>
                  <a:lnTo>
                    <a:pt x="14" y="1848"/>
                  </a:lnTo>
                  <a:lnTo>
                    <a:pt x="20" y="1874"/>
                  </a:lnTo>
                  <a:lnTo>
                    <a:pt x="26" y="1900"/>
                  </a:lnTo>
                  <a:lnTo>
                    <a:pt x="36" y="1926"/>
                  </a:lnTo>
                  <a:lnTo>
                    <a:pt x="46" y="1950"/>
                  </a:lnTo>
                  <a:lnTo>
                    <a:pt x="56" y="1974"/>
                  </a:lnTo>
                  <a:lnTo>
                    <a:pt x="70" y="1998"/>
                  </a:lnTo>
                  <a:lnTo>
                    <a:pt x="82" y="2022"/>
                  </a:lnTo>
                  <a:lnTo>
                    <a:pt x="98" y="2044"/>
                  </a:lnTo>
                  <a:lnTo>
                    <a:pt x="112" y="2066"/>
                  </a:lnTo>
                  <a:lnTo>
                    <a:pt x="130" y="2088"/>
                  </a:lnTo>
                  <a:lnTo>
                    <a:pt x="148" y="2108"/>
                  </a:lnTo>
                  <a:lnTo>
                    <a:pt x="166" y="2128"/>
                  </a:lnTo>
                  <a:lnTo>
                    <a:pt x="166" y="2128"/>
                  </a:lnTo>
                  <a:lnTo>
                    <a:pt x="188" y="2148"/>
                  </a:lnTo>
                  <a:lnTo>
                    <a:pt x="210" y="2168"/>
                  </a:lnTo>
                  <a:lnTo>
                    <a:pt x="232" y="2184"/>
                  </a:lnTo>
                  <a:lnTo>
                    <a:pt x="256" y="2200"/>
                  </a:lnTo>
                  <a:lnTo>
                    <a:pt x="280" y="2216"/>
                  </a:lnTo>
                  <a:lnTo>
                    <a:pt x="304" y="2230"/>
                  </a:lnTo>
                  <a:lnTo>
                    <a:pt x="328" y="2242"/>
                  </a:lnTo>
                  <a:lnTo>
                    <a:pt x="354" y="2252"/>
                  </a:lnTo>
                  <a:lnTo>
                    <a:pt x="380" y="2262"/>
                  </a:lnTo>
                  <a:lnTo>
                    <a:pt x="406" y="2270"/>
                  </a:lnTo>
                  <a:lnTo>
                    <a:pt x="432" y="2278"/>
                  </a:lnTo>
                  <a:lnTo>
                    <a:pt x="458" y="2284"/>
                  </a:lnTo>
                  <a:lnTo>
                    <a:pt x="484" y="2288"/>
                  </a:lnTo>
                  <a:lnTo>
                    <a:pt x="512" y="2292"/>
                  </a:lnTo>
                  <a:lnTo>
                    <a:pt x="538" y="2294"/>
                  </a:lnTo>
                  <a:lnTo>
                    <a:pt x="566" y="2294"/>
                  </a:lnTo>
                  <a:lnTo>
                    <a:pt x="566" y="2294"/>
                  </a:lnTo>
                  <a:lnTo>
                    <a:pt x="614" y="2292"/>
                  </a:lnTo>
                  <a:lnTo>
                    <a:pt x="664" y="2286"/>
                  </a:lnTo>
                  <a:lnTo>
                    <a:pt x="712" y="2274"/>
                  </a:lnTo>
                  <a:lnTo>
                    <a:pt x="758" y="2260"/>
                  </a:lnTo>
                  <a:lnTo>
                    <a:pt x="804" y="2240"/>
                  </a:lnTo>
                  <a:lnTo>
                    <a:pt x="848" y="2216"/>
                  </a:lnTo>
                  <a:lnTo>
                    <a:pt x="890" y="2188"/>
                  </a:lnTo>
                  <a:lnTo>
                    <a:pt x="910" y="2172"/>
                  </a:lnTo>
                  <a:lnTo>
                    <a:pt x="930" y="2156"/>
                  </a:lnTo>
                  <a:lnTo>
                    <a:pt x="930" y="2156"/>
                  </a:lnTo>
                  <a:lnTo>
                    <a:pt x="2414" y="672"/>
                  </a:lnTo>
                  <a:lnTo>
                    <a:pt x="2414" y="672"/>
                  </a:lnTo>
                  <a:lnTo>
                    <a:pt x="2428" y="656"/>
                  </a:lnTo>
                  <a:lnTo>
                    <a:pt x="2442" y="640"/>
                  </a:lnTo>
                  <a:lnTo>
                    <a:pt x="2452" y="622"/>
                  </a:lnTo>
                  <a:lnTo>
                    <a:pt x="2460" y="602"/>
                  </a:lnTo>
                  <a:lnTo>
                    <a:pt x="2466" y="582"/>
                  </a:lnTo>
                  <a:lnTo>
                    <a:pt x="2470" y="562"/>
                  </a:lnTo>
                  <a:lnTo>
                    <a:pt x="2472" y="540"/>
                  </a:lnTo>
                  <a:lnTo>
                    <a:pt x="2472" y="518"/>
                  </a:lnTo>
                  <a:lnTo>
                    <a:pt x="2472" y="518"/>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83" name="Freeform 73"/>
            <p:cNvSpPr>
              <a:spLocks/>
            </p:cNvSpPr>
            <p:nvPr/>
          </p:nvSpPr>
          <p:spPr bwMode="auto">
            <a:xfrm rot="20541988">
              <a:off x="7133659" y="1431274"/>
              <a:ext cx="239559" cy="222309"/>
            </a:xfrm>
            <a:custGeom>
              <a:avLst/>
              <a:gdLst>
                <a:gd name="T0" fmla="*/ 2464 w 2472"/>
                <a:gd name="T1" fmla="*/ 476 h 2294"/>
                <a:gd name="T2" fmla="*/ 2430 w 2472"/>
                <a:gd name="T3" fmla="*/ 398 h 2294"/>
                <a:gd name="T4" fmla="*/ 2108 w 2472"/>
                <a:gd name="T5" fmla="*/ 70 h 2294"/>
                <a:gd name="T6" fmla="*/ 2036 w 2472"/>
                <a:gd name="T7" fmla="*/ 22 h 2294"/>
                <a:gd name="T8" fmla="*/ 1954 w 2472"/>
                <a:gd name="T9" fmla="*/ 0 h 2294"/>
                <a:gd name="T10" fmla="*/ 1890 w 2472"/>
                <a:gd name="T11" fmla="*/ 6 h 2294"/>
                <a:gd name="T12" fmla="*/ 1814 w 2472"/>
                <a:gd name="T13" fmla="*/ 42 h 2294"/>
                <a:gd name="T14" fmla="*/ 524 w 2472"/>
                <a:gd name="T15" fmla="*/ 1332 h 2294"/>
                <a:gd name="T16" fmla="*/ 488 w 2472"/>
                <a:gd name="T17" fmla="*/ 1426 h 2294"/>
                <a:gd name="T18" fmla="*/ 486 w 2472"/>
                <a:gd name="T19" fmla="*/ 1528 h 2294"/>
                <a:gd name="T20" fmla="*/ 516 w 2472"/>
                <a:gd name="T21" fmla="*/ 1628 h 2294"/>
                <a:gd name="T22" fmla="*/ 578 w 2472"/>
                <a:gd name="T23" fmla="*/ 1716 h 2294"/>
                <a:gd name="T24" fmla="*/ 656 w 2472"/>
                <a:gd name="T25" fmla="*/ 1772 h 2294"/>
                <a:gd name="T26" fmla="*/ 772 w 2472"/>
                <a:gd name="T27" fmla="*/ 1806 h 2294"/>
                <a:gd name="T28" fmla="*/ 870 w 2472"/>
                <a:gd name="T29" fmla="*/ 1804 h 2294"/>
                <a:gd name="T30" fmla="*/ 956 w 2472"/>
                <a:gd name="T31" fmla="*/ 1774 h 2294"/>
                <a:gd name="T32" fmla="*/ 1748 w 2472"/>
                <a:gd name="T33" fmla="*/ 814 h 2294"/>
                <a:gd name="T34" fmla="*/ 910 w 2472"/>
                <a:gd name="T35" fmla="*/ 1650 h 2294"/>
                <a:gd name="T36" fmla="*/ 848 w 2472"/>
                <a:gd name="T37" fmla="*/ 1680 h 2294"/>
                <a:gd name="T38" fmla="*/ 778 w 2472"/>
                <a:gd name="T39" fmla="*/ 1684 h 2294"/>
                <a:gd name="T40" fmla="*/ 710 w 2472"/>
                <a:gd name="T41" fmla="*/ 1662 h 2294"/>
                <a:gd name="T42" fmla="*/ 666 w 2472"/>
                <a:gd name="T43" fmla="*/ 1628 h 2294"/>
                <a:gd name="T44" fmla="*/ 624 w 2472"/>
                <a:gd name="T45" fmla="*/ 1568 h 2294"/>
                <a:gd name="T46" fmla="*/ 608 w 2472"/>
                <a:gd name="T47" fmla="*/ 1498 h 2294"/>
                <a:gd name="T48" fmla="*/ 620 w 2472"/>
                <a:gd name="T49" fmla="*/ 1430 h 2294"/>
                <a:gd name="T50" fmla="*/ 658 w 2472"/>
                <a:gd name="T51" fmla="*/ 1372 h 2294"/>
                <a:gd name="T52" fmla="*/ 1912 w 2472"/>
                <a:gd name="T53" fmla="*/ 126 h 2294"/>
                <a:gd name="T54" fmla="*/ 1966 w 2472"/>
                <a:gd name="T55" fmla="*/ 126 h 2294"/>
                <a:gd name="T56" fmla="*/ 2314 w 2472"/>
                <a:gd name="T57" fmla="*/ 452 h 2294"/>
                <a:gd name="T58" fmla="*/ 2346 w 2472"/>
                <a:gd name="T59" fmla="*/ 506 h 2294"/>
                <a:gd name="T60" fmla="*/ 2344 w 2472"/>
                <a:gd name="T61" fmla="*/ 558 h 2294"/>
                <a:gd name="T62" fmla="*/ 866 w 2472"/>
                <a:gd name="T63" fmla="*/ 2048 h 2294"/>
                <a:gd name="T64" fmla="*/ 864 w 2472"/>
                <a:gd name="T65" fmla="*/ 2048 h 2294"/>
                <a:gd name="T66" fmla="*/ 724 w 2472"/>
                <a:gd name="T67" fmla="*/ 2142 h 2294"/>
                <a:gd name="T68" fmla="*/ 560 w 2472"/>
                <a:gd name="T69" fmla="*/ 2172 h 2294"/>
                <a:gd name="T70" fmla="*/ 398 w 2472"/>
                <a:gd name="T71" fmla="*/ 2138 h 2294"/>
                <a:gd name="T72" fmla="*/ 254 w 2472"/>
                <a:gd name="T73" fmla="*/ 2042 h 2294"/>
                <a:gd name="T74" fmla="*/ 176 w 2472"/>
                <a:gd name="T75" fmla="*/ 1938 h 2294"/>
                <a:gd name="T76" fmla="*/ 126 w 2472"/>
                <a:gd name="T77" fmla="*/ 1780 h 2294"/>
                <a:gd name="T78" fmla="*/ 138 w 2472"/>
                <a:gd name="T79" fmla="*/ 1618 h 2294"/>
                <a:gd name="T80" fmla="*/ 212 w 2472"/>
                <a:gd name="T81" fmla="*/ 1470 h 2294"/>
                <a:gd name="T82" fmla="*/ 1306 w 2472"/>
                <a:gd name="T83" fmla="*/ 370 h 2294"/>
                <a:gd name="T84" fmla="*/ 146 w 2472"/>
                <a:gd name="T85" fmla="*/ 1358 h 2294"/>
                <a:gd name="T86" fmla="*/ 82 w 2472"/>
                <a:gd name="T87" fmla="*/ 1442 h 2294"/>
                <a:gd name="T88" fmla="*/ 36 w 2472"/>
                <a:gd name="T89" fmla="*/ 1534 h 2294"/>
                <a:gd name="T90" fmla="*/ 8 w 2472"/>
                <a:gd name="T91" fmla="*/ 1636 h 2294"/>
                <a:gd name="T92" fmla="*/ 0 w 2472"/>
                <a:gd name="T93" fmla="*/ 1740 h 2294"/>
                <a:gd name="T94" fmla="*/ 8 w 2472"/>
                <a:gd name="T95" fmla="*/ 1822 h 2294"/>
                <a:gd name="T96" fmla="*/ 36 w 2472"/>
                <a:gd name="T97" fmla="*/ 1926 h 2294"/>
                <a:gd name="T98" fmla="*/ 82 w 2472"/>
                <a:gd name="T99" fmla="*/ 2022 h 2294"/>
                <a:gd name="T100" fmla="*/ 148 w 2472"/>
                <a:gd name="T101" fmla="*/ 2108 h 2294"/>
                <a:gd name="T102" fmla="*/ 210 w 2472"/>
                <a:gd name="T103" fmla="*/ 2168 h 2294"/>
                <a:gd name="T104" fmla="*/ 304 w 2472"/>
                <a:gd name="T105" fmla="*/ 2230 h 2294"/>
                <a:gd name="T106" fmla="*/ 406 w 2472"/>
                <a:gd name="T107" fmla="*/ 2270 h 2294"/>
                <a:gd name="T108" fmla="*/ 512 w 2472"/>
                <a:gd name="T109" fmla="*/ 2292 h 2294"/>
                <a:gd name="T110" fmla="*/ 614 w 2472"/>
                <a:gd name="T111" fmla="*/ 2292 h 2294"/>
                <a:gd name="T112" fmla="*/ 804 w 2472"/>
                <a:gd name="T113" fmla="*/ 2240 h 2294"/>
                <a:gd name="T114" fmla="*/ 930 w 2472"/>
                <a:gd name="T115" fmla="*/ 2156 h 2294"/>
                <a:gd name="T116" fmla="*/ 2428 w 2472"/>
                <a:gd name="T117" fmla="*/ 656 h 2294"/>
                <a:gd name="T118" fmla="*/ 2466 w 2472"/>
                <a:gd name="T119" fmla="*/ 582 h 2294"/>
                <a:gd name="T120" fmla="*/ 2472 w 2472"/>
                <a:gd name="T121" fmla="*/ 518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72" h="2294">
                  <a:moveTo>
                    <a:pt x="2472" y="518"/>
                  </a:moveTo>
                  <a:lnTo>
                    <a:pt x="2472" y="518"/>
                  </a:lnTo>
                  <a:lnTo>
                    <a:pt x="2470" y="496"/>
                  </a:lnTo>
                  <a:lnTo>
                    <a:pt x="2464" y="476"/>
                  </a:lnTo>
                  <a:lnTo>
                    <a:pt x="2458" y="456"/>
                  </a:lnTo>
                  <a:lnTo>
                    <a:pt x="2450" y="436"/>
                  </a:lnTo>
                  <a:lnTo>
                    <a:pt x="2440" y="416"/>
                  </a:lnTo>
                  <a:lnTo>
                    <a:pt x="2430" y="398"/>
                  </a:lnTo>
                  <a:lnTo>
                    <a:pt x="2416" y="380"/>
                  </a:lnTo>
                  <a:lnTo>
                    <a:pt x="2400" y="364"/>
                  </a:lnTo>
                  <a:lnTo>
                    <a:pt x="2108" y="70"/>
                  </a:lnTo>
                  <a:lnTo>
                    <a:pt x="2108" y="70"/>
                  </a:lnTo>
                  <a:lnTo>
                    <a:pt x="2090" y="56"/>
                  </a:lnTo>
                  <a:lnTo>
                    <a:pt x="2074" y="42"/>
                  </a:lnTo>
                  <a:lnTo>
                    <a:pt x="2056" y="30"/>
                  </a:lnTo>
                  <a:lnTo>
                    <a:pt x="2036" y="22"/>
                  </a:lnTo>
                  <a:lnTo>
                    <a:pt x="2016" y="14"/>
                  </a:lnTo>
                  <a:lnTo>
                    <a:pt x="1996" y="6"/>
                  </a:lnTo>
                  <a:lnTo>
                    <a:pt x="1976" y="2"/>
                  </a:lnTo>
                  <a:lnTo>
                    <a:pt x="1954" y="0"/>
                  </a:lnTo>
                  <a:lnTo>
                    <a:pt x="1954" y="0"/>
                  </a:lnTo>
                  <a:lnTo>
                    <a:pt x="1932" y="0"/>
                  </a:lnTo>
                  <a:lnTo>
                    <a:pt x="1910" y="2"/>
                  </a:lnTo>
                  <a:lnTo>
                    <a:pt x="1890" y="6"/>
                  </a:lnTo>
                  <a:lnTo>
                    <a:pt x="1870" y="12"/>
                  </a:lnTo>
                  <a:lnTo>
                    <a:pt x="1850" y="20"/>
                  </a:lnTo>
                  <a:lnTo>
                    <a:pt x="1832" y="30"/>
                  </a:lnTo>
                  <a:lnTo>
                    <a:pt x="1814" y="42"/>
                  </a:lnTo>
                  <a:lnTo>
                    <a:pt x="1800" y="56"/>
                  </a:lnTo>
                  <a:lnTo>
                    <a:pt x="570" y="1286"/>
                  </a:lnTo>
                  <a:lnTo>
                    <a:pt x="524" y="1332"/>
                  </a:lnTo>
                  <a:lnTo>
                    <a:pt x="524" y="1332"/>
                  </a:lnTo>
                  <a:lnTo>
                    <a:pt x="512" y="1354"/>
                  </a:lnTo>
                  <a:lnTo>
                    <a:pt x="502" y="1378"/>
                  </a:lnTo>
                  <a:lnTo>
                    <a:pt x="494" y="1402"/>
                  </a:lnTo>
                  <a:lnTo>
                    <a:pt x="488" y="1426"/>
                  </a:lnTo>
                  <a:lnTo>
                    <a:pt x="484" y="1452"/>
                  </a:lnTo>
                  <a:lnTo>
                    <a:pt x="482" y="1478"/>
                  </a:lnTo>
                  <a:lnTo>
                    <a:pt x="484" y="1504"/>
                  </a:lnTo>
                  <a:lnTo>
                    <a:pt x="486" y="1528"/>
                  </a:lnTo>
                  <a:lnTo>
                    <a:pt x="490" y="1554"/>
                  </a:lnTo>
                  <a:lnTo>
                    <a:pt x="498" y="1580"/>
                  </a:lnTo>
                  <a:lnTo>
                    <a:pt x="506" y="1604"/>
                  </a:lnTo>
                  <a:lnTo>
                    <a:pt x="516" y="1628"/>
                  </a:lnTo>
                  <a:lnTo>
                    <a:pt x="530" y="1652"/>
                  </a:lnTo>
                  <a:lnTo>
                    <a:pt x="544" y="1674"/>
                  </a:lnTo>
                  <a:lnTo>
                    <a:pt x="560" y="1696"/>
                  </a:lnTo>
                  <a:lnTo>
                    <a:pt x="578" y="1716"/>
                  </a:lnTo>
                  <a:lnTo>
                    <a:pt x="578" y="1716"/>
                  </a:lnTo>
                  <a:lnTo>
                    <a:pt x="602" y="1738"/>
                  </a:lnTo>
                  <a:lnTo>
                    <a:pt x="628" y="1756"/>
                  </a:lnTo>
                  <a:lnTo>
                    <a:pt x="656" y="1772"/>
                  </a:lnTo>
                  <a:lnTo>
                    <a:pt x="684" y="1784"/>
                  </a:lnTo>
                  <a:lnTo>
                    <a:pt x="712" y="1796"/>
                  </a:lnTo>
                  <a:lnTo>
                    <a:pt x="742" y="1802"/>
                  </a:lnTo>
                  <a:lnTo>
                    <a:pt x="772" y="1806"/>
                  </a:lnTo>
                  <a:lnTo>
                    <a:pt x="802" y="1808"/>
                  </a:lnTo>
                  <a:lnTo>
                    <a:pt x="802" y="1808"/>
                  </a:lnTo>
                  <a:lnTo>
                    <a:pt x="848" y="1806"/>
                  </a:lnTo>
                  <a:lnTo>
                    <a:pt x="870" y="1804"/>
                  </a:lnTo>
                  <a:lnTo>
                    <a:pt x="894" y="1798"/>
                  </a:lnTo>
                  <a:lnTo>
                    <a:pt x="916" y="1792"/>
                  </a:lnTo>
                  <a:lnTo>
                    <a:pt x="936" y="1784"/>
                  </a:lnTo>
                  <a:lnTo>
                    <a:pt x="956" y="1774"/>
                  </a:lnTo>
                  <a:lnTo>
                    <a:pt x="972" y="1762"/>
                  </a:lnTo>
                  <a:lnTo>
                    <a:pt x="972" y="1762"/>
                  </a:lnTo>
                  <a:lnTo>
                    <a:pt x="1834" y="900"/>
                  </a:lnTo>
                  <a:lnTo>
                    <a:pt x="1748" y="814"/>
                  </a:lnTo>
                  <a:lnTo>
                    <a:pt x="928" y="1634"/>
                  </a:lnTo>
                  <a:lnTo>
                    <a:pt x="924" y="1638"/>
                  </a:lnTo>
                  <a:lnTo>
                    <a:pt x="924" y="1638"/>
                  </a:lnTo>
                  <a:lnTo>
                    <a:pt x="910" y="1650"/>
                  </a:lnTo>
                  <a:lnTo>
                    <a:pt x="896" y="1660"/>
                  </a:lnTo>
                  <a:lnTo>
                    <a:pt x="880" y="1668"/>
                  </a:lnTo>
                  <a:lnTo>
                    <a:pt x="864" y="1674"/>
                  </a:lnTo>
                  <a:lnTo>
                    <a:pt x="848" y="1680"/>
                  </a:lnTo>
                  <a:lnTo>
                    <a:pt x="830" y="1684"/>
                  </a:lnTo>
                  <a:lnTo>
                    <a:pt x="814" y="1686"/>
                  </a:lnTo>
                  <a:lnTo>
                    <a:pt x="796" y="1686"/>
                  </a:lnTo>
                  <a:lnTo>
                    <a:pt x="778" y="1684"/>
                  </a:lnTo>
                  <a:lnTo>
                    <a:pt x="760" y="1682"/>
                  </a:lnTo>
                  <a:lnTo>
                    <a:pt x="744" y="1676"/>
                  </a:lnTo>
                  <a:lnTo>
                    <a:pt x="726" y="1670"/>
                  </a:lnTo>
                  <a:lnTo>
                    <a:pt x="710" y="1662"/>
                  </a:lnTo>
                  <a:lnTo>
                    <a:pt x="694" y="1652"/>
                  </a:lnTo>
                  <a:lnTo>
                    <a:pt x="680" y="1642"/>
                  </a:lnTo>
                  <a:lnTo>
                    <a:pt x="666" y="1628"/>
                  </a:lnTo>
                  <a:lnTo>
                    <a:pt x="666" y="1628"/>
                  </a:lnTo>
                  <a:lnTo>
                    <a:pt x="652" y="1614"/>
                  </a:lnTo>
                  <a:lnTo>
                    <a:pt x="642" y="1600"/>
                  </a:lnTo>
                  <a:lnTo>
                    <a:pt x="632" y="1584"/>
                  </a:lnTo>
                  <a:lnTo>
                    <a:pt x="624" y="1568"/>
                  </a:lnTo>
                  <a:lnTo>
                    <a:pt x="618" y="1550"/>
                  </a:lnTo>
                  <a:lnTo>
                    <a:pt x="614" y="1534"/>
                  </a:lnTo>
                  <a:lnTo>
                    <a:pt x="610" y="1516"/>
                  </a:lnTo>
                  <a:lnTo>
                    <a:pt x="608" y="1498"/>
                  </a:lnTo>
                  <a:lnTo>
                    <a:pt x="610" y="1482"/>
                  </a:lnTo>
                  <a:lnTo>
                    <a:pt x="612" y="1464"/>
                  </a:lnTo>
                  <a:lnTo>
                    <a:pt x="614" y="1448"/>
                  </a:lnTo>
                  <a:lnTo>
                    <a:pt x="620" y="1430"/>
                  </a:lnTo>
                  <a:lnTo>
                    <a:pt x="626" y="1414"/>
                  </a:lnTo>
                  <a:lnTo>
                    <a:pt x="636" y="1400"/>
                  </a:lnTo>
                  <a:lnTo>
                    <a:pt x="646" y="1384"/>
                  </a:lnTo>
                  <a:lnTo>
                    <a:pt x="658" y="1372"/>
                  </a:lnTo>
                  <a:lnTo>
                    <a:pt x="1886" y="144"/>
                  </a:lnTo>
                  <a:lnTo>
                    <a:pt x="1886" y="144"/>
                  </a:lnTo>
                  <a:lnTo>
                    <a:pt x="1898" y="134"/>
                  </a:lnTo>
                  <a:lnTo>
                    <a:pt x="1912" y="126"/>
                  </a:lnTo>
                  <a:lnTo>
                    <a:pt x="1928" y="124"/>
                  </a:lnTo>
                  <a:lnTo>
                    <a:pt x="1946" y="122"/>
                  </a:lnTo>
                  <a:lnTo>
                    <a:pt x="1946" y="122"/>
                  </a:lnTo>
                  <a:lnTo>
                    <a:pt x="1966" y="126"/>
                  </a:lnTo>
                  <a:lnTo>
                    <a:pt x="1986" y="132"/>
                  </a:lnTo>
                  <a:lnTo>
                    <a:pt x="2004" y="144"/>
                  </a:lnTo>
                  <a:lnTo>
                    <a:pt x="2020" y="158"/>
                  </a:lnTo>
                  <a:lnTo>
                    <a:pt x="2314" y="452"/>
                  </a:lnTo>
                  <a:lnTo>
                    <a:pt x="2314" y="452"/>
                  </a:lnTo>
                  <a:lnTo>
                    <a:pt x="2328" y="468"/>
                  </a:lnTo>
                  <a:lnTo>
                    <a:pt x="2338" y="486"/>
                  </a:lnTo>
                  <a:lnTo>
                    <a:pt x="2346" y="506"/>
                  </a:lnTo>
                  <a:lnTo>
                    <a:pt x="2350" y="526"/>
                  </a:lnTo>
                  <a:lnTo>
                    <a:pt x="2350" y="526"/>
                  </a:lnTo>
                  <a:lnTo>
                    <a:pt x="2348" y="542"/>
                  </a:lnTo>
                  <a:lnTo>
                    <a:pt x="2344" y="558"/>
                  </a:lnTo>
                  <a:lnTo>
                    <a:pt x="2338" y="574"/>
                  </a:lnTo>
                  <a:lnTo>
                    <a:pt x="2328" y="586"/>
                  </a:lnTo>
                  <a:lnTo>
                    <a:pt x="866" y="2048"/>
                  </a:lnTo>
                  <a:lnTo>
                    <a:pt x="866" y="2048"/>
                  </a:lnTo>
                  <a:lnTo>
                    <a:pt x="866" y="2048"/>
                  </a:lnTo>
                  <a:lnTo>
                    <a:pt x="866" y="2048"/>
                  </a:lnTo>
                  <a:lnTo>
                    <a:pt x="864" y="2048"/>
                  </a:lnTo>
                  <a:lnTo>
                    <a:pt x="864" y="2048"/>
                  </a:lnTo>
                  <a:lnTo>
                    <a:pt x="832" y="2078"/>
                  </a:lnTo>
                  <a:lnTo>
                    <a:pt x="798" y="2104"/>
                  </a:lnTo>
                  <a:lnTo>
                    <a:pt x="762" y="2124"/>
                  </a:lnTo>
                  <a:lnTo>
                    <a:pt x="724" y="2142"/>
                  </a:lnTo>
                  <a:lnTo>
                    <a:pt x="684" y="2156"/>
                  </a:lnTo>
                  <a:lnTo>
                    <a:pt x="644" y="2164"/>
                  </a:lnTo>
                  <a:lnTo>
                    <a:pt x="602" y="2170"/>
                  </a:lnTo>
                  <a:lnTo>
                    <a:pt x="560" y="2172"/>
                  </a:lnTo>
                  <a:lnTo>
                    <a:pt x="520" y="2170"/>
                  </a:lnTo>
                  <a:lnTo>
                    <a:pt x="478" y="2162"/>
                  </a:lnTo>
                  <a:lnTo>
                    <a:pt x="438" y="2152"/>
                  </a:lnTo>
                  <a:lnTo>
                    <a:pt x="398" y="2138"/>
                  </a:lnTo>
                  <a:lnTo>
                    <a:pt x="358" y="2120"/>
                  </a:lnTo>
                  <a:lnTo>
                    <a:pt x="322" y="2098"/>
                  </a:lnTo>
                  <a:lnTo>
                    <a:pt x="286" y="2072"/>
                  </a:lnTo>
                  <a:lnTo>
                    <a:pt x="254" y="2042"/>
                  </a:lnTo>
                  <a:lnTo>
                    <a:pt x="254" y="2042"/>
                  </a:lnTo>
                  <a:lnTo>
                    <a:pt x="224" y="2010"/>
                  </a:lnTo>
                  <a:lnTo>
                    <a:pt x="198" y="1974"/>
                  </a:lnTo>
                  <a:lnTo>
                    <a:pt x="176" y="1938"/>
                  </a:lnTo>
                  <a:lnTo>
                    <a:pt x="158" y="1900"/>
                  </a:lnTo>
                  <a:lnTo>
                    <a:pt x="144" y="1862"/>
                  </a:lnTo>
                  <a:lnTo>
                    <a:pt x="134" y="1820"/>
                  </a:lnTo>
                  <a:lnTo>
                    <a:pt x="126" y="1780"/>
                  </a:lnTo>
                  <a:lnTo>
                    <a:pt x="124" y="1740"/>
                  </a:lnTo>
                  <a:lnTo>
                    <a:pt x="126" y="1698"/>
                  </a:lnTo>
                  <a:lnTo>
                    <a:pt x="130" y="1658"/>
                  </a:lnTo>
                  <a:lnTo>
                    <a:pt x="138" y="1618"/>
                  </a:lnTo>
                  <a:lnTo>
                    <a:pt x="150" y="1578"/>
                  </a:lnTo>
                  <a:lnTo>
                    <a:pt x="168" y="1540"/>
                  </a:lnTo>
                  <a:lnTo>
                    <a:pt x="188" y="1504"/>
                  </a:lnTo>
                  <a:lnTo>
                    <a:pt x="212" y="1470"/>
                  </a:lnTo>
                  <a:lnTo>
                    <a:pt x="240" y="1438"/>
                  </a:lnTo>
                  <a:lnTo>
                    <a:pt x="240" y="1438"/>
                  </a:lnTo>
                  <a:lnTo>
                    <a:pt x="246" y="1430"/>
                  </a:lnTo>
                  <a:lnTo>
                    <a:pt x="1306" y="370"/>
                  </a:lnTo>
                  <a:lnTo>
                    <a:pt x="1218" y="284"/>
                  </a:lnTo>
                  <a:lnTo>
                    <a:pt x="146" y="1358"/>
                  </a:lnTo>
                  <a:lnTo>
                    <a:pt x="146" y="1358"/>
                  </a:lnTo>
                  <a:lnTo>
                    <a:pt x="146" y="1358"/>
                  </a:lnTo>
                  <a:lnTo>
                    <a:pt x="128" y="1378"/>
                  </a:lnTo>
                  <a:lnTo>
                    <a:pt x="112" y="1398"/>
                  </a:lnTo>
                  <a:lnTo>
                    <a:pt x="96" y="1420"/>
                  </a:lnTo>
                  <a:lnTo>
                    <a:pt x="82" y="1442"/>
                  </a:lnTo>
                  <a:lnTo>
                    <a:pt x="68" y="1464"/>
                  </a:lnTo>
                  <a:lnTo>
                    <a:pt x="56" y="1486"/>
                  </a:lnTo>
                  <a:lnTo>
                    <a:pt x="46" y="1510"/>
                  </a:lnTo>
                  <a:lnTo>
                    <a:pt x="36" y="1534"/>
                  </a:lnTo>
                  <a:lnTo>
                    <a:pt x="28" y="1558"/>
                  </a:lnTo>
                  <a:lnTo>
                    <a:pt x="20" y="1584"/>
                  </a:lnTo>
                  <a:lnTo>
                    <a:pt x="14" y="1610"/>
                  </a:lnTo>
                  <a:lnTo>
                    <a:pt x="8" y="1636"/>
                  </a:lnTo>
                  <a:lnTo>
                    <a:pt x="4" y="1662"/>
                  </a:lnTo>
                  <a:lnTo>
                    <a:pt x="2" y="1688"/>
                  </a:lnTo>
                  <a:lnTo>
                    <a:pt x="0" y="1714"/>
                  </a:lnTo>
                  <a:lnTo>
                    <a:pt x="0" y="1740"/>
                  </a:lnTo>
                  <a:lnTo>
                    <a:pt x="0" y="1740"/>
                  </a:lnTo>
                  <a:lnTo>
                    <a:pt x="2" y="1768"/>
                  </a:lnTo>
                  <a:lnTo>
                    <a:pt x="4" y="1796"/>
                  </a:lnTo>
                  <a:lnTo>
                    <a:pt x="8" y="1822"/>
                  </a:lnTo>
                  <a:lnTo>
                    <a:pt x="14" y="1848"/>
                  </a:lnTo>
                  <a:lnTo>
                    <a:pt x="20" y="1874"/>
                  </a:lnTo>
                  <a:lnTo>
                    <a:pt x="26" y="1900"/>
                  </a:lnTo>
                  <a:lnTo>
                    <a:pt x="36" y="1926"/>
                  </a:lnTo>
                  <a:lnTo>
                    <a:pt x="46" y="1950"/>
                  </a:lnTo>
                  <a:lnTo>
                    <a:pt x="56" y="1974"/>
                  </a:lnTo>
                  <a:lnTo>
                    <a:pt x="70" y="1998"/>
                  </a:lnTo>
                  <a:lnTo>
                    <a:pt x="82" y="2022"/>
                  </a:lnTo>
                  <a:lnTo>
                    <a:pt x="98" y="2044"/>
                  </a:lnTo>
                  <a:lnTo>
                    <a:pt x="112" y="2066"/>
                  </a:lnTo>
                  <a:lnTo>
                    <a:pt x="130" y="2088"/>
                  </a:lnTo>
                  <a:lnTo>
                    <a:pt x="148" y="2108"/>
                  </a:lnTo>
                  <a:lnTo>
                    <a:pt x="166" y="2128"/>
                  </a:lnTo>
                  <a:lnTo>
                    <a:pt x="166" y="2128"/>
                  </a:lnTo>
                  <a:lnTo>
                    <a:pt x="188" y="2148"/>
                  </a:lnTo>
                  <a:lnTo>
                    <a:pt x="210" y="2168"/>
                  </a:lnTo>
                  <a:lnTo>
                    <a:pt x="232" y="2184"/>
                  </a:lnTo>
                  <a:lnTo>
                    <a:pt x="256" y="2200"/>
                  </a:lnTo>
                  <a:lnTo>
                    <a:pt x="280" y="2216"/>
                  </a:lnTo>
                  <a:lnTo>
                    <a:pt x="304" y="2230"/>
                  </a:lnTo>
                  <a:lnTo>
                    <a:pt x="328" y="2242"/>
                  </a:lnTo>
                  <a:lnTo>
                    <a:pt x="354" y="2252"/>
                  </a:lnTo>
                  <a:lnTo>
                    <a:pt x="380" y="2262"/>
                  </a:lnTo>
                  <a:lnTo>
                    <a:pt x="406" y="2270"/>
                  </a:lnTo>
                  <a:lnTo>
                    <a:pt x="432" y="2278"/>
                  </a:lnTo>
                  <a:lnTo>
                    <a:pt x="458" y="2284"/>
                  </a:lnTo>
                  <a:lnTo>
                    <a:pt x="484" y="2288"/>
                  </a:lnTo>
                  <a:lnTo>
                    <a:pt x="512" y="2292"/>
                  </a:lnTo>
                  <a:lnTo>
                    <a:pt x="538" y="2294"/>
                  </a:lnTo>
                  <a:lnTo>
                    <a:pt x="566" y="2294"/>
                  </a:lnTo>
                  <a:lnTo>
                    <a:pt x="566" y="2294"/>
                  </a:lnTo>
                  <a:lnTo>
                    <a:pt x="614" y="2292"/>
                  </a:lnTo>
                  <a:lnTo>
                    <a:pt x="664" y="2286"/>
                  </a:lnTo>
                  <a:lnTo>
                    <a:pt x="712" y="2274"/>
                  </a:lnTo>
                  <a:lnTo>
                    <a:pt x="758" y="2260"/>
                  </a:lnTo>
                  <a:lnTo>
                    <a:pt x="804" y="2240"/>
                  </a:lnTo>
                  <a:lnTo>
                    <a:pt x="848" y="2216"/>
                  </a:lnTo>
                  <a:lnTo>
                    <a:pt x="890" y="2188"/>
                  </a:lnTo>
                  <a:lnTo>
                    <a:pt x="910" y="2172"/>
                  </a:lnTo>
                  <a:lnTo>
                    <a:pt x="930" y="2156"/>
                  </a:lnTo>
                  <a:lnTo>
                    <a:pt x="930" y="2156"/>
                  </a:lnTo>
                  <a:lnTo>
                    <a:pt x="2414" y="672"/>
                  </a:lnTo>
                  <a:lnTo>
                    <a:pt x="2414" y="672"/>
                  </a:lnTo>
                  <a:lnTo>
                    <a:pt x="2428" y="656"/>
                  </a:lnTo>
                  <a:lnTo>
                    <a:pt x="2442" y="640"/>
                  </a:lnTo>
                  <a:lnTo>
                    <a:pt x="2452" y="622"/>
                  </a:lnTo>
                  <a:lnTo>
                    <a:pt x="2460" y="602"/>
                  </a:lnTo>
                  <a:lnTo>
                    <a:pt x="2466" y="582"/>
                  </a:lnTo>
                  <a:lnTo>
                    <a:pt x="2470" y="562"/>
                  </a:lnTo>
                  <a:lnTo>
                    <a:pt x="2472" y="540"/>
                  </a:lnTo>
                  <a:lnTo>
                    <a:pt x="2472" y="518"/>
                  </a:lnTo>
                  <a:lnTo>
                    <a:pt x="2472" y="518"/>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84" name="Freeform 73"/>
            <p:cNvSpPr>
              <a:spLocks/>
            </p:cNvSpPr>
            <p:nvPr/>
          </p:nvSpPr>
          <p:spPr bwMode="auto">
            <a:xfrm rot="20541988">
              <a:off x="5343848" y="2743106"/>
              <a:ext cx="239559" cy="222309"/>
            </a:xfrm>
            <a:custGeom>
              <a:avLst/>
              <a:gdLst>
                <a:gd name="T0" fmla="*/ 2464 w 2472"/>
                <a:gd name="T1" fmla="*/ 476 h 2294"/>
                <a:gd name="T2" fmla="*/ 2430 w 2472"/>
                <a:gd name="T3" fmla="*/ 398 h 2294"/>
                <a:gd name="T4" fmla="*/ 2108 w 2472"/>
                <a:gd name="T5" fmla="*/ 70 h 2294"/>
                <a:gd name="T6" fmla="*/ 2036 w 2472"/>
                <a:gd name="T7" fmla="*/ 22 h 2294"/>
                <a:gd name="T8" fmla="*/ 1954 w 2472"/>
                <a:gd name="T9" fmla="*/ 0 h 2294"/>
                <a:gd name="T10" fmla="*/ 1890 w 2472"/>
                <a:gd name="T11" fmla="*/ 6 h 2294"/>
                <a:gd name="T12" fmla="*/ 1814 w 2472"/>
                <a:gd name="T13" fmla="*/ 42 h 2294"/>
                <a:gd name="T14" fmla="*/ 524 w 2472"/>
                <a:gd name="T15" fmla="*/ 1332 h 2294"/>
                <a:gd name="T16" fmla="*/ 488 w 2472"/>
                <a:gd name="T17" fmla="*/ 1426 h 2294"/>
                <a:gd name="T18" fmla="*/ 486 w 2472"/>
                <a:gd name="T19" fmla="*/ 1528 h 2294"/>
                <a:gd name="T20" fmla="*/ 516 w 2472"/>
                <a:gd name="T21" fmla="*/ 1628 h 2294"/>
                <a:gd name="T22" fmla="*/ 578 w 2472"/>
                <a:gd name="T23" fmla="*/ 1716 h 2294"/>
                <a:gd name="T24" fmla="*/ 656 w 2472"/>
                <a:gd name="T25" fmla="*/ 1772 h 2294"/>
                <a:gd name="T26" fmla="*/ 772 w 2472"/>
                <a:gd name="T27" fmla="*/ 1806 h 2294"/>
                <a:gd name="T28" fmla="*/ 870 w 2472"/>
                <a:gd name="T29" fmla="*/ 1804 h 2294"/>
                <a:gd name="T30" fmla="*/ 956 w 2472"/>
                <a:gd name="T31" fmla="*/ 1774 h 2294"/>
                <a:gd name="T32" fmla="*/ 1748 w 2472"/>
                <a:gd name="T33" fmla="*/ 814 h 2294"/>
                <a:gd name="T34" fmla="*/ 910 w 2472"/>
                <a:gd name="T35" fmla="*/ 1650 h 2294"/>
                <a:gd name="T36" fmla="*/ 848 w 2472"/>
                <a:gd name="T37" fmla="*/ 1680 h 2294"/>
                <a:gd name="T38" fmla="*/ 778 w 2472"/>
                <a:gd name="T39" fmla="*/ 1684 h 2294"/>
                <a:gd name="T40" fmla="*/ 710 w 2472"/>
                <a:gd name="T41" fmla="*/ 1662 h 2294"/>
                <a:gd name="T42" fmla="*/ 666 w 2472"/>
                <a:gd name="T43" fmla="*/ 1628 h 2294"/>
                <a:gd name="T44" fmla="*/ 624 w 2472"/>
                <a:gd name="T45" fmla="*/ 1568 h 2294"/>
                <a:gd name="T46" fmla="*/ 608 w 2472"/>
                <a:gd name="T47" fmla="*/ 1498 h 2294"/>
                <a:gd name="T48" fmla="*/ 620 w 2472"/>
                <a:gd name="T49" fmla="*/ 1430 h 2294"/>
                <a:gd name="T50" fmla="*/ 658 w 2472"/>
                <a:gd name="T51" fmla="*/ 1372 h 2294"/>
                <a:gd name="T52" fmla="*/ 1912 w 2472"/>
                <a:gd name="T53" fmla="*/ 126 h 2294"/>
                <a:gd name="T54" fmla="*/ 1966 w 2472"/>
                <a:gd name="T55" fmla="*/ 126 h 2294"/>
                <a:gd name="T56" fmla="*/ 2314 w 2472"/>
                <a:gd name="T57" fmla="*/ 452 h 2294"/>
                <a:gd name="T58" fmla="*/ 2346 w 2472"/>
                <a:gd name="T59" fmla="*/ 506 h 2294"/>
                <a:gd name="T60" fmla="*/ 2344 w 2472"/>
                <a:gd name="T61" fmla="*/ 558 h 2294"/>
                <a:gd name="T62" fmla="*/ 866 w 2472"/>
                <a:gd name="T63" fmla="*/ 2048 h 2294"/>
                <a:gd name="T64" fmla="*/ 864 w 2472"/>
                <a:gd name="T65" fmla="*/ 2048 h 2294"/>
                <a:gd name="T66" fmla="*/ 724 w 2472"/>
                <a:gd name="T67" fmla="*/ 2142 h 2294"/>
                <a:gd name="T68" fmla="*/ 560 w 2472"/>
                <a:gd name="T69" fmla="*/ 2172 h 2294"/>
                <a:gd name="T70" fmla="*/ 398 w 2472"/>
                <a:gd name="T71" fmla="*/ 2138 h 2294"/>
                <a:gd name="T72" fmla="*/ 254 w 2472"/>
                <a:gd name="T73" fmla="*/ 2042 h 2294"/>
                <a:gd name="T74" fmla="*/ 176 w 2472"/>
                <a:gd name="T75" fmla="*/ 1938 h 2294"/>
                <a:gd name="T76" fmla="*/ 126 w 2472"/>
                <a:gd name="T77" fmla="*/ 1780 h 2294"/>
                <a:gd name="T78" fmla="*/ 138 w 2472"/>
                <a:gd name="T79" fmla="*/ 1618 h 2294"/>
                <a:gd name="T80" fmla="*/ 212 w 2472"/>
                <a:gd name="T81" fmla="*/ 1470 h 2294"/>
                <a:gd name="T82" fmla="*/ 1306 w 2472"/>
                <a:gd name="T83" fmla="*/ 370 h 2294"/>
                <a:gd name="T84" fmla="*/ 146 w 2472"/>
                <a:gd name="T85" fmla="*/ 1358 h 2294"/>
                <a:gd name="T86" fmla="*/ 82 w 2472"/>
                <a:gd name="T87" fmla="*/ 1442 h 2294"/>
                <a:gd name="T88" fmla="*/ 36 w 2472"/>
                <a:gd name="T89" fmla="*/ 1534 h 2294"/>
                <a:gd name="T90" fmla="*/ 8 w 2472"/>
                <a:gd name="T91" fmla="*/ 1636 h 2294"/>
                <a:gd name="T92" fmla="*/ 0 w 2472"/>
                <a:gd name="T93" fmla="*/ 1740 h 2294"/>
                <a:gd name="T94" fmla="*/ 8 w 2472"/>
                <a:gd name="T95" fmla="*/ 1822 h 2294"/>
                <a:gd name="T96" fmla="*/ 36 w 2472"/>
                <a:gd name="T97" fmla="*/ 1926 h 2294"/>
                <a:gd name="T98" fmla="*/ 82 w 2472"/>
                <a:gd name="T99" fmla="*/ 2022 h 2294"/>
                <a:gd name="T100" fmla="*/ 148 w 2472"/>
                <a:gd name="T101" fmla="*/ 2108 h 2294"/>
                <a:gd name="T102" fmla="*/ 210 w 2472"/>
                <a:gd name="T103" fmla="*/ 2168 h 2294"/>
                <a:gd name="T104" fmla="*/ 304 w 2472"/>
                <a:gd name="T105" fmla="*/ 2230 h 2294"/>
                <a:gd name="T106" fmla="*/ 406 w 2472"/>
                <a:gd name="T107" fmla="*/ 2270 h 2294"/>
                <a:gd name="T108" fmla="*/ 512 w 2472"/>
                <a:gd name="T109" fmla="*/ 2292 h 2294"/>
                <a:gd name="T110" fmla="*/ 614 w 2472"/>
                <a:gd name="T111" fmla="*/ 2292 h 2294"/>
                <a:gd name="T112" fmla="*/ 804 w 2472"/>
                <a:gd name="T113" fmla="*/ 2240 h 2294"/>
                <a:gd name="T114" fmla="*/ 930 w 2472"/>
                <a:gd name="T115" fmla="*/ 2156 h 2294"/>
                <a:gd name="T116" fmla="*/ 2428 w 2472"/>
                <a:gd name="T117" fmla="*/ 656 h 2294"/>
                <a:gd name="T118" fmla="*/ 2466 w 2472"/>
                <a:gd name="T119" fmla="*/ 582 h 2294"/>
                <a:gd name="T120" fmla="*/ 2472 w 2472"/>
                <a:gd name="T121" fmla="*/ 518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72" h="2294">
                  <a:moveTo>
                    <a:pt x="2472" y="518"/>
                  </a:moveTo>
                  <a:lnTo>
                    <a:pt x="2472" y="518"/>
                  </a:lnTo>
                  <a:lnTo>
                    <a:pt x="2470" y="496"/>
                  </a:lnTo>
                  <a:lnTo>
                    <a:pt x="2464" y="476"/>
                  </a:lnTo>
                  <a:lnTo>
                    <a:pt x="2458" y="456"/>
                  </a:lnTo>
                  <a:lnTo>
                    <a:pt x="2450" y="436"/>
                  </a:lnTo>
                  <a:lnTo>
                    <a:pt x="2440" y="416"/>
                  </a:lnTo>
                  <a:lnTo>
                    <a:pt x="2430" y="398"/>
                  </a:lnTo>
                  <a:lnTo>
                    <a:pt x="2416" y="380"/>
                  </a:lnTo>
                  <a:lnTo>
                    <a:pt x="2400" y="364"/>
                  </a:lnTo>
                  <a:lnTo>
                    <a:pt x="2108" y="70"/>
                  </a:lnTo>
                  <a:lnTo>
                    <a:pt x="2108" y="70"/>
                  </a:lnTo>
                  <a:lnTo>
                    <a:pt x="2090" y="56"/>
                  </a:lnTo>
                  <a:lnTo>
                    <a:pt x="2074" y="42"/>
                  </a:lnTo>
                  <a:lnTo>
                    <a:pt x="2056" y="30"/>
                  </a:lnTo>
                  <a:lnTo>
                    <a:pt x="2036" y="22"/>
                  </a:lnTo>
                  <a:lnTo>
                    <a:pt x="2016" y="14"/>
                  </a:lnTo>
                  <a:lnTo>
                    <a:pt x="1996" y="6"/>
                  </a:lnTo>
                  <a:lnTo>
                    <a:pt x="1976" y="2"/>
                  </a:lnTo>
                  <a:lnTo>
                    <a:pt x="1954" y="0"/>
                  </a:lnTo>
                  <a:lnTo>
                    <a:pt x="1954" y="0"/>
                  </a:lnTo>
                  <a:lnTo>
                    <a:pt x="1932" y="0"/>
                  </a:lnTo>
                  <a:lnTo>
                    <a:pt x="1910" y="2"/>
                  </a:lnTo>
                  <a:lnTo>
                    <a:pt x="1890" y="6"/>
                  </a:lnTo>
                  <a:lnTo>
                    <a:pt x="1870" y="12"/>
                  </a:lnTo>
                  <a:lnTo>
                    <a:pt x="1850" y="20"/>
                  </a:lnTo>
                  <a:lnTo>
                    <a:pt x="1832" y="30"/>
                  </a:lnTo>
                  <a:lnTo>
                    <a:pt x="1814" y="42"/>
                  </a:lnTo>
                  <a:lnTo>
                    <a:pt x="1800" y="56"/>
                  </a:lnTo>
                  <a:lnTo>
                    <a:pt x="570" y="1286"/>
                  </a:lnTo>
                  <a:lnTo>
                    <a:pt x="524" y="1332"/>
                  </a:lnTo>
                  <a:lnTo>
                    <a:pt x="524" y="1332"/>
                  </a:lnTo>
                  <a:lnTo>
                    <a:pt x="512" y="1354"/>
                  </a:lnTo>
                  <a:lnTo>
                    <a:pt x="502" y="1378"/>
                  </a:lnTo>
                  <a:lnTo>
                    <a:pt x="494" y="1402"/>
                  </a:lnTo>
                  <a:lnTo>
                    <a:pt x="488" y="1426"/>
                  </a:lnTo>
                  <a:lnTo>
                    <a:pt x="484" y="1452"/>
                  </a:lnTo>
                  <a:lnTo>
                    <a:pt x="482" y="1478"/>
                  </a:lnTo>
                  <a:lnTo>
                    <a:pt x="484" y="1504"/>
                  </a:lnTo>
                  <a:lnTo>
                    <a:pt x="486" y="1528"/>
                  </a:lnTo>
                  <a:lnTo>
                    <a:pt x="490" y="1554"/>
                  </a:lnTo>
                  <a:lnTo>
                    <a:pt x="498" y="1580"/>
                  </a:lnTo>
                  <a:lnTo>
                    <a:pt x="506" y="1604"/>
                  </a:lnTo>
                  <a:lnTo>
                    <a:pt x="516" y="1628"/>
                  </a:lnTo>
                  <a:lnTo>
                    <a:pt x="530" y="1652"/>
                  </a:lnTo>
                  <a:lnTo>
                    <a:pt x="544" y="1674"/>
                  </a:lnTo>
                  <a:lnTo>
                    <a:pt x="560" y="1696"/>
                  </a:lnTo>
                  <a:lnTo>
                    <a:pt x="578" y="1716"/>
                  </a:lnTo>
                  <a:lnTo>
                    <a:pt x="578" y="1716"/>
                  </a:lnTo>
                  <a:lnTo>
                    <a:pt x="602" y="1738"/>
                  </a:lnTo>
                  <a:lnTo>
                    <a:pt x="628" y="1756"/>
                  </a:lnTo>
                  <a:lnTo>
                    <a:pt x="656" y="1772"/>
                  </a:lnTo>
                  <a:lnTo>
                    <a:pt x="684" y="1784"/>
                  </a:lnTo>
                  <a:lnTo>
                    <a:pt x="712" y="1796"/>
                  </a:lnTo>
                  <a:lnTo>
                    <a:pt x="742" y="1802"/>
                  </a:lnTo>
                  <a:lnTo>
                    <a:pt x="772" y="1806"/>
                  </a:lnTo>
                  <a:lnTo>
                    <a:pt x="802" y="1808"/>
                  </a:lnTo>
                  <a:lnTo>
                    <a:pt x="802" y="1808"/>
                  </a:lnTo>
                  <a:lnTo>
                    <a:pt x="848" y="1806"/>
                  </a:lnTo>
                  <a:lnTo>
                    <a:pt x="870" y="1804"/>
                  </a:lnTo>
                  <a:lnTo>
                    <a:pt x="894" y="1798"/>
                  </a:lnTo>
                  <a:lnTo>
                    <a:pt x="916" y="1792"/>
                  </a:lnTo>
                  <a:lnTo>
                    <a:pt x="936" y="1784"/>
                  </a:lnTo>
                  <a:lnTo>
                    <a:pt x="956" y="1774"/>
                  </a:lnTo>
                  <a:lnTo>
                    <a:pt x="972" y="1762"/>
                  </a:lnTo>
                  <a:lnTo>
                    <a:pt x="972" y="1762"/>
                  </a:lnTo>
                  <a:lnTo>
                    <a:pt x="1834" y="900"/>
                  </a:lnTo>
                  <a:lnTo>
                    <a:pt x="1748" y="814"/>
                  </a:lnTo>
                  <a:lnTo>
                    <a:pt x="928" y="1634"/>
                  </a:lnTo>
                  <a:lnTo>
                    <a:pt x="924" y="1638"/>
                  </a:lnTo>
                  <a:lnTo>
                    <a:pt x="924" y="1638"/>
                  </a:lnTo>
                  <a:lnTo>
                    <a:pt x="910" y="1650"/>
                  </a:lnTo>
                  <a:lnTo>
                    <a:pt x="896" y="1660"/>
                  </a:lnTo>
                  <a:lnTo>
                    <a:pt x="880" y="1668"/>
                  </a:lnTo>
                  <a:lnTo>
                    <a:pt x="864" y="1674"/>
                  </a:lnTo>
                  <a:lnTo>
                    <a:pt x="848" y="1680"/>
                  </a:lnTo>
                  <a:lnTo>
                    <a:pt x="830" y="1684"/>
                  </a:lnTo>
                  <a:lnTo>
                    <a:pt x="814" y="1686"/>
                  </a:lnTo>
                  <a:lnTo>
                    <a:pt x="796" y="1686"/>
                  </a:lnTo>
                  <a:lnTo>
                    <a:pt x="778" y="1684"/>
                  </a:lnTo>
                  <a:lnTo>
                    <a:pt x="760" y="1682"/>
                  </a:lnTo>
                  <a:lnTo>
                    <a:pt x="744" y="1676"/>
                  </a:lnTo>
                  <a:lnTo>
                    <a:pt x="726" y="1670"/>
                  </a:lnTo>
                  <a:lnTo>
                    <a:pt x="710" y="1662"/>
                  </a:lnTo>
                  <a:lnTo>
                    <a:pt x="694" y="1652"/>
                  </a:lnTo>
                  <a:lnTo>
                    <a:pt x="680" y="1642"/>
                  </a:lnTo>
                  <a:lnTo>
                    <a:pt x="666" y="1628"/>
                  </a:lnTo>
                  <a:lnTo>
                    <a:pt x="666" y="1628"/>
                  </a:lnTo>
                  <a:lnTo>
                    <a:pt x="652" y="1614"/>
                  </a:lnTo>
                  <a:lnTo>
                    <a:pt x="642" y="1600"/>
                  </a:lnTo>
                  <a:lnTo>
                    <a:pt x="632" y="1584"/>
                  </a:lnTo>
                  <a:lnTo>
                    <a:pt x="624" y="1568"/>
                  </a:lnTo>
                  <a:lnTo>
                    <a:pt x="618" y="1550"/>
                  </a:lnTo>
                  <a:lnTo>
                    <a:pt x="614" y="1534"/>
                  </a:lnTo>
                  <a:lnTo>
                    <a:pt x="610" y="1516"/>
                  </a:lnTo>
                  <a:lnTo>
                    <a:pt x="608" y="1498"/>
                  </a:lnTo>
                  <a:lnTo>
                    <a:pt x="610" y="1482"/>
                  </a:lnTo>
                  <a:lnTo>
                    <a:pt x="612" y="1464"/>
                  </a:lnTo>
                  <a:lnTo>
                    <a:pt x="614" y="1448"/>
                  </a:lnTo>
                  <a:lnTo>
                    <a:pt x="620" y="1430"/>
                  </a:lnTo>
                  <a:lnTo>
                    <a:pt x="626" y="1414"/>
                  </a:lnTo>
                  <a:lnTo>
                    <a:pt x="636" y="1400"/>
                  </a:lnTo>
                  <a:lnTo>
                    <a:pt x="646" y="1384"/>
                  </a:lnTo>
                  <a:lnTo>
                    <a:pt x="658" y="1372"/>
                  </a:lnTo>
                  <a:lnTo>
                    <a:pt x="1886" y="144"/>
                  </a:lnTo>
                  <a:lnTo>
                    <a:pt x="1886" y="144"/>
                  </a:lnTo>
                  <a:lnTo>
                    <a:pt x="1898" y="134"/>
                  </a:lnTo>
                  <a:lnTo>
                    <a:pt x="1912" y="126"/>
                  </a:lnTo>
                  <a:lnTo>
                    <a:pt x="1928" y="124"/>
                  </a:lnTo>
                  <a:lnTo>
                    <a:pt x="1946" y="122"/>
                  </a:lnTo>
                  <a:lnTo>
                    <a:pt x="1946" y="122"/>
                  </a:lnTo>
                  <a:lnTo>
                    <a:pt x="1966" y="126"/>
                  </a:lnTo>
                  <a:lnTo>
                    <a:pt x="1986" y="132"/>
                  </a:lnTo>
                  <a:lnTo>
                    <a:pt x="2004" y="144"/>
                  </a:lnTo>
                  <a:lnTo>
                    <a:pt x="2020" y="158"/>
                  </a:lnTo>
                  <a:lnTo>
                    <a:pt x="2314" y="452"/>
                  </a:lnTo>
                  <a:lnTo>
                    <a:pt x="2314" y="452"/>
                  </a:lnTo>
                  <a:lnTo>
                    <a:pt x="2328" y="468"/>
                  </a:lnTo>
                  <a:lnTo>
                    <a:pt x="2338" y="486"/>
                  </a:lnTo>
                  <a:lnTo>
                    <a:pt x="2346" y="506"/>
                  </a:lnTo>
                  <a:lnTo>
                    <a:pt x="2350" y="526"/>
                  </a:lnTo>
                  <a:lnTo>
                    <a:pt x="2350" y="526"/>
                  </a:lnTo>
                  <a:lnTo>
                    <a:pt x="2348" y="542"/>
                  </a:lnTo>
                  <a:lnTo>
                    <a:pt x="2344" y="558"/>
                  </a:lnTo>
                  <a:lnTo>
                    <a:pt x="2338" y="574"/>
                  </a:lnTo>
                  <a:lnTo>
                    <a:pt x="2328" y="586"/>
                  </a:lnTo>
                  <a:lnTo>
                    <a:pt x="866" y="2048"/>
                  </a:lnTo>
                  <a:lnTo>
                    <a:pt x="866" y="2048"/>
                  </a:lnTo>
                  <a:lnTo>
                    <a:pt x="866" y="2048"/>
                  </a:lnTo>
                  <a:lnTo>
                    <a:pt x="866" y="2048"/>
                  </a:lnTo>
                  <a:lnTo>
                    <a:pt x="864" y="2048"/>
                  </a:lnTo>
                  <a:lnTo>
                    <a:pt x="864" y="2048"/>
                  </a:lnTo>
                  <a:lnTo>
                    <a:pt x="832" y="2078"/>
                  </a:lnTo>
                  <a:lnTo>
                    <a:pt x="798" y="2104"/>
                  </a:lnTo>
                  <a:lnTo>
                    <a:pt x="762" y="2124"/>
                  </a:lnTo>
                  <a:lnTo>
                    <a:pt x="724" y="2142"/>
                  </a:lnTo>
                  <a:lnTo>
                    <a:pt x="684" y="2156"/>
                  </a:lnTo>
                  <a:lnTo>
                    <a:pt x="644" y="2164"/>
                  </a:lnTo>
                  <a:lnTo>
                    <a:pt x="602" y="2170"/>
                  </a:lnTo>
                  <a:lnTo>
                    <a:pt x="560" y="2172"/>
                  </a:lnTo>
                  <a:lnTo>
                    <a:pt x="520" y="2170"/>
                  </a:lnTo>
                  <a:lnTo>
                    <a:pt x="478" y="2162"/>
                  </a:lnTo>
                  <a:lnTo>
                    <a:pt x="438" y="2152"/>
                  </a:lnTo>
                  <a:lnTo>
                    <a:pt x="398" y="2138"/>
                  </a:lnTo>
                  <a:lnTo>
                    <a:pt x="358" y="2120"/>
                  </a:lnTo>
                  <a:lnTo>
                    <a:pt x="322" y="2098"/>
                  </a:lnTo>
                  <a:lnTo>
                    <a:pt x="286" y="2072"/>
                  </a:lnTo>
                  <a:lnTo>
                    <a:pt x="254" y="2042"/>
                  </a:lnTo>
                  <a:lnTo>
                    <a:pt x="254" y="2042"/>
                  </a:lnTo>
                  <a:lnTo>
                    <a:pt x="224" y="2010"/>
                  </a:lnTo>
                  <a:lnTo>
                    <a:pt x="198" y="1974"/>
                  </a:lnTo>
                  <a:lnTo>
                    <a:pt x="176" y="1938"/>
                  </a:lnTo>
                  <a:lnTo>
                    <a:pt x="158" y="1900"/>
                  </a:lnTo>
                  <a:lnTo>
                    <a:pt x="144" y="1862"/>
                  </a:lnTo>
                  <a:lnTo>
                    <a:pt x="134" y="1820"/>
                  </a:lnTo>
                  <a:lnTo>
                    <a:pt x="126" y="1780"/>
                  </a:lnTo>
                  <a:lnTo>
                    <a:pt x="124" y="1740"/>
                  </a:lnTo>
                  <a:lnTo>
                    <a:pt x="126" y="1698"/>
                  </a:lnTo>
                  <a:lnTo>
                    <a:pt x="130" y="1658"/>
                  </a:lnTo>
                  <a:lnTo>
                    <a:pt x="138" y="1618"/>
                  </a:lnTo>
                  <a:lnTo>
                    <a:pt x="150" y="1578"/>
                  </a:lnTo>
                  <a:lnTo>
                    <a:pt x="168" y="1540"/>
                  </a:lnTo>
                  <a:lnTo>
                    <a:pt x="188" y="1504"/>
                  </a:lnTo>
                  <a:lnTo>
                    <a:pt x="212" y="1470"/>
                  </a:lnTo>
                  <a:lnTo>
                    <a:pt x="240" y="1438"/>
                  </a:lnTo>
                  <a:lnTo>
                    <a:pt x="240" y="1438"/>
                  </a:lnTo>
                  <a:lnTo>
                    <a:pt x="246" y="1430"/>
                  </a:lnTo>
                  <a:lnTo>
                    <a:pt x="1306" y="370"/>
                  </a:lnTo>
                  <a:lnTo>
                    <a:pt x="1218" y="284"/>
                  </a:lnTo>
                  <a:lnTo>
                    <a:pt x="146" y="1358"/>
                  </a:lnTo>
                  <a:lnTo>
                    <a:pt x="146" y="1358"/>
                  </a:lnTo>
                  <a:lnTo>
                    <a:pt x="146" y="1358"/>
                  </a:lnTo>
                  <a:lnTo>
                    <a:pt x="128" y="1378"/>
                  </a:lnTo>
                  <a:lnTo>
                    <a:pt x="112" y="1398"/>
                  </a:lnTo>
                  <a:lnTo>
                    <a:pt x="96" y="1420"/>
                  </a:lnTo>
                  <a:lnTo>
                    <a:pt x="82" y="1442"/>
                  </a:lnTo>
                  <a:lnTo>
                    <a:pt x="68" y="1464"/>
                  </a:lnTo>
                  <a:lnTo>
                    <a:pt x="56" y="1486"/>
                  </a:lnTo>
                  <a:lnTo>
                    <a:pt x="46" y="1510"/>
                  </a:lnTo>
                  <a:lnTo>
                    <a:pt x="36" y="1534"/>
                  </a:lnTo>
                  <a:lnTo>
                    <a:pt x="28" y="1558"/>
                  </a:lnTo>
                  <a:lnTo>
                    <a:pt x="20" y="1584"/>
                  </a:lnTo>
                  <a:lnTo>
                    <a:pt x="14" y="1610"/>
                  </a:lnTo>
                  <a:lnTo>
                    <a:pt x="8" y="1636"/>
                  </a:lnTo>
                  <a:lnTo>
                    <a:pt x="4" y="1662"/>
                  </a:lnTo>
                  <a:lnTo>
                    <a:pt x="2" y="1688"/>
                  </a:lnTo>
                  <a:lnTo>
                    <a:pt x="0" y="1714"/>
                  </a:lnTo>
                  <a:lnTo>
                    <a:pt x="0" y="1740"/>
                  </a:lnTo>
                  <a:lnTo>
                    <a:pt x="0" y="1740"/>
                  </a:lnTo>
                  <a:lnTo>
                    <a:pt x="2" y="1768"/>
                  </a:lnTo>
                  <a:lnTo>
                    <a:pt x="4" y="1796"/>
                  </a:lnTo>
                  <a:lnTo>
                    <a:pt x="8" y="1822"/>
                  </a:lnTo>
                  <a:lnTo>
                    <a:pt x="14" y="1848"/>
                  </a:lnTo>
                  <a:lnTo>
                    <a:pt x="20" y="1874"/>
                  </a:lnTo>
                  <a:lnTo>
                    <a:pt x="26" y="1900"/>
                  </a:lnTo>
                  <a:lnTo>
                    <a:pt x="36" y="1926"/>
                  </a:lnTo>
                  <a:lnTo>
                    <a:pt x="46" y="1950"/>
                  </a:lnTo>
                  <a:lnTo>
                    <a:pt x="56" y="1974"/>
                  </a:lnTo>
                  <a:lnTo>
                    <a:pt x="70" y="1998"/>
                  </a:lnTo>
                  <a:lnTo>
                    <a:pt x="82" y="2022"/>
                  </a:lnTo>
                  <a:lnTo>
                    <a:pt x="98" y="2044"/>
                  </a:lnTo>
                  <a:lnTo>
                    <a:pt x="112" y="2066"/>
                  </a:lnTo>
                  <a:lnTo>
                    <a:pt x="130" y="2088"/>
                  </a:lnTo>
                  <a:lnTo>
                    <a:pt x="148" y="2108"/>
                  </a:lnTo>
                  <a:lnTo>
                    <a:pt x="166" y="2128"/>
                  </a:lnTo>
                  <a:lnTo>
                    <a:pt x="166" y="2128"/>
                  </a:lnTo>
                  <a:lnTo>
                    <a:pt x="188" y="2148"/>
                  </a:lnTo>
                  <a:lnTo>
                    <a:pt x="210" y="2168"/>
                  </a:lnTo>
                  <a:lnTo>
                    <a:pt x="232" y="2184"/>
                  </a:lnTo>
                  <a:lnTo>
                    <a:pt x="256" y="2200"/>
                  </a:lnTo>
                  <a:lnTo>
                    <a:pt x="280" y="2216"/>
                  </a:lnTo>
                  <a:lnTo>
                    <a:pt x="304" y="2230"/>
                  </a:lnTo>
                  <a:lnTo>
                    <a:pt x="328" y="2242"/>
                  </a:lnTo>
                  <a:lnTo>
                    <a:pt x="354" y="2252"/>
                  </a:lnTo>
                  <a:lnTo>
                    <a:pt x="380" y="2262"/>
                  </a:lnTo>
                  <a:lnTo>
                    <a:pt x="406" y="2270"/>
                  </a:lnTo>
                  <a:lnTo>
                    <a:pt x="432" y="2278"/>
                  </a:lnTo>
                  <a:lnTo>
                    <a:pt x="458" y="2284"/>
                  </a:lnTo>
                  <a:lnTo>
                    <a:pt x="484" y="2288"/>
                  </a:lnTo>
                  <a:lnTo>
                    <a:pt x="512" y="2292"/>
                  </a:lnTo>
                  <a:lnTo>
                    <a:pt x="538" y="2294"/>
                  </a:lnTo>
                  <a:lnTo>
                    <a:pt x="566" y="2294"/>
                  </a:lnTo>
                  <a:lnTo>
                    <a:pt x="566" y="2294"/>
                  </a:lnTo>
                  <a:lnTo>
                    <a:pt x="614" y="2292"/>
                  </a:lnTo>
                  <a:lnTo>
                    <a:pt x="664" y="2286"/>
                  </a:lnTo>
                  <a:lnTo>
                    <a:pt x="712" y="2274"/>
                  </a:lnTo>
                  <a:lnTo>
                    <a:pt x="758" y="2260"/>
                  </a:lnTo>
                  <a:lnTo>
                    <a:pt x="804" y="2240"/>
                  </a:lnTo>
                  <a:lnTo>
                    <a:pt x="848" y="2216"/>
                  </a:lnTo>
                  <a:lnTo>
                    <a:pt x="890" y="2188"/>
                  </a:lnTo>
                  <a:lnTo>
                    <a:pt x="910" y="2172"/>
                  </a:lnTo>
                  <a:lnTo>
                    <a:pt x="930" y="2156"/>
                  </a:lnTo>
                  <a:lnTo>
                    <a:pt x="930" y="2156"/>
                  </a:lnTo>
                  <a:lnTo>
                    <a:pt x="2414" y="672"/>
                  </a:lnTo>
                  <a:lnTo>
                    <a:pt x="2414" y="672"/>
                  </a:lnTo>
                  <a:lnTo>
                    <a:pt x="2428" y="656"/>
                  </a:lnTo>
                  <a:lnTo>
                    <a:pt x="2442" y="640"/>
                  </a:lnTo>
                  <a:lnTo>
                    <a:pt x="2452" y="622"/>
                  </a:lnTo>
                  <a:lnTo>
                    <a:pt x="2460" y="602"/>
                  </a:lnTo>
                  <a:lnTo>
                    <a:pt x="2466" y="582"/>
                  </a:lnTo>
                  <a:lnTo>
                    <a:pt x="2470" y="562"/>
                  </a:lnTo>
                  <a:lnTo>
                    <a:pt x="2472" y="540"/>
                  </a:lnTo>
                  <a:lnTo>
                    <a:pt x="2472" y="518"/>
                  </a:lnTo>
                  <a:lnTo>
                    <a:pt x="2472" y="518"/>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85" name="Freeform 73"/>
            <p:cNvSpPr>
              <a:spLocks/>
            </p:cNvSpPr>
            <p:nvPr/>
          </p:nvSpPr>
          <p:spPr bwMode="auto">
            <a:xfrm rot="21430223">
              <a:off x="5561233" y="5682947"/>
              <a:ext cx="433095" cy="401909"/>
            </a:xfrm>
            <a:custGeom>
              <a:avLst/>
              <a:gdLst>
                <a:gd name="T0" fmla="*/ 2464 w 2472"/>
                <a:gd name="T1" fmla="*/ 476 h 2294"/>
                <a:gd name="T2" fmla="*/ 2430 w 2472"/>
                <a:gd name="T3" fmla="*/ 398 h 2294"/>
                <a:gd name="T4" fmla="*/ 2108 w 2472"/>
                <a:gd name="T5" fmla="*/ 70 h 2294"/>
                <a:gd name="T6" fmla="*/ 2036 w 2472"/>
                <a:gd name="T7" fmla="*/ 22 h 2294"/>
                <a:gd name="T8" fmla="*/ 1954 w 2472"/>
                <a:gd name="T9" fmla="*/ 0 h 2294"/>
                <a:gd name="T10" fmla="*/ 1890 w 2472"/>
                <a:gd name="T11" fmla="*/ 6 h 2294"/>
                <a:gd name="T12" fmla="*/ 1814 w 2472"/>
                <a:gd name="T13" fmla="*/ 42 h 2294"/>
                <a:gd name="T14" fmla="*/ 524 w 2472"/>
                <a:gd name="T15" fmla="*/ 1332 h 2294"/>
                <a:gd name="T16" fmla="*/ 488 w 2472"/>
                <a:gd name="T17" fmla="*/ 1426 h 2294"/>
                <a:gd name="T18" fmla="*/ 486 w 2472"/>
                <a:gd name="T19" fmla="*/ 1528 h 2294"/>
                <a:gd name="T20" fmla="*/ 516 w 2472"/>
                <a:gd name="T21" fmla="*/ 1628 h 2294"/>
                <a:gd name="T22" fmla="*/ 578 w 2472"/>
                <a:gd name="T23" fmla="*/ 1716 h 2294"/>
                <a:gd name="T24" fmla="*/ 656 w 2472"/>
                <a:gd name="T25" fmla="*/ 1772 h 2294"/>
                <a:gd name="T26" fmla="*/ 772 w 2472"/>
                <a:gd name="T27" fmla="*/ 1806 h 2294"/>
                <a:gd name="T28" fmla="*/ 870 w 2472"/>
                <a:gd name="T29" fmla="*/ 1804 h 2294"/>
                <a:gd name="T30" fmla="*/ 956 w 2472"/>
                <a:gd name="T31" fmla="*/ 1774 h 2294"/>
                <a:gd name="T32" fmla="*/ 1748 w 2472"/>
                <a:gd name="T33" fmla="*/ 814 h 2294"/>
                <a:gd name="T34" fmla="*/ 910 w 2472"/>
                <a:gd name="T35" fmla="*/ 1650 h 2294"/>
                <a:gd name="T36" fmla="*/ 848 w 2472"/>
                <a:gd name="T37" fmla="*/ 1680 h 2294"/>
                <a:gd name="T38" fmla="*/ 778 w 2472"/>
                <a:gd name="T39" fmla="*/ 1684 h 2294"/>
                <a:gd name="T40" fmla="*/ 710 w 2472"/>
                <a:gd name="T41" fmla="*/ 1662 h 2294"/>
                <a:gd name="T42" fmla="*/ 666 w 2472"/>
                <a:gd name="T43" fmla="*/ 1628 h 2294"/>
                <a:gd name="T44" fmla="*/ 624 w 2472"/>
                <a:gd name="T45" fmla="*/ 1568 h 2294"/>
                <a:gd name="T46" fmla="*/ 608 w 2472"/>
                <a:gd name="T47" fmla="*/ 1498 h 2294"/>
                <a:gd name="T48" fmla="*/ 620 w 2472"/>
                <a:gd name="T49" fmla="*/ 1430 h 2294"/>
                <a:gd name="T50" fmla="*/ 658 w 2472"/>
                <a:gd name="T51" fmla="*/ 1372 h 2294"/>
                <a:gd name="T52" fmla="*/ 1912 w 2472"/>
                <a:gd name="T53" fmla="*/ 126 h 2294"/>
                <a:gd name="T54" fmla="*/ 1966 w 2472"/>
                <a:gd name="T55" fmla="*/ 126 h 2294"/>
                <a:gd name="T56" fmla="*/ 2314 w 2472"/>
                <a:gd name="T57" fmla="*/ 452 h 2294"/>
                <a:gd name="T58" fmla="*/ 2346 w 2472"/>
                <a:gd name="T59" fmla="*/ 506 h 2294"/>
                <a:gd name="T60" fmla="*/ 2344 w 2472"/>
                <a:gd name="T61" fmla="*/ 558 h 2294"/>
                <a:gd name="T62" fmla="*/ 866 w 2472"/>
                <a:gd name="T63" fmla="*/ 2048 h 2294"/>
                <a:gd name="T64" fmla="*/ 864 w 2472"/>
                <a:gd name="T65" fmla="*/ 2048 h 2294"/>
                <a:gd name="T66" fmla="*/ 724 w 2472"/>
                <a:gd name="T67" fmla="*/ 2142 h 2294"/>
                <a:gd name="T68" fmla="*/ 560 w 2472"/>
                <a:gd name="T69" fmla="*/ 2172 h 2294"/>
                <a:gd name="T70" fmla="*/ 398 w 2472"/>
                <a:gd name="T71" fmla="*/ 2138 h 2294"/>
                <a:gd name="T72" fmla="*/ 254 w 2472"/>
                <a:gd name="T73" fmla="*/ 2042 h 2294"/>
                <a:gd name="T74" fmla="*/ 176 w 2472"/>
                <a:gd name="T75" fmla="*/ 1938 h 2294"/>
                <a:gd name="T76" fmla="*/ 126 w 2472"/>
                <a:gd name="T77" fmla="*/ 1780 h 2294"/>
                <a:gd name="T78" fmla="*/ 138 w 2472"/>
                <a:gd name="T79" fmla="*/ 1618 h 2294"/>
                <a:gd name="T80" fmla="*/ 212 w 2472"/>
                <a:gd name="T81" fmla="*/ 1470 h 2294"/>
                <a:gd name="T82" fmla="*/ 1306 w 2472"/>
                <a:gd name="T83" fmla="*/ 370 h 2294"/>
                <a:gd name="T84" fmla="*/ 146 w 2472"/>
                <a:gd name="T85" fmla="*/ 1358 h 2294"/>
                <a:gd name="T86" fmla="*/ 82 w 2472"/>
                <a:gd name="T87" fmla="*/ 1442 h 2294"/>
                <a:gd name="T88" fmla="*/ 36 w 2472"/>
                <a:gd name="T89" fmla="*/ 1534 h 2294"/>
                <a:gd name="T90" fmla="*/ 8 w 2472"/>
                <a:gd name="T91" fmla="*/ 1636 h 2294"/>
                <a:gd name="T92" fmla="*/ 0 w 2472"/>
                <a:gd name="T93" fmla="*/ 1740 h 2294"/>
                <a:gd name="T94" fmla="*/ 8 w 2472"/>
                <a:gd name="T95" fmla="*/ 1822 h 2294"/>
                <a:gd name="T96" fmla="*/ 36 w 2472"/>
                <a:gd name="T97" fmla="*/ 1926 h 2294"/>
                <a:gd name="T98" fmla="*/ 82 w 2472"/>
                <a:gd name="T99" fmla="*/ 2022 h 2294"/>
                <a:gd name="T100" fmla="*/ 148 w 2472"/>
                <a:gd name="T101" fmla="*/ 2108 h 2294"/>
                <a:gd name="T102" fmla="*/ 210 w 2472"/>
                <a:gd name="T103" fmla="*/ 2168 h 2294"/>
                <a:gd name="T104" fmla="*/ 304 w 2472"/>
                <a:gd name="T105" fmla="*/ 2230 h 2294"/>
                <a:gd name="T106" fmla="*/ 406 w 2472"/>
                <a:gd name="T107" fmla="*/ 2270 h 2294"/>
                <a:gd name="T108" fmla="*/ 512 w 2472"/>
                <a:gd name="T109" fmla="*/ 2292 h 2294"/>
                <a:gd name="T110" fmla="*/ 614 w 2472"/>
                <a:gd name="T111" fmla="*/ 2292 h 2294"/>
                <a:gd name="T112" fmla="*/ 804 w 2472"/>
                <a:gd name="T113" fmla="*/ 2240 h 2294"/>
                <a:gd name="T114" fmla="*/ 930 w 2472"/>
                <a:gd name="T115" fmla="*/ 2156 h 2294"/>
                <a:gd name="T116" fmla="*/ 2428 w 2472"/>
                <a:gd name="T117" fmla="*/ 656 h 2294"/>
                <a:gd name="T118" fmla="*/ 2466 w 2472"/>
                <a:gd name="T119" fmla="*/ 582 h 2294"/>
                <a:gd name="T120" fmla="*/ 2472 w 2472"/>
                <a:gd name="T121" fmla="*/ 518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72" h="2294">
                  <a:moveTo>
                    <a:pt x="2472" y="518"/>
                  </a:moveTo>
                  <a:lnTo>
                    <a:pt x="2472" y="518"/>
                  </a:lnTo>
                  <a:lnTo>
                    <a:pt x="2470" y="496"/>
                  </a:lnTo>
                  <a:lnTo>
                    <a:pt x="2464" y="476"/>
                  </a:lnTo>
                  <a:lnTo>
                    <a:pt x="2458" y="456"/>
                  </a:lnTo>
                  <a:lnTo>
                    <a:pt x="2450" y="436"/>
                  </a:lnTo>
                  <a:lnTo>
                    <a:pt x="2440" y="416"/>
                  </a:lnTo>
                  <a:lnTo>
                    <a:pt x="2430" y="398"/>
                  </a:lnTo>
                  <a:lnTo>
                    <a:pt x="2416" y="380"/>
                  </a:lnTo>
                  <a:lnTo>
                    <a:pt x="2400" y="364"/>
                  </a:lnTo>
                  <a:lnTo>
                    <a:pt x="2108" y="70"/>
                  </a:lnTo>
                  <a:lnTo>
                    <a:pt x="2108" y="70"/>
                  </a:lnTo>
                  <a:lnTo>
                    <a:pt x="2090" y="56"/>
                  </a:lnTo>
                  <a:lnTo>
                    <a:pt x="2074" y="42"/>
                  </a:lnTo>
                  <a:lnTo>
                    <a:pt x="2056" y="30"/>
                  </a:lnTo>
                  <a:lnTo>
                    <a:pt x="2036" y="22"/>
                  </a:lnTo>
                  <a:lnTo>
                    <a:pt x="2016" y="14"/>
                  </a:lnTo>
                  <a:lnTo>
                    <a:pt x="1996" y="6"/>
                  </a:lnTo>
                  <a:lnTo>
                    <a:pt x="1976" y="2"/>
                  </a:lnTo>
                  <a:lnTo>
                    <a:pt x="1954" y="0"/>
                  </a:lnTo>
                  <a:lnTo>
                    <a:pt x="1954" y="0"/>
                  </a:lnTo>
                  <a:lnTo>
                    <a:pt x="1932" y="0"/>
                  </a:lnTo>
                  <a:lnTo>
                    <a:pt x="1910" y="2"/>
                  </a:lnTo>
                  <a:lnTo>
                    <a:pt x="1890" y="6"/>
                  </a:lnTo>
                  <a:lnTo>
                    <a:pt x="1870" y="12"/>
                  </a:lnTo>
                  <a:lnTo>
                    <a:pt x="1850" y="20"/>
                  </a:lnTo>
                  <a:lnTo>
                    <a:pt x="1832" y="30"/>
                  </a:lnTo>
                  <a:lnTo>
                    <a:pt x="1814" y="42"/>
                  </a:lnTo>
                  <a:lnTo>
                    <a:pt x="1800" y="56"/>
                  </a:lnTo>
                  <a:lnTo>
                    <a:pt x="570" y="1286"/>
                  </a:lnTo>
                  <a:lnTo>
                    <a:pt x="524" y="1332"/>
                  </a:lnTo>
                  <a:lnTo>
                    <a:pt x="524" y="1332"/>
                  </a:lnTo>
                  <a:lnTo>
                    <a:pt x="512" y="1354"/>
                  </a:lnTo>
                  <a:lnTo>
                    <a:pt x="502" y="1378"/>
                  </a:lnTo>
                  <a:lnTo>
                    <a:pt x="494" y="1402"/>
                  </a:lnTo>
                  <a:lnTo>
                    <a:pt x="488" y="1426"/>
                  </a:lnTo>
                  <a:lnTo>
                    <a:pt x="484" y="1452"/>
                  </a:lnTo>
                  <a:lnTo>
                    <a:pt x="482" y="1478"/>
                  </a:lnTo>
                  <a:lnTo>
                    <a:pt x="484" y="1504"/>
                  </a:lnTo>
                  <a:lnTo>
                    <a:pt x="486" y="1528"/>
                  </a:lnTo>
                  <a:lnTo>
                    <a:pt x="490" y="1554"/>
                  </a:lnTo>
                  <a:lnTo>
                    <a:pt x="498" y="1580"/>
                  </a:lnTo>
                  <a:lnTo>
                    <a:pt x="506" y="1604"/>
                  </a:lnTo>
                  <a:lnTo>
                    <a:pt x="516" y="1628"/>
                  </a:lnTo>
                  <a:lnTo>
                    <a:pt x="530" y="1652"/>
                  </a:lnTo>
                  <a:lnTo>
                    <a:pt x="544" y="1674"/>
                  </a:lnTo>
                  <a:lnTo>
                    <a:pt x="560" y="1696"/>
                  </a:lnTo>
                  <a:lnTo>
                    <a:pt x="578" y="1716"/>
                  </a:lnTo>
                  <a:lnTo>
                    <a:pt x="578" y="1716"/>
                  </a:lnTo>
                  <a:lnTo>
                    <a:pt x="602" y="1738"/>
                  </a:lnTo>
                  <a:lnTo>
                    <a:pt x="628" y="1756"/>
                  </a:lnTo>
                  <a:lnTo>
                    <a:pt x="656" y="1772"/>
                  </a:lnTo>
                  <a:lnTo>
                    <a:pt x="684" y="1784"/>
                  </a:lnTo>
                  <a:lnTo>
                    <a:pt x="712" y="1796"/>
                  </a:lnTo>
                  <a:lnTo>
                    <a:pt x="742" y="1802"/>
                  </a:lnTo>
                  <a:lnTo>
                    <a:pt x="772" y="1806"/>
                  </a:lnTo>
                  <a:lnTo>
                    <a:pt x="802" y="1808"/>
                  </a:lnTo>
                  <a:lnTo>
                    <a:pt x="802" y="1808"/>
                  </a:lnTo>
                  <a:lnTo>
                    <a:pt x="848" y="1806"/>
                  </a:lnTo>
                  <a:lnTo>
                    <a:pt x="870" y="1804"/>
                  </a:lnTo>
                  <a:lnTo>
                    <a:pt x="894" y="1798"/>
                  </a:lnTo>
                  <a:lnTo>
                    <a:pt x="916" y="1792"/>
                  </a:lnTo>
                  <a:lnTo>
                    <a:pt x="936" y="1784"/>
                  </a:lnTo>
                  <a:lnTo>
                    <a:pt x="956" y="1774"/>
                  </a:lnTo>
                  <a:lnTo>
                    <a:pt x="972" y="1762"/>
                  </a:lnTo>
                  <a:lnTo>
                    <a:pt x="972" y="1762"/>
                  </a:lnTo>
                  <a:lnTo>
                    <a:pt x="1834" y="900"/>
                  </a:lnTo>
                  <a:lnTo>
                    <a:pt x="1748" y="814"/>
                  </a:lnTo>
                  <a:lnTo>
                    <a:pt x="928" y="1634"/>
                  </a:lnTo>
                  <a:lnTo>
                    <a:pt x="924" y="1638"/>
                  </a:lnTo>
                  <a:lnTo>
                    <a:pt x="924" y="1638"/>
                  </a:lnTo>
                  <a:lnTo>
                    <a:pt x="910" y="1650"/>
                  </a:lnTo>
                  <a:lnTo>
                    <a:pt x="896" y="1660"/>
                  </a:lnTo>
                  <a:lnTo>
                    <a:pt x="880" y="1668"/>
                  </a:lnTo>
                  <a:lnTo>
                    <a:pt x="864" y="1674"/>
                  </a:lnTo>
                  <a:lnTo>
                    <a:pt x="848" y="1680"/>
                  </a:lnTo>
                  <a:lnTo>
                    <a:pt x="830" y="1684"/>
                  </a:lnTo>
                  <a:lnTo>
                    <a:pt x="814" y="1686"/>
                  </a:lnTo>
                  <a:lnTo>
                    <a:pt x="796" y="1686"/>
                  </a:lnTo>
                  <a:lnTo>
                    <a:pt x="778" y="1684"/>
                  </a:lnTo>
                  <a:lnTo>
                    <a:pt x="760" y="1682"/>
                  </a:lnTo>
                  <a:lnTo>
                    <a:pt x="744" y="1676"/>
                  </a:lnTo>
                  <a:lnTo>
                    <a:pt x="726" y="1670"/>
                  </a:lnTo>
                  <a:lnTo>
                    <a:pt x="710" y="1662"/>
                  </a:lnTo>
                  <a:lnTo>
                    <a:pt x="694" y="1652"/>
                  </a:lnTo>
                  <a:lnTo>
                    <a:pt x="680" y="1642"/>
                  </a:lnTo>
                  <a:lnTo>
                    <a:pt x="666" y="1628"/>
                  </a:lnTo>
                  <a:lnTo>
                    <a:pt x="666" y="1628"/>
                  </a:lnTo>
                  <a:lnTo>
                    <a:pt x="652" y="1614"/>
                  </a:lnTo>
                  <a:lnTo>
                    <a:pt x="642" y="1600"/>
                  </a:lnTo>
                  <a:lnTo>
                    <a:pt x="632" y="1584"/>
                  </a:lnTo>
                  <a:lnTo>
                    <a:pt x="624" y="1568"/>
                  </a:lnTo>
                  <a:lnTo>
                    <a:pt x="618" y="1550"/>
                  </a:lnTo>
                  <a:lnTo>
                    <a:pt x="614" y="1534"/>
                  </a:lnTo>
                  <a:lnTo>
                    <a:pt x="610" y="1516"/>
                  </a:lnTo>
                  <a:lnTo>
                    <a:pt x="608" y="1498"/>
                  </a:lnTo>
                  <a:lnTo>
                    <a:pt x="610" y="1482"/>
                  </a:lnTo>
                  <a:lnTo>
                    <a:pt x="612" y="1464"/>
                  </a:lnTo>
                  <a:lnTo>
                    <a:pt x="614" y="1448"/>
                  </a:lnTo>
                  <a:lnTo>
                    <a:pt x="620" y="1430"/>
                  </a:lnTo>
                  <a:lnTo>
                    <a:pt x="626" y="1414"/>
                  </a:lnTo>
                  <a:lnTo>
                    <a:pt x="636" y="1400"/>
                  </a:lnTo>
                  <a:lnTo>
                    <a:pt x="646" y="1384"/>
                  </a:lnTo>
                  <a:lnTo>
                    <a:pt x="658" y="1372"/>
                  </a:lnTo>
                  <a:lnTo>
                    <a:pt x="1886" y="144"/>
                  </a:lnTo>
                  <a:lnTo>
                    <a:pt x="1886" y="144"/>
                  </a:lnTo>
                  <a:lnTo>
                    <a:pt x="1898" y="134"/>
                  </a:lnTo>
                  <a:lnTo>
                    <a:pt x="1912" y="126"/>
                  </a:lnTo>
                  <a:lnTo>
                    <a:pt x="1928" y="124"/>
                  </a:lnTo>
                  <a:lnTo>
                    <a:pt x="1946" y="122"/>
                  </a:lnTo>
                  <a:lnTo>
                    <a:pt x="1946" y="122"/>
                  </a:lnTo>
                  <a:lnTo>
                    <a:pt x="1966" y="126"/>
                  </a:lnTo>
                  <a:lnTo>
                    <a:pt x="1986" y="132"/>
                  </a:lnTo>
                  <a:lnTo>
                    <a:pt x="2004" y="144"/>
                  </a:lnTo>
                  <a:lnTo>
                    <a:pt x="2020" y="158"/>
                  </a:lnTo>
                  <a:lnTo>
                    <a:pt x="2314" y="452"/>
                  </a:lnTo>
                  <a:lnTo>
                    <a:pt x="2314" y="452"/>
                  </a:lnTo>
                  <a:lnTo>
                    <a:pt x="2328" y="468"/>
                  </a:lnTo>
                  <a:lnTo>
                    <a:pt x="2338" y="486"/>
                  </a:lnTo>
                  <a:lnTo>
                    <a:pt x="2346" y="506"/>
                  </a:lnTo>
                  <a:lnTo>
                    <a:pt x="2350" y="526"/>
                  </a:lnTo>
                  <a:lnTo>
                    <a:pt x="2350" y="526"/>
                  </a:lnTo>
                  <a:lnTo>
                    <a:pt x="2348" y="542"/>
                  </a:lnTo>
                  <a:lnTo>
                    <a:pt x="2344" y="558"/>
                  </a:lnTo>
                  <a:lnTo>
                    <a:pt x="2338" y="574"/>
                  </a:lnTo>
                  <a:lnTo>
                    <a:pt x="2328" y="586"/>
                  </a:lnTo>
                  <a:lnTo>
                    <a:pt x="866" y="2048"/>
                  </a:lnTo>
                  <a:lnTo>
                    <a:pt x="866" y="2048"/>
                  </a:lnTo>
                  <a:lnTo>
                    <a:pt x="866" y="2048"/>
                  </a:lnTo>
                  <a:lnTo>
                    <a:pt x="866" y="2048"/>
                  </a:lnTo>
                  <a:lnTo>
                    <a:pt x="864" y="2048"/>
                  </a:lnTo>
                  <a:lnTo>
                    <a:pt x="864" y="2048"/>
                  </a:lnTo>
                  <a:lnTo>
                    <a:pt x="832" y="2078"/>
                  </a:lnTo>
                  <a:lnTo>
                    <a:pt x="798" y="2104"/>
                  </a:lnTo>
                  <a:lnTo>
                    <a:pt x="762" y="2124"/>
                  </a:lnTo>
                  <a:lnTo>
                    <a:pt x="724" y="2142"/>
                  </a:lnTo>
                  <a:lnTo>
                    <a:pt x="684" y="2156"/>
                  </a:lnTo>
                  <a:lnTo>
                    <a:pt x="644" y="2164"/>
                  </a:lnTo>
                  <a:lnTo>
                    <a:pt x="602" y="2170"/>
                  </a:lnTo>
                  <a:lnTo>
                    <a:pt x="560" y="2172"/>
                  </a:lnTo>
                  <a:lnTo>
                    <a:pt x="520" y="2170"/>
                  </a:lnTo>
                  <a:lnTo>
                    <a:pt x="478" y="2162"/>
                  </a:lnTo>
                  <a:lnTo>
                    <a:pt x="438" y="2152"/>
                  </a:lnTo>
                  <a:lnTo>
                    <a:pt x="398" y="2138"/>
                  </a:lnTo>
                  <a:lnTo>
                    <a:pt x="358" y="2120"/>
                  </a:lnTo>
                  <a:lnTo>
                    <a:pt x="322" y="2098"/>
                  </a:lnTo>
                  <a:lnTo>
                    <a:pt x="286" y="2072"/>
                  </a:lnTo>
                  <a:lnTo>
                    <a:pt x="254" y="2042"/>
                  </a:lnTo>
                  <a:lnTo>
                    <a:pt x="254" y="2042"/>
                  </a:lnTo>
                  <a:lnTo>
                    <a:pt x="224" y="2010"/>
                  </a:lnTo>
                  <a:lnTo>
                    <a:pt x="198" y="1974"/>
                  </a:lnTo>
                  <a:lnTo>
                    <a:pt x="176" y="1938"/>
                  </a:lnTo>
                  <a:lnTo>
                    <a:pt x="158" y="1900"/>
                  </a:lnTo>
                  <a:lnTo>
                    <a:pt x="144" y="1862"/>
                  </a:lnTo>
                  <a:lnTo>
                    <a:pt x="134" y="1820"/>
                  </a:lnTo>
                  <a:lnTo>
                    <a:pt x="126" y="1780"/>
                  </a:lnTo>
                  <a:lnTo>
                    <a:pt x="124" y="1740"/>
                  </a:lnTo>
                  <a:lnTo>
                    <a:pt x="126" y="1698"/>
                  </a:lnTo>
                  <a:lnTo>
                    <a:pt x="130" y="1658"/>
                  </a:lnTo>
                  <a:lnTo>
                    <a:pt x="138" y="1618"/>
                  </a:lnTo>
                  <a:lnTo>
                    <a:pt x="150" y="1578"/>
                  </a:lnTo>
                  <a:lnTo>
                    <a:pt x="168" y="1540"/>
                  </a:lnTo>
                  <a:lnTo>
                    <a:pt x="188" y="1504"/>
                  </a:lnTo>
                  <a:lnTo>
                    <a:pt x="212" y="1470"/>
                  </a:lnTo>
                  <a:lnTo>
                    <a:pt x="240" y="1438"/>
                  </a:lnTo>
                  <a:lnTo>
                    <a:pt x="240" y="1438"/>
                  </a:lnTo>
                  <a:lnTo>
                    <a:pt x="246" y="1430"/>
                  </a:lnTo>
                  <a:lnTo>
                    <a:pt x="1306" y="370"/>
                  </a:lnTo>
                  <a:lnTo>
                    <a:pt x="1218" y="284"/>
                  </a:lnTo>
                  <a:lnTo>
                    <a:pt x="146" y="1358"/>
                  </a:lnTo>
                  <a:lnTo>
                    <a:pt x="146" y="1358"/>
                  </a:lnTo>
                  <a:lnTo>
                    <a:pt x="146" y="1358"/>
                  </a:lnTo>
                  <a:lnTo>
                    <a:pt x="128" y="1378"/>
                  </a:lnTo>
                  <a:lnTo>
                    <a:pt x="112" y="1398"/>
                  </a:lnTo>
                  <a:lnTo>
                    <a:pt x="96" y="1420"/>
                  </a:lnTo>
                  <a:lnTo>
                    <a:pt x="82" y="1442"/>
                  </a:lnTo>
                  <a:lnTo>
                    <a:pt x="68" y="1464"/>
                  </a:lnTo>
                  <a:lnTo>
                    <a:pt x="56" y="1486"/>
                  </a:lnTo>
                  <a:lnTo>
                    <a:pt x="46" y="1510"/>
                  </a:lnTo>
                  <a:lnTo>
                    <a:pt x="36" y="1534"/>
                  </a:lnTo>
                  <a:lnTo>
                    <a:pt x="28" y="1558"/>
                  </a:lnTo>
                  <a:lnTo>
                    <a:pt x="20" y="1584"/>
                  </a:lnTo>
                  <a:lnTo>
                    <a:pt x="14" y="1610"/>
                  </a:lnTo>
                  <a:lnTo>
                    <a:pt x="8" y="1636"/>
                  </a:lnTo>
                  <a:lnTo>
                    <a:pt x="4" y="1662"/>
                  </a:lnTo>
                  <a:lnTo>
                    <a:pt x="2" y="1688"/>
                  </a:lnTo>
                  <a:lnTo>
                    <a:pt x="0" y="1714"/>
                  </a:lnTo>
                  <a:lnTo>
                    <a:pt x="0" y="1740"/>
                  </a:lnTo>
                  <a:lnTo>
                    <a:pt x="0" y="1740"/>
                  </a:lnTo>
                  <a:lnTo>
                    <a:pt x="2" y="1768"/>
                  </a:lnTo>
                  <a:lnTo>
                    <a:pt x="4" y="1796"/>
                  </a:lnTo>
                  <a:lnTo>
                    <a:pt x="8" y="1822"/>
                  </a:lnTo>
                  <a:lnTo>
                    <a:pt x="14" y="1848"/>
                  </a:lnTo>
                  <a:lnTo>
                    <a:pt x="20" y="1874"/>
                  </a:lnTo>
                  <a:lnTo>
                    <a:pt x="26" y="1900"/>
                  </a:lnTo>
                  <a:lnTo>
                    <a:pt x="36" y="1926"/>
                  </a:lnTo>
                  <a:lnTo>
                    <a:pt x="46" y="1950"/>
                  </a:lnTo>
                  <a:lnTo>
                    <a:pt x="56" y="1974"/>
                  </a:lnTo>
                  <a:lnTo>
                    <a:pt x="70" y="1998"/>
                  </a:lnTo>
                  <a:lnTo>
                    <a:pt x="82" y="2022"/>
                  </a:lnTo>
                  <a:lnTo>
                    <a:pt x="98" y="2044"/>
                  </a:lnTo>
                  <a:lnTo>
                    <a:pt x="112" y="2066"/>
                  </a:lnTo>
                  <a:lnTo>
                    <a:pt x="130" y="2088"/>
                  </a:lnTo>
                  <a:lnTo>
                    <a:pt x="148" y="2108"/>
                  </a:lnTo>
                  <a:lnTo>
                    <a:pt x="166" y="2128"/>
                  </a:lnTo>
                  <a:lnTo>
                    <a:pt x="166" y="2128"/>
                  </a:lnTo>
                  <a:lnTo>
                    <a:pt x="188" y="2148"/>
                  </a:lnTo>
                  <a:lnTo>
                    <a:pt x="210" y="2168"/>
                  </a:lnTo>
                  <a:lnTo>
                    <a:pt x="232" y="2184"/>
                  </a:lnTo>
                  <a:lnTo>
                    <a:pt x="256" y="2200"/>
                  </a:lnTo>
                  <a:lnTo>
                    <a:pt x="280" y="2216"/>
                  </a:lnTo>
                  <a:lnTo>
                    <a:pt x="304" y="2230"/>
                  </a:lnTo>
                  <a:lnTo>
                    <a:pt x="328" y="2242"/>
                  </a:lnTo>
                  <a:lnTo>
                    <a:pt x="354" y="2252"/>
                  </a:lnTo>
                  <a:lnTo>
                    <a:pt x="380" y="2262"/>
                  </a:lnTo>
                  <a:lnTo>
                    <a:pt x="406" y="2270"/>
                  </a:lnTo>
                  <a:lnTo>
                    <a:pt x="432" y="2278"/>
                  </a:lnTo>
                  <a:lnTo>
                    <a:pt x="458" y="2284"/>
                  </a:lnTo>
                  <a:lnTo>
                    <a:pt x="484" y="2288"/>
                  </a:lnTo>
                  <a:lnTo>
                    <a:pt x="512" y="2292"/>
                  </a:lnTo>
                  <a:lnTo>
                    <a:pt x="538" y="2294"/>
                  </a:lnTo>
                  <a:lnTo>
                    <a:pt x="566" y="2294"/>
                  </a:lnTo>
                  <a:lnTo>
                    <a:pt x="566" y="2294"/>
                  </a:lnTo>
                  <a:lnTo>
                    <a:pt x="614" y="2292"/>
                  </a:lnTo>
                  <a:lnTo>
                    <a:pt x="664" y="2286"/>
                  </a:lnTo>
                  <a:lnTo>
                    <a:pt x="712" y="2274"/>
                  </a:lnTo>
                  <a:lnTo>
                    <a:pt x="758" y="2260"/>
                  </a:lnTo>
                  <a:lnTo>
                    <a:pt x="804" y="2240"/>
                  </a:lnTo>
                  <a:lnTo>
                    <a:pt x="848" y="2216"/>
                  </a:lnTo>
                  <a:lnTo>
                    <a:pt x="890" y="2188"/>
                  </a:lnTo>
                  <a:lnTo>
                    <a:pt x="910" y="2172"/>
                  </a:lnTo>
                  <a:lnTo>
                    <a:pt x="930" y="2156"/>
                  </a:lnTo>
                  <a:lnTo>
                    <a:pt x="930" y="2156"/>
                  </a:lnTo>
                  <a:lnTo>
                    <a:pt x="2414" y="672"/>
                  </a:lnTo>
                  <a:lnTo>
                    <a:pt x="2414" y="672"/>
                  </a:lnTo>
                  <a:lnTo>
                    <a:pt x="2428" y="656"/>
                  </a:lnTo>
                  <a:lnTo>
                    <a:pt x="2442" y="640"/>
                  </a:lnTo>
                  <a:lnTo>
                    <a:pt x="2452" y="622"/>
                  </a:lnTo>
                  <a:lnTo>
                    <a:pt x="2460" y="602"/>
                  </a:lnTo>
                  <a:lnTo>
                    <a:pt x="2466" y="582"/>
                  </a:lnTo>
                  <a:lnTo>
                    <a:pt x="2470" y="562"/>
                  </a:lnTo>
                  <a:lnTo>
                    <a:pt x="2472" y="540"/>
                  </a:lnTo>
                  <a:lnTo>
                    <a:pt x="2472" y="518"/>
                  </a:lnTo>
                  <a:lnTo>
                    <a:pt x="2472" y="518"/>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86" name="Freeform 168"/>
            <p:cNvSpPr>
              <a:spLocks noEditPoints="1"/>
            </p:cNvSpPr>
            <p:nvPr/>
          </p:nvSpPr>
          <p:spPr bwMode="auto">
            <a:xfrm>
              <a:off x="9891173" y="3643545"/>
              <a:ext cx="311564" cy="350850"/>
            </a:xfrm>
            <a:custGeom>
              <a:avLst/>
              <a:gdLst>
                <a:gd name="T0" fmla="*/ 92 w 2062"/>
                <a:gd name="T1" fmla="*/ 196 h 2322"/>
                <a:gd name="T2" fmla="*/ 180 w 2062"/>
                <a:gd name="T3" fmla="*/ 186 h 2322"/>
                <a:gd name="T4" fmla="*/ 262 w 2062"/>
                <a:gd name="T5" fmla="*/ 226 h 2322"/>
                <a:gd name="T6" fmla="*/ 12 w 2062"/>
                <a:gd name="T7" fmla="*/ 402 h 2322"/>
                <a:gd name="T8" fmla="*/ 2 w 2062"/>
                <a:gd name="T9" fmla="*/ 314 h 2322"/>
                <a:gd name="T10" fmla="*/ 42 w 2062"/>
                <a:gd name="T11" fmla="*/ 232 h 2322"/>
                <a:gd name="T12" fmla="*/ 1324 w 2062"/>
                <a:gd name="T13" fmla="*/ 1500 h 2322"/>
                <a:gd name="T14" fmla="*/ 1306 w 2062"/>
                <a:gd name="T15" fmla="*/ 1462 h 2322"/>
                <a:gd name="T16" fmla="*/ 866 w 2062"/>
                <a:gd name="T17" fmla="*/ 1100 h 2322"/>
                <a:gd name="T18" fmla="*/ 370 w 2062"/>
                <a:gd name="T19" fmla="*/ 606 h 2322"/>
                <a:gd name="T20" fmla="*/ 228 w 2062"/>
                <a:gd name="T21" fmla="*/ 444 h 2322"/>
                <a:gd name="T22" fmla="*/ 180 w 2062"/>
                <a:gd name="T23" fmla="*/ 448 h 2322"/>
                <a:gd name="T24" fmla="*/ 162 w 2062"/>
                <a:gd name="T25" fmla="*/ 486 h 2322"/>
                <a:gd name="T26" fmla="*/ 246 w 2062"/>
                <a:gd name="T27" fmla="*/ 602 h 2322"/>
                <a:gd name="T28" fmla="*/ 684 w 2062"/>
                <a:gd name="T29" fmla="*/ 1054 h 2322"/>
                <a:gd name="T30" fmla="*/ 1208 w 2062"/>
                <a:gd name="T31" fmla="*/ 1504 h 2322"/>
                <a:gd name="T32" fmla="*/ 1290 w 2062"/>
                <a:gd name="T33" fmla="*/ 1544 h 2322"/>
                <a:gd name="T34" fmla="*/ 2062 w 2062"/>
                <a:gd name="T35" fmla="*/ 2202 h 2322"/>
                <a:gd name="T36" fmla="*/ 2028 w 2062"/>
                <a:gd name="T37" fmla="*/ 2288 h 2322"/>
                <a:gd name="T38" fmla="*/ 456 w 2062"/>
                <a:gd name="T39" fmla="*/ 2322 h 2322"/>
                <a:gd name="T40" fmla="*/ 370 w 2062"/>
                <a:gd name="T41" fmla="*/ 2288 h 2322"/>
                <a:gd name="T42" fmla="*/ 334 w 2062"/>
                <a:gd name="T43" fmla="*/ 842 h 2322"/>
                <a:gd name="T44" fmla="*/ 656 w 2062"/>
                <a:gd name="T45" fmla="*/ 1180 h 2322"/>
                <a:gd name="T46" fmla="*/ 1022 w 2062"/>
                <a:gd name="T47" fmla="*/ 1490 h 2322"/>
                <a:gd name="T48" fmla="*/ 1334 w 2062"/>
                <a:gd name="T49" fmla="*/ 1698 h 2322"/>
                <a:gd name="T50" fmla="*/ 1390 w 2062"/>
                <a:gd name="T51" fmla="*/ 1574 h 2322"/>
                <a:gd name="T52" fmla="*/ 1474 w 2062"/>
                <a:gd name="T53" fmla="*/ 1490 h 2322"/>
                <a:gd name="T54" fmla="*/ 1576 w 2062"/>
                <a:gd name="T55" fmla="*/ 1440 h 2322"/>
                <a:gd name="T56" fmla="*/ 1306 w 2062"/>
                <a:gd name="T57" fmla="*/ 1088 h 2322"/>
                <a:gd name="T58" fmla="*/ 1022 w 2062"/>
                <a:gd name="T59" fmla="*/ 794 h 2322"/>
                <a:gd name="T60" fmla="*/ 506 w 2062"/>
                <a:gd name="T61" fmla="*/ 376 h 2322"/>
                <a:gd name="T62" fmla="*/ 524 w 2062"/>
                <a:gd name="T63" fmla="*/ 284 h 2322"/>
                <a:gd name="T64" fmla="*/ 832 w 2062"/>
                <a:gd name="T65" fmla="*/ 484 h 2322"/>
                <a:gd name="T66" fmla="*/ 1010 w 2062"/>
                <a:gd name="T67" fmla="*/ 662 h 2322"/>
                <a:gd name="T68" fmla="*/ 1198 w 2062"/>
                <a:gd name="T69" fmla="*/ 932 h 2322"/>
                <a:gd name="T70" fmla="*/ 1238 w 2062"/>
                <a:gd name="T71" fmla="*/ 958 h 2322"/>
                <a:gd name="T72" fmla="*/ 1276 w 2062"/>
                <a:gd name="T73" fmla="*/ 934 h 2322"/>
                <a:gd name="T74" fmla="*/ 1278 w 2062"/>
                <a:gd name="T75" fmla="*/ 892 h 2322"/>
                <a:gd name="T76" fmla="*/ 1078 w 2062"/>
                <a:gd name="T77" fmla="*/ 604 h 2322"/>
                <a:gd name="T78" fmla="*/ 880 w 2062"/>
                <a:gd name="T79" fmla="*/ 408 h 2322"/>
                <a:gd name="T80" fmla="*/ 608 w 2062"/>
                <a:gd name="T81" fmla="*/ 226 h 2322"/>
                <a:gd name="T82" fmla="*/ 334 w 2062"/>
                <a:gd name="T83" fmla="*/ 254 h 2322"/>
                <a:gd name="T84" fmla="*/ 356 w 2062"/>
                <a:gd name="T85" fmla="*/ 54 h 2322"/>
                <a:gd name="T86" fmla="*/ 456 w 2062"/>
                <a:gd name="T87" fmla="*/ 0 h 2322"/>
                <a:gd name="T88" fmla="*/ 1758 w 2062"/>
                <a:gd name="T89" fmla="*/ 1854 h 2322"/>
                <a:gd name="T90" fmla="*/ 1620 w 2062"/>
                <a:gd name="T91" fmla="*/ 1552 h 2322"/>
                <a:gd name="T92" fmla="*/ 1508 w 2062"/>
                <a:gd name="T93" fmla="*/ 1618 h 2322"/>
                <a:gd name="T94" fmla="*/ 1452 w 2062"/>
                <a:gd name="T95" fmla="*/ 1718 h 2322"/>
                <a:gd name="T96" fmla="*/ 1796 w 2062"/>
                <a:gd name="T97" fmla="*/ 2046 h 2322"/>
                <a:gd name="T98" fmla="*/ 1760 w 2062"/>
                <a:gd name="T99" fmla="*/ 1990 h 2322"/>
                <a:gd name="T100" fmla="*/ 638 w 2062"/>
                <a:gd name="T101" fmla="*/ 1990 h 2322"/>
                <a:gd name="T102" fmla="*/ 602 w 2062"/>
                <a:gd name="T103" fmla="*/ 2046 h 2322"/>
                <a:gd name="T104" fmla="*/ 628 w 2062"/>
                <a:gd name="T105" fmla="*/ 2094 h 2322"/>
                <a:gd name="T106" fmla="*/ 1748 w 2062"/>
                <a:gd name="T107" fmla="*/ 2104 h 2322"/>
                <a:gd name="T108" fmla="*/ 1796 w 2062"/>
                <a:gd name="T109" fmla="*/ 2058 h 2322"/>
                <a:gd name="T110" fmla="*/ 1650 w 2062"/>
                <a:gd name="T111" fmla="*/ 316 h 2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62" h="2322">
                  <a:moveTo>
                    <a:pt x="42" y="232"/>
                  </a:moveTo>
                  <a:lnTo>
                    <a:pt x="42" y="232"/>
                  </a:lnTo>
                  <a:lnTo>
                    <a:pt x="54" y="220"/>
                  </a:lnTo>
                  <a:lnTo>
                    <a:pt x="66" y="212"/>
                  </a:lnTo>
                  <a:lnTo>
                    <a:pt x="78" y="202"/>
                  </a:lnTo>
                  <a:lnTo>
                    <a:pt x="92" y="196"/>
                  </a:lnTo>
                  <a:lnTo>
                    <a:pt x="106" y="190"/>
                  </a:lnTo>
                  <a:lnTo>
                    <a:pt x="122" y="186"/>
                  </a:lnTo>
                  <a:lnTo>
                    <a:pt x="136" y="184"/>
                  </a:lnTo>
                  <a:lnTo>
                    <a:pt x="150" y="184"/>
                  </a:lnTo>
                  <a:lnTo>
                    <a:pt x="166" y="184"/>
                  </a:lnTo>
                  <a:lnTo>
                    <a:pt x="180" y="186"/>
                  </a:lnTo>
                  <a:lnTo>
                    <a:pt x="196" y="188"/>
                  </a:lnTo>
                  <a:lnTo>
                    <a:pt x="210" y="192"/>
                  </a:lnTo>
                  <a:lnTo>
                    <a:pt x="224" y="198"/>
                  </a:lnTo>
                  <a:lnTo>
                    <a:pt x="238" y="206"/>
                  </a:lnTo>
                  <a:lnTo>
                    <a:pt x="250" y="216"/>
                  </a:lnTo>
                  <a:lnTo>
                    <a:pt x="262" y="226"/>
                  </a:lnTo>
                  <a:lnTo>
                    <a:pt x="48" y="452"/>
                  </a:lnTo>
                  <a:lnTo>
                    <a:pt x="48" y="452"/>
                  </a:lnTo>
                  <a:lnTo>
                    <a:pt x="38" y="440"/>
                  </a:lnTo>
                  <a:lnTo>
                    <a:pt x="28" y="428"/>
                  </a:lnTo>
                  <a:lnTo>
                    <a:pt x="20" y="416"/>
                  </a:lnTo>
                  <a:lnTo>
                    <a:pt x="12" y="402"/>
                  </a:lnTo>
                  <a:lnTo>
                    <a:pt x="8" y="388"/>
                  </a:lnTo>
                  <a:lnTo>
                    <a:pt x="4" y="372"/>
                  </a:lnTo>
                  <a:lnTo>
                    <a:pt x="0" y="358"/>
                  </a:lnTo>
                  <a:lnTo>
                    <a:pt x="0" y="344"/>
                  </a:lnTo>
                  <a:lnTo>
                    <a:pt x="0" y="328"/>
                  </a:lnTo>
                  <a:lnTo>
                    <a:pt x="2" y="314"/>
                  </a:lnTo>
                  <a:lnTo>
                    <a:pt x="4" y="298"/>
                  </a:lnTo>
                  <a:lnTo>
                    <a:pt x="10" y="284"/>
                  </a:lnTo>
                  <a:lnTo>
                    <a:pt x="16" y="270"/>
                  </a:lnTo>
                  <a:lnTo>
                    <a:pt x="22" y="256"/>
                  </a:lnTo>
                  <a:lnTo>
                    <a:pt x="32" y="244"/>
                  </a:lnTo>
                  <a:lnTo>
                    <a:pt x="42" y="232"/>
                  </a:lnTo>
                  <a:lnTo>
                    <a:pt x="42" y="232"/>
                  </a:lnTo>
                  <a:close/>
                  <a:moveTo>
                    <a:pt x="1316" y="1526"/>
                  </a:moveTo>
                  <a:lnTo>
                    <a:pt x="1316" y="1526"/>
                  </a:lnTo>
                  <a:lnTo>
                    <a:pt x="1320" y="1518"/>
                  </a:lnTo>
                  <a:lnTo>
                    <a:pt x="1324" y="1508"/>
                  </a:lnTo>
                  <a:lnTo>
                    <a:pt x="1324" y="1500"/>
                  </a:lnTo>
                  <a:lnTo>
                    <a:pt x="1324" y="1492"/>
                  </a:lnTo>
                  <a:lnTo>
                    <a:pt x="1322" y="1484"/>
                  </a:lnTo>
                  <a:lnTo>
                    <a:pt x="1318" y="1476"/>
                  </a:lnTo>
                  <a:lnTo>
                    <a:pt x="1312" y="1468"/>
                  </a:lnTo>
                  <a:lnTo>
                    <a:pt x="1306" y="1462"/>
                  </a:lnTo>
                  <a:lnTo>
                    <a:pt x="1306" y="1462"/>
                  </a:lnTo>
                  <a:lnTo>
                    <a:pt x="1264" y="1432"/>
                  </a:lnTo>
                  <a:lnTo>
                    <a:pt x="1216" y="1396"/>
                  </a:lnTo>
                  <a:lnTo>
                    <a:pt x="1150" y="1344"/>
                  </a:lnTo>
                  <a:lnTo>
                    <a:pt x="1068" y="1278"/>
                  </a:lnTo>
                  <a:lnTo>
                    <a:pt x="974" y="1196"/>
                  </a:lnTo>
                  <a:lnTo>
                    <a:pt x="866" y="1100"/>
                  </a:lnTo>
                  <a:lnTo>
                    <a:pt x="746" y="990"/>
                  </a:lnTo>
                  <a:lnTo>
                    <a:pt x="746" y="990"/>
                  </a:lnTo>
                  <a:lnTo>
                    <a:pt x="628" y="876"/>
                  </a:lnTo>
                  <a:lnTo>
                    <a:pt x="526" y="774"/>
                  </a:lnTo>
                  <a:lnTo>
                    <a:pt x="440" y="682"/>
                  </a:lnTo>
                  <a:lnTo>
                    <a:pt x="370" y="606"/>
                  </a:lnTo>
                  <a:lnTo>
                    <a:pt x="314" y="542"/>
                  </a:lnTo>
                  <a:lnTo>
                    <a:pt x="274" y="496"/>
                  </a:lnTo>
                  <a:lnTo>
                    <a:pt x="242" y="456"/>
                  </a:lnTo>
                  <a:lnTo>
                    <a:pt x="242" y="456"/>
                  </a:lnTo>
                  <a:lnTo>
                    <a:pt x="236" y="450"/>
                  </a:lnTo>
                  <a:lnTo>
                    <a:pt x="228" y="444"/>
                  </a:lnTo>
                  <a:lnTo>
                    <a:pt x="220" y="442"/>
                  </a:lnTo>
                  <a:lnTo>
                    <a:pt x="212" y="440"/>
                  </a:lnTo>
                  <a:lnTo>
                    <a:pt x="204" y="438"/>
                  </a:lnTo>
                  <a:lnTo>
                    <a:pt x="196" y="440"/>
                  </a:lnTo>
                  <a:lnTo>
                    <a:pt x="186" y="444"/>
                  </a:lnTo>
                  <a:lnTo>
                    <a:pt x="180" y="448"/>
                  </a:lnTo>
                  <a:lnTo>
                    <a:pt x="180" y="448"/>
                  </a:lnTo>
                  <a:lnTo>
                    <a:pt x="172" y="454"/>
                  </a:lnTo>
                  <a:lnTo>
                    <a:pt x="168" y="462"/>
                  </a:lnTo>
                  <a:lnTo>
                    <a:pt x="164" y="470"/>
                  </a:lnTo>
                  <a:lnTo>
                    <a:pt x="162" y="478"/>
                  </a:lnTo>
                  <a:lnTo>
                    <a:pt x="162" y="486"/>
                  </a:lnTo>
                  <a:lnTo>
                    <a:pt x="164" y="496"/>
                  </a:lnTo>
                  <a:lnTo>
                    <a:pt x="166" y="504"/>
                  </a:lnTo>
                  <a:lnTo>
                    <a:pt x="172" y="512"/>
                  </a:lnTo>
                  <a:lnTo>
                    <a:pt x="172" y="512"/>
                  </a:lnTo>
                  <a:lnTo>
                    <a:pt x="206" y="556"/>
                  </a:lnTo>
                  <a:lnTo>
                    <a:pt x="246" y="602"/>
                  </a:lnTo>
                  <a:lnTo>
                    <a:pt x="302" y="666"/>
                  </a:lnTo>
                  <a:lnTo>
                    <a:pt x="374" y="744"/>
                  </a:lnTo>
                  <a:lnTo>
                    <a:pt x="462" y="836"/>
                  </a:lnTo>
                  <a:lnTo>
                    <a:pt x="564" y="940"/>
                  </a:lnTo>
                  <a:lnTo>
                    <a:pt x="684" y="1054"/>
                  </a:lnTo>
                  <a:lnTo>
                    <a:pt x="684" y="1054"/>
                  </a:lnTo>
                  <a:lnTo>
                    <a:pt x="804" y="1168"/>
                  </a:lnTo>
                  <a:lnTo>
                    <a:pt x="914" y="1264"/>
                  </a:lnTo>
                  <a:lnTo>
                    <a:pt x="1010" y="1346"/>
                  </a:lnTo>
                  <a:lnTo>
                    <a:pt x="1092" y="1414"/>
                  </a:lnTo>
                  <a:lnTo>
                    <a:pt x="1158" y="1466"/>
                  </a:lnTo>
                  <a:lnTo>
                    <a:pt x="1208" y="1504"/>
                  </a:lnTo>
                  <a:lnTo>
                    <a:pt x="1254" y="1536"/>
                  </a:lnTo>
                  <a:lnTo>
                    <a:pt x="1254" y="1536"/>
                  </a:lnTo>
                  <a:lnTo>
                    <a:pt x="1266" y="1542"/>
                  </a:lnTo>
                  <a:lnTo>
                    <a:pt x="1280" y="1544"/>
                  </a:lnTo>
                  <a:lnTo>
                    <a:pt x="1280" y="1544"/>
                  </a:lnTo>
                  <a:lnTo>
                    <a:pt x="1290" y="1544"/>
                  </a:lnTo>
                  <a:lnTo>
                    <a:pt x="1300" y="1540"/>
                  </a:lnTo>
                  <a:lnTo>
                    <a:pt x="1308" y="1534"/>
                  </a:lnTo>
                  <a:lnTo>
                    <a:pt x="1316" y="1526"/>
                  </a:lnTo>
                  <a:lnTo>
                    <a:pt x="1316" y="1526"/>
                  </a:lnTo>
                  <a:close/>
                  <a:moveTo>
                    <a:pt x="2062" y="614"/>
                  </a:moveTo>
                  <a:lnTo>
                    <a:pt x="2062" y="2202"/>
                  </a:lnTo>
                  <a:lnTo>
                    <a:pt x="2062" y="2202"/>
                  </a:lnTo>
                  <a:lnTo>
                    <a:pt x="2062" y="2214"/>
                  </a:lnTo>
                  <a:lnTo>
                    <a:pt x="2060" y="2226"/>
                  </a:lnTo>
                  <a:lnTo>
                    <a:pt x="2052" y="2250"/>
                  </a:lnTo>
                  <a:lnTo>
                    <a:pt x="2042" y="2270"/>
                  </a:lnTo>
                  <a:lnTo>
                    <a:pt x="2028" y="2288"/>
                  </a:lnTo>
                  <a:lnTo>
                    <a:pt x="2010" y="2302"/>
                  </a:lnTo>
                  <a:lnTo>
                    <a:pt x="1988" y="2314"/>
                  </a:lnTo>
                  <a:lnTo>
                    <a:pt x="1966" y="2320"/>
                  </a:lnTo>
                  <a:lnTo>
                    <a:pt x="1954" y="2322"/>
                  </a:lnTo>
                  <a:lnTo>
                    <a:pt x="1942" y="2322"/>
                  </a:lnTo>
                  <a:lnTo>
                    <a:pt x="456" y="2322"/>
                  </a:lnTo>
                  <a:lnTo>
                    <a:pt x="456" y="2322"/>
                  </a:lnTo>
                  <a:lnTo>
                    <a:pt x="442" y="2322"/>
                  </a:lnTo>
                  <a:lnTo>
                    <a:pt x="430" y="2320"/>
                  </a:lnTo>
                  <a:lnTo>
                    <a:pt x="408" y="2314"/>
                  </a:lnTo>
                  <a:lnTo>
                    <a:pt x="388" y="2302"/>
                  </a:lnTo>
                  <a:lnTo>
                    <a:pt x="370" y="2288"/>
                  </a:lnTo>
                  <a:lnTo>
                    <a:pt x="356" y="2270"/>
                  </a:lnTo>
                  <a:lnTo>
                    <a:pt x="344" y="2250"/>
                  </a:lnTo>
                  <a:lnTo>
                    <a:pt x="338" y="2226"/>
                  </a:lnTo>
                  <a:lnTo>
                    <a:pt x="336" y="2214"/>
                  </a:lnTo>
                  <a:lnTo>
                    <a:pt x="334" y="2202"/>
                  </a:lnTo>
                  <a:lnTo>
                    <a:pt x="334" y="842"/>
                  </a:lnTo>
                  <a:lnTo>
                    <a:pt x="334" y="842"/>
                  </a:lnTo>
                  <a:lnTo>
                    <a:pt x="402" y="918"/>
                  </a:lnTo>
                  <a:lnTo>
                    <a:pt x="478" y="1000"/>
                  </a:lnTo>
                  <a:lnTo>
                    <a:pt x="562" y="1088"/>
                  </a:lnTo>
                  <a:lnTo>
                    <a:pt x="656" y="1180"/>
                  </a:lnTo>
                  <a:lnTo>
                    <a:pt x="656" y="1180"/>
                  </a:lnTo>
                  <a:lnTo>
                    <a:pt x="724" y="1242"/>
                  </a:lnTo>
                  <a:lnTo>
                    <a:pt x="788" y="1300"/>
                  </a:lnTo>
                  <a:lnTo>
                    <a:pt x="852" y="1354"/>
                  </a:lnTo>
                  <a:lnTo>
                    <a:pt x="910" y="1404"/>
                  </a:lnTo>
                  <a:lnTo>
                    <a:pt x="968" y="1448"/>
                  </a:lnTo>
                  <a:lnTo>
                    <a:pt x="1022" y="1490"/>
                  </a:lnTo>
                  <a:lnTo>
                    <a:pt x="1118" y="1560"/>
                  </a:lnTo>
                  <a:lnTo>
                    <a:pt x="1198" y="1616"/>
                  </a:lnTo>
                  <a:lnTo>
                    <a:pt x="1264" y="1656"/>
                  </a:lnTo>
                  <a:lnTo>
                    <a:pt x="1308" y="1684"/>
                  </a:lnTo>
                  <a:lnTo>
                    <a:pt x="1334" y="1698"/>
                  </a:lnTo>
                  <a:lnTo>
                    <a:pt x="1334" y="1698"/>
                  </a:lnTo>
                  <a:lnTo>
                    <a:pt x="1338" y="1676"/>
                  </a:lnTo>
                  <a:lnTo>
                    <a:pt x="1346" y="1654"/>
                  </a:lnTo>
                  <a:lnTo>
                    <a:pt x="1354" y="1634"/>
                  </a:lnTo>
                  <a:lnTo>
                    <a:pt x="1366" y="1614"/>
                  </a:lnTo>
                  <a:lnTo>
                    <a:pt x="1376" y="1592"/>
                  </a:lnTo>
                  <a:lnTo>
                    <a:pt x="1390" y="1574"/>
                  </a:lnTo>
                  <a:lnTo>
                    <a:pt x="1404" y="1554"/>
                  </a:lnTo>
                  <a:lnTo>
                    <a:pt x="1422" y="1536"/>
                  </a:lnTo>
                  <a:lnTo>
                    <a:pt x="1422" y="1536"/>
                  </a:lnTo>
                  <a:lnTo>
                    <a:pt x="1438" y="1518"/>
                  </a:lnTo>
                  <a:lnTo>
                    <a:pt x="1456" y="1504"/>
                  </a:lnTo>
                  <a:lnTo>
                    <a:pt x="1474" y="1490"/>
                  </a:lnTo>
                  <a:lnTo>
                    <a:pt x="1494" y="1476"/>
                  </a:lnTo>
                  <a:lnTo>
                    <a:pt x="1514" y="1464"/>
                  </a:lnTo>
                  <a:lnTo>
                    <a:pt x="1534" y="1456"/>
                  </a:lnTo>
                  <a:lnTo>
                    <a:pt x="1554" y="1446"/>
                  </a:lnTo>
                  <a:lnTo>
                    <a:pt x="1576" y="1440"/>
                  </a:lnTo>
                  <a:lnTo>
                    <a:pt x="1576" y="1440"/>
                  </a:lnTo>
                  <a:lnTo>
                    <a:pt x="1560" y="1414"/>
                  </a:lnTo>
                  <a:lnTo>
                    <a:pt x="1530" y="1370"/>
                  </a:lnTo>
                  <a:lnTo>
                    <a:pt x="1484" y="1308"/>
                  </a:lnTo>
                  <a:lnTo>
                    <a:pt x="1424" y="1230"/>
                  </a:lnTo>
                  <a:lnTo>
                    <a:pt x="1350" y="1138"/>
                  </a:lnTo>
                  <a:lnTo>
                    <a:pt x="1306" y="1088"/>
                  </a:lnTo>
                  <a:lnTo>
                    <a:pt x="1258" y="1034"/>
                  </a:lnTo>
                  <a:lnTo>
                    <a:pt x="1204" y="976"/>
                  </a:lnTo>
                  <a:lnTo>
                    <a:pt x="1148" y="918"/>
                  </a:lnTo>
                  <a:lnTo>
                    <a:pt x="1088" y="856"/>
                  </a:lnTo>
                  <a:lnTo>
                    <a:pt x="1022" y="794"/>
                  </a:lnTo>
                  <a:lnTo>
                    <a:pt x="1022" y="794"/>
                  </a:lnTo>
                  <a:lnTo>
                    <a:pt x="918" y="698"/>
                  </a:lnTo>
                  <a:lnTo>
                    <a:pt x="822" y="614"/>
                  </a:lnTo>
                  <a:lnTo>
                    <a:pt x="730" y="540"/>
                  </a:lnTo>
                  <a:lnTo>
                    <a:pt x="648" y="476"/>
                  </a:lnTo>
                  <a:lnTo>
                    <a:pt x="572" y="422"/>
                  </a:lnTo>
                  <a:lnTo>
                    <a:pt x="506" y="376"/>
                  </a:lnTo>
                  <a:lnTo>
                    <a:pt x="450" y="338"/>
                  </a:lnTo>
                  <a:lnTo>
                    <a:pt x="406" y="310"/>
                  </a:lnTo>
                  <a:lnTo>
                    <a:pt x="458" y="256"/>
                  </a:lnTo>
                  <a:lnTo>
                    <a:pt x="458" y="256"/>
                  </a:lnTo>
                  <a:lnTo>
                    <a:pt x="486" y="268"/>
                  </a:lnTo>
                  <a:lnTo>
                    <a:pt x="524" y="284"/>
                  </a:lnTo>
                  <a:lnTo>
                    <a:pt x="568" y="306"/>
                  </a:lnTo>
                  <a:lnTo>
                    <a:pt x="618" y="334"/>
                  </a:lnTo>
                  <a:lnTo>
                    <a:pt x="674" y="368"/>
                  </a:lnTo>
                  <a:lnTo>
                    <a:pt x="734" y="410"/>
                  </a:lnTo>
                  <a:lnTo>
                    <a:pt x="798" y="458"/>
                  </a:lnTo>
                  <a:lnTo>
                    <a:pt x="832" y="484"/>
                  </a:lnTo>
                  <a:lnTo>
                    <a:pt x="864" y="514"/>
                  </a:lnTo>
                  <a:lnTo>
                    <a:pt x="864" y="514"/>
                  </a:lnTo>
                  <a:lnTo>
                    <a:pt x="904" y="552"/>
                  </a:lnTo>
                  <a:lnTo>
                    <a:pt x="942" y="588"/>
                  </a:lnTo>
                  <a:lnTo>
                    <a:pt x="978" y="626"/>
                  </a:lnTo>
                  <a:lnTo>
                    <a:pt x="1010" y="662"/>
                  </a:lnTo>
                  <a:lnTo>
                    <a:pt x="1040" y="698"/>
                  </a:lnTo>
                  <a:lnTo>
                    <a:pt x="1068" y="734"/>
                  </a:lnTo>
                  <a:lnTo>
                    <a:pt x="1114" y="798"/>
                  </a:lnTo>
                  <a:lnTo>
                    <a:pt x="1150" y="852"/>
                  </a:lnTo>
                  <a:lnTo>
                    <a:pt x="1176" y="894"/>
                  </a:lnTo>
                  <a:lnTo>
                    <a:pt x="1198" y="932"/>
                  </a:lnTo>
                  <a:lnTo>
                    <a:pt x="1198" y="932"/>
                  </a:lnTo>
                  <a:lnTo>
                    <a:pt x="1204" y="944"/>
                  </a:lnTo>
                  <a:lnTo>
                    <a:pt x="1214" y="950"/>
                  </a:lnTo>
                  <a:lnTo>
                    <a:pt x="1226" y="956"/>
                  </a:lnTo>
                  <a:lnTo>
                    <a:pt x="1238" y="958"/>
                  </a:lnTo>
                  <a:lnTo>
                    <a:pt x="1238" y="958"/>
                  </a:lnTo>
                  <a:lnTo>
                    <a:pt x="1248" y="956"/>
                  </a:lnTo>
                  <a:lnTo>
                    <a:pt x="1258" y="952"/>
                  </a:lnTo>
                  <a:lnTo>
                    <a:pt x="1258" y="952"/>
                  </a:lnTo>
                  <a:lnTo>
                    <a:pt x="1266" y="948"/>
                  </a:lnTo>
                  <a:lnTo>
                    <a:pt x="1272" y="942"/>
                  </a:lnTo>
                  <a:lnTo>
                    <a:pt x="1276" y="934"/>
                  </a:lnTo>
                  <a:lnTo>
                    <a:pt x="1280" y="926"/>
                  </a:lnTo>
                  <a:lnTo>
                    <a:pt x="1282" y="918"/>
                  </a:lnTo>
                  <a:lnTo>
                    <a:pt x="1282" y="910"/>
                  </a:lnTo>
                  <a:lnTo>
                    <a:pt x="1282" y="900"/>
                  </a:lnTo>
                  <a:lnTo>
                    <a:pt x="1278" y="892"/>
                  </a:lnTo>
                  <a:lnTo>
                    <a:pt x="1278" y="892"/>
                  </a:lnTo>
                  <a:lnTo>
                    <a:pt x="1254" y="848"/>
                  </a:lnTo>
                  <a:lnTo>
                    <a:pt x="1226" y="804"/>
                  </a:lnTo>
                  <a:lnTo>
                    <a:pt x="1188" y="746"/>
                  </a:lnTo>
                  <a:lnTo>
                    <a:pt x="1138" y="678"/>
                  </a:lnTo>
                  <a:lnTo>
                    <a:pt x="1110" y="642"/>
                  </a:lnTo>
                  <a:lnTo>
                    <a:pt x="1078" y="604"/>
                  </a:lnTo>
                  <a:lnTo>
                    <a:pt x="1044" y="566"/>
                  </a:lnTo>
                  <a:lnTo>
                    <a:pt x="1008" y="526"/>
                  </a:lnTo>
                  <a:lnTo>
                    <a:pt x="968" y="486"/>
                  </a:lnTo>
                  <a:lnTo>
                    <a:pt x="924" y="446"/>
                  </a:lnTo>
                  <a:lnTo>
                    <a:pt x="924" y="446"/>
                  </a:lnTo>
                  <a:lnTo>
                    <a:pt x="880" y="408"/>
                  </a:lnTo>
                  <a:lnTo>
                    <a:pt x="838" y="374"/>
                  </a:lnTo>
                  <a:lnTo>
                    <a:pt x="794" y="342"/>
                  </a:lnTo>
                  <a:lnTo>
                    <a:pt x="754" y="312"/>
                  </a:lnTo>
                  <a:lnTo>
                    <a:pt x="714" y="286"/>
                  </a:lnTo>
                  <a:lnTo>
                    <a:pt x="676" y="264"/>
                  </a:lnTo>
                  <a:lnTo>
                    <a:pt x="608" y="226"/>
                  </a:lnTo>
                  <a:lnTo>
                    <a:pt x="548" y="196"/>
                  </a:lnTo>
                  <a:lnTo>
                    <a:pt x="504" y="178"/>
                  </a:lnTo>
                  <a:lnTo>
                    <a:pt x="474" y="166"/>
                  </a:lnTo>
                  <a:lnTo>
                    <a:pt x="460" y="162"/>
                  </a:lnTo>
                  <a:lnTo>
                    <a:pt x="434" y="154"/>
                  </a:lnTo>
                  <a:lnTo>
                    <a:pt x="334" y="254"/>
                  </a:lnTo>
                  <a:lnTo>
                    <a:pt x="334" y="120"/>
                  </a:lnTo>
                  <a:lnTo>
                    <a:pt x="334" y="120"/>
                  </a:lnTo>
                  <a:lnTo>
                    <a:pt x="336" y="108"/>
                  </a:lnTo>
                  <a:lnTo>
                    <a:pt x="338" y="96"/>
                  </a:lnTo>
                  <a:lnTo>
                    <a:pt x="344" y="74"/>
                  </a:lnTo>
                  <a:lnTo>
                    <a:pt x="356" y="54"/>
                  </a:lnTo>
                  <a:lnTo>
                    <a:pt x="370" y="36"/>
                  </a:lnTo>
                  <a:lnTo>
                    <a:pt x="388" y="20"/>
                  </a:lnTo>
                  <a:lnTo>
                    <a:pt x="408" y="10"/>
                  </a:lnTo>
                  <a:lnTo>
                    <a:pt x="430" y="2"/>
                  </a:lnTo>
                  <a:lnTo>
                    <a:pt x="442" y="0"/>
                  </a:lnTo>
                  <a:lnTo>
                    <a:pt x="456" y="0"/>
                  </a:lnTo>
                  <a:lnTo>
                    <a:pt x="1448" y="0"/>
                  </a:lnTo>
                  <a:lnTo>
                    <a:pt x="1568" y="120"/>
                  </a:lnTo>
                  <a:lnTo>
                    <a:pt x="1942" y="494"/>
                  </a:lnTo>
                  <a:lnTo>
                    <a:pt x="2062" y="614"/>
                  </a:lnTo>
                  <a:close/>
                  <a:moveTo>
                    <a:pt x="1448" y="1764"/>
                  </a:moveTo>
                  <a:lnTo>
                    <a:pt x="1758" y="1854"/>
                  </a:lnTo>
                  <a:lnTo>
                    <a:pt x="1652" y="1548"/>
                  </a:lnTo>
                  <a:lnTo>
                    <a:pt x="1652" y="1548"/>
                  </a:lnTo>
                  <a:lnTo>
                    <a:pt x="1648" y="1548"/>
                  </a:lnTo>
                  <a:lnTo>
                    <a:pt x="1648" y="1548"/>
                  </a:lnTo>
                  <a:lnTo>
                    <a:pt x="1634" y="1550"/>
                  </a:lnTo>
                  <a:lnTo>
                    <a:pt x="1620" y="1552"/>
                  </a:lnTo>
                  <a:lnTo>
                    <a:pt x="1602" y="1556"/>
                  </a:lnTo>
                  <a:lnTo>
                    <a:pt x="1584" y="1564"/>
                  </a:lnTo>
                  <a:lnTo>
                    <a:pt x="1566" y="1572"/>
                  </a:lnTo>
                  <a:lnTo>
                    <a:pt x="1546" y="1584"/>
                  </a:lnTo>
                  <a:lnTo>
                    <a:pt x="1528" y="1600"/>
                  </a:lnTo>
                  <a:lnTo>
                    <a:pt x="1508" y="1618"/>
                  </a:lnTo>
                  <a:lnTo>
                    <a:pt x="1508" y="1618"/>
                  </a:lnTo>
                  <a:lnTo>
                    <a:pt x="1490" y="1638"/>
                  </a:lnTo>
                  <a:lnTo>
                    <a:pt x="1476" y="1660"/>
                  </a:lnTo>
                  <a:lnTo>
                    <a:pt x="1466" y="1680"/>
                  </a:lnTo>
                  <a:lnTo>
                    <a:pt x="1458" y="1700"/>
                  </a:lnTo>
                  <a:lnTo>
                    <a:pt x="1452" y="1718"/>
                  </a:lnTo>
                  <a:lnTo>
                    <a:pt x="1448" y="1736"/>
                  </a:lnTo>
                  <a:lnTo>
                    <a:pt x="1446" y="1750"/>
                  </a:lnTo>
                  <a:lnTo>
                    <a:pt x="1448" y="1764"/>
                  </a:lnTo>
                  <a:lnTo>
                    <a:pt x="1448" y="1764"/>
                  </a:lnTo>
                  <a:close/>
                  <a:moveTo>
                    <a:pt x="1796" y="2046"/>
                  </a:moveTo>
                  <a:lnTo>
                    <a:pt x="1796" y="2046"/>
                  </a:lnTo>
                  <a:lnTo>
                    <a:pt x="1796" y="2032"/>
                  </a:lnTo>
                  <a:lnTo>
                    <a:pt x="1792" y="2022"/>
                  </a:lnTo>
                  <a:lnTo>
                    <a:pt x="1786" y="2012"/>
                  </a:lnTo>
                  <a:lnTo>
                    <a:pt x="1778" y="2002"/>
                  </a:lnTo>
                  <a:lnTo>
                    <a:pt x="1770" y="1996"/>
                  </a:lnTo>
                  <a:lnTo>
                    <a:pt x="1760" y="1990"/>
                  </a:lnTo>
                  <a:lnTo>
                    <a:pt x="1748" y="1986"/>
                  </a:lnTo>
                  <a:lnTo>
                    <a:pt x="1736" y="1984"/>
                  </a:lnTo>
                  <a:lnTo>
                    <a:pt x="662" y="1984"/>
                  </a:lnTo>
                  <a:lnTo>
                    <a:pt x="662" y="1984"/>
                  </a:lnTo>
                  <a:lnTo>
                    <a:pt x="650" y="1986"/>
                  </a:lnTo>
                  <a:lnTo>
                    <a:pt x="638" y="1990"/>
                  </a:lnTo>
                  <a:lnTo>
                    <a:pt x="628" y="1996"/>
                  </a:lnTo>
                  <a:lnTo>
                    <a:pt x="618" y="2002"/>
                  </a:lnTo>
                  <a:lnTo>
                    <a:pt x="612" y="2012"/>
                  </a:lnTo>
                  <a:lnTo>
                    <a:pt x="606" y="2022"/>
                  </a:lnTo>
                  <a:lnTo>
                    <a:pt x="602" y="2032"/>
                  </a:lnTo>
                  <a:lnTo>
                    <a:pt x="602" y="2046"/>
                  </a:lnTo>
                  <a:lnTo>
                    <a:pt x="602" y="2046"/>
                  </a:lnTo>
                  <a:lnTo>
                    <a:pt x="602" y="2058"/>
                  </a:lnTo>
                  <a:lnTo>
                    <a:pt x="606" y="2068"/>
                  </a:lnTo>
                  <a:lnTo>
                    <a:pt x="612" y="2078"/>
                  </a:lnTo>
                  <a:lnTo>
                    <a:pt x="618" y="2088"/>
                  </a:lnTo>
                  <a:lnTo>
                    <a:pt x="628" y="2094"/>
                  </a:lnTo>
                  <a:lnTo>
                    <a:pt x="638" y="2100"/>
                  </a:lnTo>
                  <a:lnTo>
                    <a:pt x="650" y="2104"/>
                  </a:lnTo>
                  <a:lnTo>
                    <a:pt x="662" y="2106"/>
                  </a:lnTo>
                  <a:lnTo>
                    <a:pt x="1736" y="2106"/>
                  </a:lnTo>
                  <a:lnTo>
                    <a:pt x="1736" y="2106"/>
                  </a:lnTo>
                  <a:lnTo>
                    <a:pt x="1748" y="2104"/>
                  </a:lnTo>
                  <a:lnTo>
                    <a:pt x="1760" y="2100"/>
                  </a:lnTo>
                  <a:lnTo>
                    <a:pt x="1770" y="2094"/>
                  </a:lnTo>
                  <a:lnTo>
                    <a:pt x="1778" y="2088"/>
                  </a:lnTo>
                  <a:lnTo>
                    <a:pt x="1786" y="2078"/>
                  </a:lnTo>
                  <a:lnTo>
                    <a:pt x="1792" y="2068"/>
                  </a:lnTo>
                  <a:lnTo>
                    <a:pt x="1796" y="2058"/>
                  </a:lnTo>
                  <a:lnTo>
                    <a:pt x="1796" y="2046"/>
                  </a:lnTo>
                  <a:lnTo>
                    <a:pt x="1796" y="2046"/>
                  </a:lnTo>
                  <a:close/>
                  <a:moveTo>
                    <a:pt x="1964" y="630"/>
                  </a:moveTo>
                  <a:lnTo>
                    <a:pt x="1828" y="494"/>
                  </a:lnTo>
                  <a:lnTo>
                    <a:pt x="1650" y="494"/>
                  </a:lnTo>
                  <a:lnTo>
                    <a:pt x="1650" y="316"/>
                  </a:lnTo>
                  <a:lnTo>
                    <a:pt x="1516" y="180"/>
                  </a:lnTo>
                  <a:lnTo>
                    <a:pt x="1516" y="630"/>
                  </a:lnTo>
                  <a:lnTo>
                    <a:pt x="1964" y="630"/>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87" name="Freeform 13"/>
            <p:cNvSpPr>
              <a:spLocks noEditPoints="1"/>
            </p:cNvSpPr>
            <p:nvPr/>
          </p:nvSpPr>
          <p:spPr bwMode="auto">
            <a:xfrm>
              <a:off x="6629712" y="1580373"/>
              <a:ext cx="477678" cy="467770"/>
            </a:xfrm>
            <a:custGeom>
              <a:avLst/>
              <a:gdLst>
                <a:gd name="T0" fmla="*/ 1914 w 2796"/>
                <a:gd name="T1" fmla="*/ 1234 h 2738"/>
                <a:gd name="T2" fmla="*/ 1560 w 2796"/>
                <a:gd name="T3" fmla="*/ 1430 h 2738"/>
                <a:gd name="T4" fmla="*/ 1964 w 2796"/>
                <a:gd name="T5" fmla="*/ 1642 h 2738"/>
                <a:gd name="T6" fmla="*/ 1914 w 2796"/>
                <a:gd name="T7" fmla="*/ 2166 h 2738"/>
                <a:gd name="T8" fmla="*/ 1586 w 2796"/>
                <a:gd name="T9" fmla="*/ 2294 h 2738"/>
                <a:gd name="T10" fmla="*/ 1486 w 2796"/>
                <a:gd name="T11" fmla="*/ 2158 h 2738"/>
                <a:gd name="T12" fmla="*/ 1314 w 2796"/>
                <a:gd name="T13" fmla="*/ 2124 h 2738"/>
                <a:gd name="T14" fmla="*/ 1150 w 2796"/>
                <a:gd name="T15" fmla="*/ 2240 h 2738"/>
                <a:gd name="T16" fmla="*/ 952 w 2796"/>
                <a:gd name="T17" fmla="*/ 2390 h 2738"/>
                <a:gd name="T18" fmla="*/ 698 w 2796"/>
                <a:gd name="T19" fmla="*/ 2648 h 2738"/>
                <a:gd name="T20" fmla="*/ 880 w 2796"/>
                <a:gd name="T21" fmla="*/ 2622 h 2738"/>
                <a:gd name="T22" fmla="*/ 1108 w 2796"/>
                <a:gd name="T23" fmla="*/ 2464 h 2738"/>
                <a:gd name="T24" fmla="*/ 1222 w 2796"/>
                <a:gd name="T25" fmla="*/ 2560 h 2738"/>
                <a:gd name="T26" fmla="*/ 1376 w 2796"/>
                <a:gd name="T27" fmla="*/ 2600 h 2738"/>
                <a:gd name="T28" fmla="*/ 1542 w 2796"/>
                <a:gd name="T29" fmla="*/ 2512 h 2738"/>
                <a:gd name="T30" fmla="*/ 1718 w 2796"/>
                <a:gd name="T31" fmla="*/ 2422 h 2738"/>
                <a:gd name="T32" fmla="*/ 2068 w 2796"/>
                <a:gd name="T33" fmla="*/ 2176 h 2738"/>
                <a:gd name="T34" fmla="*/ 2128 w 2796"/>
                <a:gd name="T35" fmla="*/ 1652 h 2738"/>
                <a:gd name="T36" fmla="*/ 2794 w 2796"/>
                <a:gd name="T37" fmla="*/ 1490 h 2738"/>
                <a:gd name="T38" fmla="*/ 2228 w 2796"/>
                <a:gd name="T39" fmla="*/ 1254 h 2738"/>
                <a:gd name="T40" fmla="*/ 1298 w 2796"/>
                <a:gd name="T41" fmla="*/ 2448 h 2738"/>
                <a:gd name="T42" fmla="*/ 1282 w 2796"/>
                <a:gd name="T43" fmla="*/ 2286 h 2738"/>
                <a:gd name="T44" fmla="*/ 1444 w 2796"/>
                <a:gd name="T45" fmla="*/ 2302 h 2738"/>
                <a:gd name="T46" fmla="*/ 1398 w 2796"/>
                <a:gd name="T47" fmla="*/ 2458 h 2738"/>
                <a:gd name="T48" fmla="*/ 2262 w 2796"/>
                <a:gd name="T49" fmla="*/ 808 h 2738"/>
                <a:gd name="T50" fmla="*/ 180 w 2796"/>
                <a:gd name="T51" fmla="*/ 1776 h 2738"/>
                <a:gd name="T52" fmla="*/ 452 w 2796"/>
                <a:gd name="T53" fmla="*/ 1534 h 2738"/>
                <a:gd name="T54" fmla="*/ 662 w 2796"/>
                <a:gd name="T55" fmla="*/ 1662 h 2738"/>
                <a:gd name="T56" fmla="*/ 838 w 2796"/>
                <a:gd name="T57" fmla="*/ 1586 h 2738"/>
                <a:gd name="T58" fmla="*/ 1142 w 2796"/>
                <a:gd name="T59" fmla="*/ 1490 h 2738"/>
                <a:gd name="T60" fmla="*/ 894 w 2796"/>
                <a:gd name="T61" fmla="*/ 1360 h 2738"/>
                <a:gd name="T62" fmla="*/ 794 w 2796"/>
                <a:gd name="T63" fmla="*/ 1222 h 2738"/>
                <a:gd name="T64" fmla="*/ 618 w 2796"/>
                <a:gd name="T65" fmla="*/ 1188 h 2738"/>
                <a:gd name="T66" fmla="*/ 450 w 2796"/>
                <a:gd name="T67" fmla="*/ 1316 h 2738"/>
                <a:gd name="T68" fmla="*/ 250 w 2796"/>
                <a:gd name="T69" fmla="*/ 1498 h 2738"/>
                <a:gd name="T70" fmla="*/ 14 w 2796"/>
                <a:gd name="T71" fmla="*/ 1816 h 2738"/>
                <a:gd name="T72" fmla="*/ 684 w 2796"/>
                <a:gd name="T73" fmla="*/ 1320 h 2738"/>
                <a:gd name="T74" fmla="*/ 760 w 2796"/>
                <a:gd name="T75" fmla="*/ 1464 h 2738"/>
                <a:gd name="T76" fmla="*/ 604 w 2796"/>
                <a:gd name="T77" fmla="*/ 1510 h 2738"/>
                <a:gd name="T78" fmla="*/ 588 w 2796"/>
                <a:gd name="T79" fmla="*/ 1348 h 2738"/>
                <a:gd name="T80" fmla="*/ 726 w 2796"/>
                <a:gd name="T81" fmla="*/ 1938 h 2738"/>
                <a:gd name="T82" fmla="*/ 996 w 2796"/>
                <a:gd name="T83" fmla="*/ 1870 h 2738"/>
                <a:gd name="T84" fmla="*/ 1196 w 2796"/>
                <a:gd name="T85" fmla="*/ 1688 h 2738"/>
                <a:gd name="T86" fmla="*/ 1290 w 2796"/>
                <a:gd name="T87" fmla="*/ 1428 h 2738"/>
                <a:gd name="T88" fmla="*/ 1414 w 2796"/>
                <a:gd name="T89" fmla="*/ 1512 h 2738"/>
                <a:gd name="T90" fmla="*/ 1268 w 2796"/>
                <a:gd name="T91" fmla="*/ 1818 h 2738"/>
                <a:gd name="T92" fmla="*/ 1000 w 2796"/>
                <a:gd name="T93" fmla="*/ 2018 h 2738"/>
                <a:gd name="T94" fmla="*/ 1294 w 2796"/>
                <a:gd name="T95" fmla="*/ 470 h 2738"/>
                <a:gd name="T96" fmla="*/ 1526 w 2796"/>
                <a:gd name="T97" fmla="*/ 412 h 2738"/>
                <a:gd name="T98" fmla="*/ 1600 w 2796"/>
                <a:gd name="T99" fmla="*/ 240 h 2738"/>
                <a:gd name="T100" fmla="*/ 1514 w 2796"/>
                <a:gd name="T101" fmla="*/ 56 h 2738"/>
                <a:gd name="T102" fmla="*/ 1312 w 2796"/>
                <a:gd name="T103" fmla="*/ 6 h 2738"/>
                <a:gd name="T104" fmla="*/ 1140 w 2796"/>
                <a:gd name="T105" fmla="*/ 148 h 2738"/>
                <a:gd name="T106" fmla="*/ 1142 w 2796"/>
                <a:gd name="T107" fmla="*/ 336 h 2738"/>
                <a:gd name="T108" fmla="*/ 1276 w 2796"/>
                <a:gd name="T109" fmla="*/ 462 h 2738"/>
                <a:gd name="T110" fmla="*/ 1458 w 2796"/>
                <a:gd name="T111" fmla="*/ 200 h 2738"/>
                <a:gd name="T112" fmla="*/ 1382 w 2796"/>
                <a:gd name="T113" fmla="*/ 342 h 2738"/>
                <a:gd name="T114" fmla="*/ 1256 w 2796"/>
                <a:gd name="T115" fmla="*/ 240 h 2738"/>
                <a:gd name="T116" fmla="*/ 1360 w 2796"/>
                <a:gd name="T117" fmla="*/ 136 h 2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96" h="2738">
                  <a:moveTo>
                    <a:pt x="2128" y="1194"/>
                  </a:moveTo>
                  <a:lnTo>
                    <a:pt x="2128" y="212"/>
                  </a:lnTo>
                  <a:lnTo>
                    <a:pt x="2128" y="212"/>
                  </a:lnTo>
                  <a:lnTo>
                    <a:pt x="2062" y="172"/>
                  </a:lnTo>
                  <a:lnTo>
                    <a:pt x="1992" y="136"/>
                  </a:lnTo>
                  <a:lnTo>
                    <a:pt x="1992" y="1194"/>
                  </a:lnTo>
                  <a:lnTo>
                    <a:pt x="1992" y="1194"/>
                  </a:lnTo>
                  <a:lnTo>
                    <a:pt x="1964" y="1204"/>
                  </a:lnTo>
                  <a:lnTo>
                    <a:pt x="1938" y="1218"/>
                  </a:lnTo>
                  <a:lnTo>
                    <a:pt x="1914" y="1234"/>
                  </a:lnTo>
                  <a:lnTo>
                    <a:pt x="1892" y="1254"/>
                  </a:lnTo>
                  <a:lnTo>
                    <a:pt x="1872" y="1276"/>
                  </a:lnTo>
                  <a:lnTo>
                    <a:pt x="1856" y="1300"/>
                  </a:lnTo>
                  <a:lnTo>
                    <a:pt x="1842" y="1326"/>
                  </a:lnTo>
                  <a:lnTo>
                    <a:pt x="1832" y="1356"/>
                  </a:lnTo>
                  <a:lnTo>
                    <a:pt x="1564" y="1356"/>
                  </a:lnTo>
                  <a:lnTo>
                    <a:pt x="1564" y="1370"/>
                  </a:lnTo>
                  <a:lnTo>
                    <a:pt x="1564" y="1370"/>
                  </a:lnTo>
                  <a:lnTo>
                    <a:pt x="1562" y="1400"/>
                  </a:lnTo>
                  <a:lnTo>
                    <a:pt x="1560" y="1430"/>
                  </a:lnTo>
                  <a:lnTo>
                    <a:pt x="1554" y="1490"/>
                  </a:lnTo>
                  <a:lnTo>
                    <a:pt x="1832" y="1490"/>
                  </a:lnTo>
                  <a:lnTo>
                    <a:pt x="1832" y="1490"/>
                  </a:lnTo>
                  <a:lnTo>
                    <a:pt x="1842" y="1518"/>
                  </a:lnTo>
                  <a:lnTo>
                    <a:pt x="1856" y="1544"/>
                  </a:lnTo>
                  <a:lnTo>
                    <a:pt x="1872" y="1570"/>
                  </a:lnTo>
                  <a:lnTo>
                    <a:pt x="1892" y="1592"/>
                  </a:lnTo>
                  <a:lnTo>
                    <a:pt x="1914" y="1610"/>
                  </a:lnTo>
                  <a:lnTo>
                    <a:pt x="1938" y="1628"/>
                  </a:lnTo>
                  <a:lnTo>
                    <a:pt x="1964" y="1642"/>
                  </a:lnTo>
                  <a:lnTo>
                    <a:pt x="1992" y="1652"/>
                  </a:lnTo>
                  <a:lnTo>
                    <a:pt x="1992" y="1946"/>
                  </a:lnTo>
                  <a:lnTo>
                    <a:pt x="1992" y="1946"/>
                  </a:lnTo>
                  <a:lnTo>
                    <a:pt x="1990" y="1982"/>
                  </a:lnTo>
                  <a:lnTo>
                    <a:pt x="1986" y="2016"/>
                  </a:lnTo>
                  <a:lnTo>
                    <a:pt x="1976" y="2048"/>
                  </a:lnTo>
                  <a:lnTo>
                    <a:pt x="1966" y="2080"/>
                  </a:lnTo>
                  <a:lnTo>
                    <a:pt x="1950" y="2112"/>
                  </a:lnTo>
                  <a:lnTo>
                    <a:pt x="1934" y="2140"/>
                  </a:lnTo>
                  <a:lnTo>
                    <a:pt x="1914" y="2166"/>
                  </a:lnTo>
                  <a:lnTo>
                    <a:pt x="1890" y="2192"/>
                  </a:lnTo>
                  <a:lnTo>
                    <a:pt x="1866" y="2214"/>
                  </a:lnTo>
                  <a:lnTo>
                    <a:pt x="1840" y="2234"/>
                  </a:lnTo>
                  <a:lnTo>
                    <a:pt x="1810" y="2252"/>
                  </a:lnTo>
                  <a:lnTo>
                    <a:pt x="1780" y="2266"/>
                  </a:lnTo>
                  <a:lnTo>
                    <a:pt x="1748" y="2278"/>
                  </a:lnTo>
                  <a:lnTo>
                    <a:pt x="1716" y="2286"/>
                  </a:lnTo>
                  <a:lnTo>
                    <a:pt x="1680" y="2292"/>
                  </a:lnTo>
                  <a:lnTo>
                    <a:pt x="1646" y="2294"/>
                  </a:lnTo>
                  <a:lnTo>
                    <a:pt x="1586" y="2294"/>
                  </a:lnTo>
                  <a:lnTo>
                    <a:pt x="1586" y="2294"/>
                  </a:lnTo>
                  <a:lnTo>
                    <a:pt x="1580" y="2274"/>
                  </a:lnTo>
                  <a:lnTo>
                    <a:pt x="1572" y="2258"/>
                  </a:lnTo>
                  <a:lnTo>
                    <a:pt x="1562" y="2240"/>
                  </a:lnTo>
                  <a:lnTo>
                    <a:pt x="1552" y="2224"/>
                  </a:lnTo>
                  <a:lnTo>
                    <a:pt x="1542" y="2210"/>
                  </a:lnTo>
                  <a:lnTo>
                    <a:pt x="1528" y="2194"/>
                  </a:lnTo>
                  <a:lnTo>
                    <a:pt x="1516" y="2182"/>
                  </a:lnTo>
                  <a:lnTo>
                    <a:pt x="1500" y="2170"/>
                  </a:lnTo>
                  <a:lnTo>
                    <a:pt x="1486" y="2158"/>
                  </a:lnTo>
                  <a:lnTo>
                    <a:pt x="1468" y="2150"/>
                  </a:lnTo>
                  <a:lnTo>
                    <a:pt x="1452" y="2140"/>
                  </a:lnTo>
                  <a:lnTo>
                    <a:pt x="1434" y="2134"/>
                  </a:lnTo>
                  <a:lnTo>
                    <a:pt x="1416" y="2128"/>
                  </a:lnTo>
                  <a:lnTo>
                    <a:pt x="1396" y="2124"/>
                  </a:lnTo>
                  <a:lnTo>
                    <a:pt x="1376" y="2122"/>
                  </a:lnTo>
                  <a:lnTo>
                    <a:pt x="1356" y="2120"/>
                  </a:lnTo>
                  <a:lnTo>
                    <a:pt x="1356" y="2120"/>
                  </a:lnTo>
                  <a:lnTo>
                    <a:pt x="1334" y="2122"/>
                  </a:lnTo>
                  <a:lnTo>
                    <a:pt x="1314" y="2124"/>
                  </a:lnTo>
                  <a:lnTo>
                    <a:pt x="1292" y="2130"/>
                  </a:lnTo>
                  <a:lnTo>
                    <a:pt x="1272" y="2136"/>
                  </a:lnTo>
                  <a:lnTo>
                    <a:pt x="1254" y="2144"/>
                  </a:lnTo>
                  <a:lnTo>
                    <a:pt x="1236" y="2154"/>
                  </a:lnTo>
                  <a:lnTo>
                    <a:pt x="1218" y="2166"/>
                  </a:lnTo>
                  <a:lnTo>
                    <a:pt x="1202" y="2178"/>
                  </a:lnTo>
                  <a:lnTo>
                    <a:pt x="1186" y="2192"/>
                  </a:lnTo>
                  <a:lnTo>
                    <a:pt x="1172" y="2206"/>
                  </a:lnTo>
                  <a:lnTo>
                    <a:pt x="1160" y="2224"/>
                  </a:lnTo>
                  <a:lnTo>
                    <a:pt x="1150" y="2240"/>
                  </a:lnTo>
                  <a:lnTo>
                    <a:pt x="1140" y="2258"/>
                  </a:lnTo>
                  <a:lnTo>
                    <a:pt x="1132" y="2278"/>
                  </a:lnTo>
                  <a:lnTo>
                    <a:pt x="1126" y="2298"/>
                  </a:lnTo>
                  <a:lnTo>
                    <a:pt x="1120" y="2318"/>
                  </a:lnTo>
                  <a:lnTo>
                    <a:pt x="1120" y="2318"/>
                  </a:lnTo>
                  <a:lnTo>
                    <a:pt x="1086" y="2330"/>
                  </a:lnTo>
                  <a:lnTo>
                    <a:pt x="1050" y="2342"/>
                  </a:lnTo>
                  <a:lnTo>
                    <a:pt x="1016" y="2356"/>
                  </a:lnTo>
                  <a:lnTo>
                    <a:pt x="984" y="2374"/>
                  </a:lnTo>
                  <a:lnTo>
                    <a:pt x="952" y="2390"/>
                  </a:lnTo>
                  <a:lnTo>
                    <a:pt x="920" y="2410"/>
                  </a:lnTo>
                  <a:lnTo>
                    <a:pt x="890" y="2432"/>
                  </a:lnTo>
                  <a:lnTo>
                    <a:pt x="862" y="2454"/>
                  </a:lnTo>
                  <a:lnTo>
                    <a:pt x="834" y="2478"/>
                  </a:lnTo>
                  <a:lnTo>
                    <a:pt x="808" y="2502"/>
                  </a:lnTo>
                  <a:lnTo>
                    <a:pt x="784" y="2530"/>
                  </a:lnTo>
                  <a:lnTo>
                    <a:pt x="760" y="2556"/>
                  </a:lnTo>
                  <a:lnTo>
                    <a:pt x="738" y="2586"/>
                  </a:lnTo>
                  <a:lnTo>
                    <a:pt x="716" y="2616"/>
                  </a:lnTo>
                  <a:lnTo>
                    <a:pt x="698" y="2648"/>
                  </a:lnTo>
                  <a:lnTo>
                    <a:pt x="680" y="2680"/>
                  </a:lnTo>
                  <a:lnTo>
                    <a:pt x="680" y="2680"/>
                  </a:lnTo>
                  <a:lnTo>
                    <a:pt x="740" y="2710"/>
                  </a:lnTo>
                  <a:lnTo>
                    <a:pt x="802" y="2738"/>
                  </a:lnTo>
                  <a:lnTo>
                    <a:pt x="802" y="2738"/>
                  </a:lnTo>
                  <a:lnTo>
                    <a:pt x="814" y="2714"/>
                  </a:lnTo>
                  <a:lnTo>
                    <a:pt x="830" y="2690"/>
                  </a:lnTo>
                  <a:lnTo>
                    <a:pt x="846" y="2666"/>
                  </a:lnTo>
                  <a:lnTo>
                    <a:pt x="862" y="2644"/>
                  </a:lnTo>
                  <a:lnTo>
                    <a:pt x="880" y="2622"/>
                  </a:lnTo>
                  <a:lnTo>
                    <a:pt x="898" y="2602"/>
                  </a:lnTo>
                  <a:lnTo>
                    <a:pt x="918" y="2582"/>
                  </a:lnTo>
                  <a:lnTo>
                    <a:pt x="940" y="2564"/>
                  </a:lnTo>
                  <a:lnTo>
                    <a:pt x="962" y="2546"/>
                  </a:lnTo>
                  <a:lnTo>
                    <a:pt x="984" y="2530"/>
                  </a:lnTo>
                  <a:lnTo>
                    <a:pt x="1008" y="2514"/>
                  </a:lnTo>
                  <a:lnTo>
                    <a:pt x="1032" y="2500"/>
                  </a:lnTo>
                  <a:lnTo>
                    <a:pt x="1056" y="2486"/>
                  </a:lnTo>
                  <a:lnTo>
                    <a:pt x="1082" y="2474"/>
                  </a:lnTo>
                  <a:lnTo>
                    <a:pt x="1108" y="2464"/>
                  </a:lnTo>
                  <a:lnTo>
                    <a:pt x="1136" y="2454"/>
                  </a:lnTo>
                  <a:lnTo>
                    <a:pt x="1136" y="2454"/>
                  </a:lnTo>
                  <a:lnTo>
                    <a:pt x="1144" y="2470"/>
                  </a:lnTo>
                  <a:lnTo>
                    <a:pt x="1152" y="2486"/>
                  </a:lnTo>
                  <a:lnTo>
                    <a:pt x="1162" y="2500"/>
                  </a:lnTo>
                  <a:lnTo>
                    <a:pt x="1172" y="2514"/>
                  </a:lnTo>
                  <a:lnTo>
                    <a:pt x="1184" y="2526"/>
                  </a:lnTo>
                  <a:lnTo>
                    <a:pt x="1196" y="2538"/>
                  </a:lnTo>
                  <a:lnTo>
                    <a:pt x="1208" y="2550"/>
                  </a:lnTo>
                  <a:lnTo>
                    <a:pt x="1222" y="2560"/>
                  </a:lnTo>
                  <a:lnTo>
                    <a:pt x="1238" y="2568"/>
                  </a:lnTo>
                  <a:lnTo>
                    <a:pt x="1252" y="2576"/>
                  </a:lnTo>
                  <a:lnTo>
                    <a:pt x="1268" y="2584"/>
                  </a:lnTo>
                  <a:lnTo>
                    <a:pt x="1286" y="2590"/>
                  </a:lnTo>
                  <a:lnTo>
                    <a:pt x="1302" y="2594"/>
                  </a:lnTo>
                  <a:lnTo>
                    <a:pt x="1320" y="2598"/>
                  </a:lnTo>
                  <a:lnTo>
                    <a:pt x="1338" y="2600"/>
                  </a:lnTo>
                  <a:lnTo>
                    <a:pt x="1356" y="2600"/>
                  </a:lnTo>
                  <a:lnTo>
                    <a:pt x="1356" y="2600"/>
                  </a:lnTo>
                  <a:lnTo>
                    <a:pt x="1376" y="2600"/>
                  </a:lnTo>
                  <a:lnTo>
                    <a:pt x="1396" y="2598"/>
                  </a:lnTo>
                  <a:lnTo>
                    <a:pt x="1416" y="2592"/>
                  </a:lnTo>
                  <a:lnTo>
                    <a:pt x="1434" y="2588"/>
                  </a:lnTo>
                  <a:lnTo>
                    <a:pt x="1452" y="2580"/>
                  </a:lnTo>
                  <a:lnTo>
                    <a:pt x="1468" y="2572"/>
                  </a:lnTo>
                  <a:lnTo>
                    <a:pt x="1486" y="2562"/>
                  </a:lnTo>
                  <a:lnTo>
                    <a:pt x="1500" y="2552"/>
                  </a:lnTo>
                  <a:lnTo>
                    <a:pt x="1516" y="2540"/>
                  </a:lnTo>
                  <a:lnTo>
                    <a:pt x="1528" y="2526"/>
                  </a:lnTo>
                  <a:lnTo>
                    <a:pt x="1542" y="2512"/>
                  </a:lnTo>
                  <a:lnTo>
                    <a:pt x="1552" y="2496"/>
                  </a:lnTo>
                  <a:lnTo>
                    <a:pt x="1562" y="2480"/>
                  </a:lnTo>
                  <a:lnTo>
                    <a:pt x="1572" y="2464"/>
                  </a:lnTo>
                  <a:lnTo>
                    <a:pt x="1580" y="2446"/>
                  </a:lnTo>
                  <a:lnTo>
                    <a:pt x="1586" y="2428"/>
                  </a:lnTo>
                  <a:lnTo>
                    <a:pt x="1646" y="2428"/>
                  </a:lnTo>
                  <a:lnTo>
                    <a:pt x="1646" y="2428"/>
                  </a:lnTo>
                  <a:lnTo>
                    <a:pt x="1670" y="2428"/>
                  </a:lnTo>
                  <a:lnTo>
                    <a:pt x="1694" y="2426"/>
                  </a:lnTo>
                  <a:lnTo>
                    <a:pt x="1718" y="2422"/>
                  </a:lnTo>
                  <a:lnTo>
                    <a:pt x="1742" y="2418"/>
                  </a:lnTo>
                  <a:lnTo>
                    <a:pt x="1788" y="2406"/>
                  </a:lnTo>
                  <a:lnTo>
                    <a:pt x="1832" y="2390"/>
                  </a:lnTo>
                  <a:lnTo>
                    <a:pt x="1874" y="2370"/>
                  </a:lnTo>
                  <a:lnTo>
                    <a:pt x="1914" y="2346"/>
                  </a:lnTo>
                  <a:lnTo>
                    <a:pt x="1952" y="2318"/>
                  </a:lnTo>
                  <a:lnTo>
                    <a:pt x="1986" y="2288"/>
                  </a:lnTo>
                  <a:lnTo>
                    <a:pt x="2016" y="2254"/>
                  </a:lnTo>
                  <a:lnTo>
                    <a:pt x="2044" y="2216"/>
                  </a:lnTo>
                  <a:lnTo>
                    <a:pt x="2068" y="2176"/>
                  </a:lnTo>
                  <a:lnTo>
                    <a:pt x="2088" y="2134"/>
                  </a:lnTo>
                  <a:lnTo>
                    <a:pt x="2106" y="2090"/>
                  </a:lnTo>
                  <a:lnTo>
                    <a:pt x="2118" y="2044"/>
                  </a:lnTo>
                  <a:lnTo>
                    <a:pt x="2122" y="2020"/>
                  </a:lnTo>
                  <a:lnTo>
                    <a:pt x="2124" y="1996"/>
                  </a:lnTo>
                  <a:lnTo>
                    <a:pt x="2126" y="1972"/>
                  </a:lnTo>
                  <a:lnTo>
                    <a:pt x="2128" y="1948"/>
                  </a:lnTo>
                  <a:lnTo>
                    <a:pt x="2128" y="1948"/>
                  </a:lnTo>
                  <a:lnTo>
                    <a:pt x="2128" y="1948"/>
                  </a:lnTo>
                  <a:lnTo>
                    <a:pt x="2128" y="1652"/>
                  </a:lnTo>
                  <a:lnTo>
                    <a:pt x="2128" y="1652"/>
                  </a:lnTo>
                  <a:lnTo>
                    <a:pt x="2156" y="1642"/>
                  </a:lnTo>
                  <a:lnTo>
                    <a:pt x="2182" y="1628"/>
                  </a:lnTo>
                  <a:lnTo>
                    <a:pt x="2206" y="1610"/>
                  </a:lnTo>
                  <a:lnTo>
                    <a:pt x="2228" y="1592"/>
                  </a:lnTo>
                  <a:lnTo>
                    <a:pt x="2248" y="1570"/>
                  </a:lnTo>
                  <a:lnTo>
                    <a:pt x="2264" y="1544"/>
                  </a:lnTo>
                  <a:lnTo>
                    <a:pt x="2278" y="1518"/>
                  </a:lnTo>
                  <a:lnTo>
                    <a:pt x="2288" y="1490"/>
                  </a:lnTo>
                  <a:lnTo>
                    <a:pt x="2794" y="1490"/>
                  </a:lnTo>
                  <a:lnTo>
                    <a:pt x="2794" y="1490"/>
                  </a:lnTo>
                  <a:lnTo>
                    <a:pt x="2796" y="1422"/>
                  </a:lnTo>
                  <a:lnTo>
                    <a:pt x="2796" y="1422"/>
                  </a:lnTo>
                  <a:lnTo>
                    <a:pt x="2794" y="1356"/>
                  </a:lnTo>
                  <a:lnTo>
                    <a:pt x="2288" y="1356"/>
                  </a:lnTo>
                  <a:lnTo>
                    <a:pt x="2288" y="1356"/>
                  </a:lnTo>
                  <a:lnTo>
                    <a:pt x="2278" y="1326"/>
                  </a:lnTo>
                  <a:lnTo>
                    <a:pt x="2264" y="1300"/>
                  </a:lnTo>
                  <a:lnTo>
                    <a:pt x="2248" y="1276"/>
                  </a:lnTo>
                  <a:lnTo>
                    <a:pt x="2228" y="1254"/>
                  </a:lnTo>
                  <a:lnTo>
                    <a:pt x="2206" y="1234"/>
                  </a:lnTo>
                  <a:lnTo>
                    <a:pt x="2182" y="1218"/>
                  </a:lnTo>
                  <a:lnTo>
                    <a:pt x="2156" y="1204"/>
                  </a:lnTo>
                  <a:lnTo>
                    <a:pt x="2128" y="1194"/>
                  </a:lnTo>
                  <a:lnTo>
                    <a:pt x="2128" y="1194"/>
                  </a:lnTo>
                  <a:close/>
                  <a:moveTo>
                    <a:pt x="1356" y="2466"/>
                  </a:moveTo>
                  <a:lnTo>
                    <a:pt x="1356" y="2466"/>
                  </a:lnTo>
                  <a:lnTo>
                    <a:pt x="1336" y="2464"/>
                  </a:lnTo>
                  <a:lnTo>
                    <a:pt x="1316" y="2458"/>
                  </a:lnTo>
                  <a:lnTo>
                    <a:pt x="1298" y="2448"/>
                  </a:lnTo>
                  <a:lnTo>
                    <a:pt x="1282" y="2434"/>
                  </a:lnTo>
                  <a:lnTo>
                    <a:pt x="1270" y="2420"/>
                  </a:lnTo>
                  <a:lnTo>
                    <a:pt x="1260" y="2402"/>
                  </a:lnTo>
                  <a:lnTo>
                    <a:pt x="1254" y="2382"/>
                  </a:lnTo>
                  <a:lnTo>
                    <a:pt x="1252" y="2360"/>
                  </a:lnTo>
                  <a:lnTo>
                    <a:pt x="1252" y="2360"/>
                  </a:lnTo>
                  <a:lnTo>
                    <a:pt x="1254" y="2340"/>
                  </a:lnTo>
                  <a:lnTo>
                    <a:pt x="1260" y="2320"/>
                  </a:lnTo>
                  <a:lnTo>
                    <a:pt x="1270" y="2302"/>
                  </a:lnTo>
                  <a:lnTo>
                    <a:pt x="1282" y="2286"/>
                  </a:lnTo>
                  <a:lnTo>
                    <a:pt x="1298" y="2274"/>
                  </a:lnTo>
                  <a:lnTo>
                    <a:pt x="1316" y="2264"/>
                  </a:lnTo>
                  <a:lnTo>
                    <a:pt x="1336" y="2258"/>
                  </a:lnTo>
                  <a:lnTo>
                    <a:pt x="1356" y="2256"/>
                  </a:lnTo>
                  <a:lnTo>
                    <a:pt x="1356" y="2256"/>
                  </a:lnTo>
                  <a:lnTo>
                    <a:pt x="1378" y="2258"/>
                  </a:lnTo>
                  <a:lnTo>
                    <a:pt x="1398" y="2264"/>
                  </a:lnTo>
                  <a:lnTo>
                    <a:pt x="1414" y="2274"/>
                  </a:lnTo>
                  <a:lnTo>
                    <a:pt x="1430" y="2286"/>
                  </a:lnTo>
                  <a:lnTo>
                    <a:pt x="1444" y="2302"/>
                  </a:lnTo>
                  <a:lnTo>
                    <a:pt x="1452" y="2320"/>
                  </a:lnTo>
                  <a:lnTo>
                    <a:pt x="1458" y="2340"/>
                  </a:lnTo>
                  <a:lnTo>
                    <a:pt x="1462" y="2360"/>
                  </a:lnTo>
                  <a:lnTo>
                    <a:pt x="1462" y="2360"/>
                  </a:lnTo>
                  <a:lnTo>
                    <a:pt x="1458" y="2382"/>
                  </a:lnTo>
                  <a:lnTo>
                    <a:pt x="1452" y="2402"/>
                  </a:lnTo>
                  <a:lnTo>
                    <a:pt x="1444" y="2420"/>
                  </a:lnTo>
                  <a:lnTo>
                    <a:pt x="1430" y="2434"/>
                  </a:lnTo>
                  <a:lnTo>
                    <a:pt x="1414" y="2448"/>
                  </a:lnTo>
                  <a:lnTo>
                    <a:pt x="1398" y="2458"/>
                  </a:lnTo>
                  <a:lnTo>
                    <a:pt x="1378" y="2464"/>
                  </a:lnTo>
                  <a:lnTo>
                    <a:pt x="1356" y="2466"/>
                  </a:lnTo>
                  <a:lnTo>
                    <a:pt x="1356" y="2466"/>
                  </a:lnTo>
                  <a:close/>
                  <a:moveTo>
                    <a:pt x="2262" y="808"/>
                  </a:moveTo>
                  <a:lnTo>
                    <a:pt x="2658" y="808"/>
                  </a:lnTo>
                  <a:lnTo>
                    <a:pt x="2658" y="808"/>
                  </a:lnTo>
                  <a:lnTo>
                    <a:pt x="2688" y="874"/>
                  </a:lnTo>
                  <a:lnTo>
                    <a:pt x="2714" y="944"/>
                  </a:lnTo>
                  <a:lnTo>
                    <a:pt x="2262" y="944"/>
                  </a:lnTo>
                  <a:lnTo>
                    <a:pt x="2262" y="808"/>
                  </a:lnTo>
                  <a:close/>
                  <a:moveTo>
                    <a:pt x="104" y="2100"/>
                  </a:moveTo>
                  <a:lnTo>
                    <a:pt x="104" y="2058"/>
                  </a:lnTo>
                  <a:lnTo>
                    <a:pt x="104" y="2058"/>
                  </a:lnTo>
                  <a:lnTo>
                    <a:pt x="106" y="2014"/>
                  </a:lnTo>
                  <a:lnTo>
                    <a:pt x="112" y="1972"/>
                  </a:lnTo>
                  <a:lnTo>
                    <a:pt x="120" y="1930"/>
                  </a:lnTo>
                  <a:lnTo>
                    <a:pt x="130" y="1888"/>
                  </a:lnTo>
                  <a:lnTo>
                    <a:pt x="144" y="1850"/>
                  </a:lnTo>
                  <a:lnTo>
                    <a:pt x="160" y="1812"/>
                  </a:lnTo>
                  <a:lnTo>
                    <a:pt x="180" y="1776"/>
                  </a:lnTo>
                  <a:lnTo>
                    <a:pt x="202" y="1740"/>
                  </a:lnTo>
                  <a:lnTo>
                    <a:pt x="226" y="1708"/>
                  </a:lnTo>
                  <a:lnTo>
                    <a:pt x="252" y="1676"/>
                  </a:lnTo>
                  <a:lnTo>
                    <a:pt x="282" y="1646"/>
                  </a:lnTo>
                  <a:lnTo>
                    <a:pt x="312" y="1620"/>
                  </a:lnTo>
                  <a:lnTo>
                    <a:pt x="344" y="1594"/>
                  </a:lnTo>
                  <a:lnTo>
                    <a:pt x="378" y="1572"/>
                  </a:lnTo>
                  <a:lnTo>
                    <a:pt x="414" y="1552"/>
                  </a:lnTo>
                  <a:lnTo>
                    <a:pt x="452" y="1534"/>
                  </a:lnTo>
                  <a:lnTo>
                    <a:pt x="452" y="1534"/>
                  </a:lnTo>
                  <a:lnTo>
                    <a:pt x="470" y="1562"/>
                  </a:lnTo>
                  <a:lnTo>
                    <a:pt x="490" y="1586"/>
                  </a:lnTo>
                  <a:lnTo>
                    <a:pt x="512" y="1608"/>
                  </a:lnTo>
                  <a:lnTo>
                    <a:pt x="538" y="1626"/>
                  </a:lnTo>
                  <a:lnTo>
                    <a:pt x="566" y="1642"/>
                  </a:lnTo>
                  <a:lnTo>
                    <a:pt x="598" y="1654"/>
                  </a:lnTo>
                  <a:lnTo>
                    <a:pt x="630" y="1660"/>
                  </a:lnTo>
                  <a:lnTo>
                    <a:pt x="646" y="1662"/>
                  </a:lnTo>
                  <a:lnTo>
                    <a:pt x="662" y="1662"/>
                  </a:lnTo>
                  <a:lnTo>
                    <a:pt x="662" y="1662"/>
                  </a:lnTo>
                  <a:lnTo>
                    <a:pt x="684" y="1662"/>
                  </a:lnTo>
                  <a:lnTo>
                    <a:pt x="704" y="1660"/>
                  </a:lnTo>
                  <a:lnTo>
                    <a:pt x="722" y="1654"/>
                  </a:lnTo>
                  <a:lnTo>
                    <a:pt x="742" y="1650"/>
                  </a:lnTo>
                  <a:lnTo>
                    <a:pt x="760" y="1642"/>
                  </a:lnTo>
                  <a:lnTo>
                    <a:pt x="776" y="1634"/>
                  </a:lnTo>
                  <a:lnTo>
                    <a:pt x="794" y="1624"/>
                  </a:lnTo>
                  <a:lnTo>
                    <a:pt x="808" y="1612"/>
                  </a:lnTo>
                  <a:lnTo>
                    <a:pt x="824" y="1600"/>
                  </a:lnTo>
                  <a:lnTo>
                    <a:pt x="838" y="1586"/>
                  </a:lnTo>
                  <a:lnTo>
                    <a:pt x="850" y="1572"/>
                  </a:lnTo>
                  <a:lnTo>
                    <a:pt x="860" y="1556"/>
                  </a:lnTo>
                  <a:lnTo>
                    <a:pt x="870" y="1540"/>
                  </a:lnTo>
                  <a:lnTo>
                    <a:pt x="880" y="1522"/>
                  </a:lnTo>
                  <a:lnTo>
                    <a:pt x="888" y="1504"/>
                  </a:lnTo>
                  <a:lnTo>
                    <a:pt x="894" y="1486"/>
                  </a:lnTo>
                  <a:lnTo>
                    <a:pt x="894" y="1486"/>
                  </a:lnTo>
                  <a:lnTo>
                    <a:pt x="904" y="1488"/>
                  </a:lnTo>
                  <a:lnTo>
                    <a:pt x="914" y="1490"/>
                  </a:lnTo>
                  <a:lnTo>
                    <a:pt x="1142" y="1490"/>
                  </a:lnTo>
                  <a:lnTo>
                    <a:pt x="1142" y="1490"/>
                  </a:lnTo>
                  <a:lnTo>
                    <a:pt x="1148" y="1462"/>
                  </a:lnTo>
                  <a:lnTo>
                    <a:pt x="1154" y="1432"/>
                  </a:lnTo>
                  <a:lnTo>
                    <a:pt x="1158" y="1402"/>
                  </a:lnTo>
                  <a:lnTo>
                    <a:pt x="1158" y="1370"/>
                  </a:lnTo>
                  <a:lnTo>
                    <a:pt x="1158" y="1356"/>
                  </a:lnTo>
                  <a:lnTo>
                    <a:pt x="914" y="1356"/>
                  </a:lnTo>
                  <a:lnTo>
                    <a:pt x="914" y="1356"/>
                  </a:lnTo>
                  <a:lnTo>
                    <a:pt x="904" y="1356"/>
                  </a:lnTo>
                  <a:lnTo>
                    <a:pt x="894" y="1360"/>
                  </a:lnTo>
                  <a:lnTo>
                    <a:pt x="894" y="1360"/>
                  </a:lnTo>
                  <a:lnTo>
                    <a:pt x="888" y="1340"/>
                  </a:lnTo>
                  <a:lnTo>
                    <a:pt x="880" y="1322"/>
                  </a:lnTo>
                  <a:lnTo>
                    <a:pt x="870" y="1306"/>
                  </a:lnTo>
                  <a:lnTo>
                    <a:pt x="860" y="1290"/>
                  </a:lnTo>
                  <a:lnTo>
                    <a:pt x="850" y="1274"/>
                  </a:lnTo>
                  <a:lnTo>
                    <a:pt x="838" y="1260"/>
                  </a:lnTo>
                  <a:lnTo>
                    <a:pt x="824" y="1246"/>
                  </a:lnTo>
                  <a:lnTo>
                    <a:pt x="808" y="1234"/>
                  </a:lnTo>
                  <a:lnTo>
                    <a:pt x="794" y="1222"/>
                  </a:lnTo>
                  <a:lnTo>
                    <a:pt x="776" y="1212"/>
                  </a:lnTo>
                  <a:lnTo>
                    <a:pt x="760" y="1204"/>
                  </a:lnTo>
                  <a:lnTo>
                    <a:pt x="742" y="1196"/>
                  </a:lnTo>
                  <a:lnTo>
                    <a:pt x="722" y="1190"/>
                  </a:lnTo>
                  <a:lnTo>
                    <a:pt x="704" y="1186"/>
                  </a:lnTo>
                  <a:lnTo>
                    <a:pt x="684" y="1184"/>
                  </a:lnTo>
                  <a:lnTo>
                    <a:pt x="662" y="1182"/>
                  </a:lnTo>
                  <a:lnTo>
                    <a:pt x="662" y="1182"/>
                  </a:lnTo>
                  <a:lnTo>
                    <a:pt x="640" y="1184"/>
                  </a:lnTo>
                  <a:lnTo>
                    <a:pt x="618" y="1188"/>
                  </a:lnTo>
                  <a:lnTo>
                    <a:pt x="596" y="1192"/>
                  </a:lnTo>
                  <a:lnTo>
                    <a:pt x="574" y="1200"/>
                  </a:lnTo>
                  <a:lnTo>
                    <a:pt x="554" y="1208"/>
                  </a:lnTo>
                  <a:lnTo>
                    <a:pt x="536" y="1220"/>
                  </a:lnTo>
                  <a:lnTo>
                    <a:pt x="518" y="1232"/>
                  </a:lnTo>
                  <a:lnTo>
                    <a:pt x="502" y="1246"/>
                  </a:lnTo>
                  <a:lnTo>
                    <a:pt x="486" y="1262"/>
                  </a:lnTo>
                  <a:lnTo>
                    <a:pt x="472" y="1278"/>
                  </a:lnTo>
                  <a:lnTo>
                    <a:pt x="460" y="1296"/>
                  </a:lnTo>
                  <a:lnTo>
                    <a:pt x="450" y="1316"/>
                  </a:lnTo>
                  <a:lnTo>
                    <a:pt x="440" y="1336"/>
                  </a:lnTo>
                  <a:lnTo>
                    <a:pt x="434" y="1356"/>
                  </a:lnTo>
                  <a:lnTo>
                    <a:pt x="428" y="1378"/>
                  </a:lnTo>
                  <a:lnTo>
                    <a:pt x="426" y="1400"/>
                  </a:lnTo>
                  <a:lnTo>
                    <a:pt x="426" y="1400"/>
                  </a:lnTo>
                  <a:lnTo>
                    <a:pt x="388" y="1416"/>
                  </a:lnTo>
                  <a:lnTo>
                    <a:pt x="352" y="1434"/>
                  </a:lnTo>
                  <a:lnTo>
                    <a:pt x="316" y="1454"/>
                  </a:lnTo>
                  <a:lnTo>
                    <a:pt x="282" y="1474"/>
                  </a:lnTo>
                  <a:lnTo>
                    <a:pt x="250" y="1498"/>
                  </a:lnTo>
                  <a:lnTo>
                    <a:pt x="218" y="1522"/>
                  </a:lnTo>
                  <a:lnTo>
                    <a:pt x="188" y="1550"/>
                  </a:lnTo>
                  <a:lnTo>
                    <a:pt x="160" y="1578"/>
                  </a:lnTo>
                  <a:lnTo>
                    <a:pt x="134" y="1608"/>
                  </a:lnTo>
                  <a:lnTo>
                    <a:pt x="110" y="1638"/>
                  </a:lnTo>
                  <a:lnTo>
                    <a:pt x="86" y="1672"/>
                  </a:lnTo>
                  <a:lnTo>
                    <a:pt x="64" y="1706"/>
                  </a:lnTo>
                  <a:lnTo>
                    <a:pt x="46" y="1740"/>
                  </a:lnTo>
                  <a:lnTo>
                    <a:pt x="28" y="1778"/>
                  </a:lnTo>
                  <a:lnTo>
                    <a:pt x="14" y="1816"/>
                  </a:lnTo>
                  <a:lnTo>
                    <a:pt x="0" y="1854"/>
                  </a:lnTo>
                  <a:lnTo>
                    <a:pt x="0" y="1854"/>
                  </a:lnTo>
                  <a:lnTo>
                    <a:pt x="22" y="1918"/>
                  </a:lnTo>
                  <a:lnTo>
                    <a:pt x="46" y="1980"/>
                  </a:lnTo>
                  <a:lnTo>
                    <a:pt x="74" y="2042"/>
                  </a:lnTo>
                  <a:lnTo>
                    <a:pt x="104" y="2100"/>
                  </a:lnTo>
                  <a:lnTo>
                    <a:pt x="104" y="2100"/>
                  </a:lnTo>
                  <a:close/>
                  <a:moveTo>
                    <a:pt x="662" y="1318"/>
                  </a:moveTo>
                  <a:lnTo>
                    <a:pt x="662" y="1318"/>
                  </a:lnTo>
                  <a:lnTo>
                    <a:pt x="684" y="1320"/>
                  </a:lnTo>
                  <a:lnTo>
                    <a:pt x="704" y="1326"/>
                  </a:lnTo>
                  <a:lnTo>
                    <a:pt x="722" y="1336"/>
                  </a:lnTo>
                  <a:lnTo>
                    <a:pt x="736" y="1348"/>
                  </a:lnTo>
                  <a:lnTo>
                    <a:pt x="750" y="1364"/>
                  </a:lnTo>
                  <a:lnTo>
                    <a:pt x="760" y="1382"/>
                  </a:lnTo>
                  <a:lnTo>
                    <a:pt x="766" y="1402"/>
                  </a:lnTo>
                  <a:lnTo>
                    <a:pt x="768" y="1422"/>
                  </a:lnTo>
                  <a:lnTo>
                    <a:pt x="768" y="1422"/>
                  </a:lnTo>
                  <a:lnTo>
                    <a:pt x="766" y="1444"/>
                  </a:lnTo>
                  <a:lnTo>
                    <a:pt x="760" y="1464"/>
                  </a:lnTo>
                  <a:lnTo>
                    <a:pt x="750" y="1482"/>
                  </a:lnTo>
                  <a:lnTo>
                    <a:pt x="736" y="1496"/>
                  </a:lnTo>
                  <a:lnTo>
                    <a:pt x="722" y="1510"/>
                  </a:lnTo>
                  <a:lnTo>
                    <a:pt x="704" y="1520"/>
                  </a:lnTo>
                  <a:lnTo>
                    <a:pt x="684" y="1526"/>
                  </a:lnTo>
                  <a:lnTo>
                    <a:pt x="662" y="1528"/>
                  </a:lnTo>
                  <a:lnTo>
                    <a:pt x="662" y="1528"/>
                  </a:lnTo>
                  <a:lnTo>
                    <a:pt x="642" y="1526"/>
                  </a:lnTo>
                  <a:lnTo>
                    <a:pt x="622" y="1520"/>
                  </a:lnTo>
                  <a:lnTo>
                    <a:pt x="604" y="1510"/>
                  </a:lnTo>
                  <a:lnTo>
                    <a:pt x="588" y="1496"/>
                  </a:lnTo>
                  <a:lnTo>
                    <a:pt x="576" y="1482"/>
                  </a:lnTo>
                  <a:lnTo>
                    <a:pt x="566" y="1464"/>
                  </a:lnTo>
                  <a:lnTo>
                    <a:pt x="560" y="1444"/>
                  </a:lnTo>
                  <a:lnTo>
                    <a:pt x="558" y="1422"/>
                  </a:lnTo>
                  <a:lnTo>
                    <a:pt x="558" y="1422"/>
                  </a:lnTo>
                  <a:lnTo>
                    <a:pt x="560" y="1402"/>
                  </a:lnTo>
                  <a:lnTo>
                    <a:pt x="566" y="1382"/>
                  </a:lnTo>
                  <a:lnTo>
                    <a:pt x="576" y="1364"/>
                  </a:lnTo>
                  <a:lnTo>
                    <a:pt x="588" y="1348"/>
                  </a:lnTo>
                  <a:lnTo>
                    <a:pt x="604" y="1336"/>
                  </a:lnTo>
                  <a:lnTo>
                    <a:pt x="622" y="1326"/>
                  </a:lnTo>
                  <a:lnTo>
                    <a:pt x="642" y="1320"/>
                  </a:lnTo>
                  <a:lnTo>
                    <a:pt x="662" y="1318"/>
                  </a:lnTo>
                  <a:lnTo>
                    <a:pt x="662" y="1318"/>
                  </a:lnTo>
                  <a:close/>
                  <a:moveTo>
                    <a:pt x="726" y="2072"/>
                  </a:moveTo>
                  <a:lnTo>
                    <a:pt x="240" y="2072"/>
                  </a:lnTo>
                  <a:lnTo>
                    <a:pt x="240" y="1938"/>
                  </a:lnTo>
                  <a:lnTo>
                    <a:pt x="726" y="1938"/>
                  </a:lnTo>
                  <a:lnTo>
                    <a:pt x="726" y="1938"/>
                  </a:lnTo>
                  <a:lnTo>
                    <a:pt x="756" y="1938"/>
                  </a:lnTo>
                  <a:lnTo>
                    <a:pt x="784" y="1934"/>
                  </a:lnTo>
                  <a:lnTo>
                    <a:pt x="812" y="1932"/>
                  </a:lnTo>
                  <a:lnTo>
                    <a:pt x="840" y="1926"/>
                  </a:lnTo>
                  <a:lnTo>
                    <a:pt x="868" y="1920"/>
                  </a:lnTo>
                  <a:lnTo>
                    <a:pt x="894" y="1912"/>
                  </a:lnTo>
                  <a:lnTo>
                    <a:pt x="920" y="1904"/>
                  </a:lnTo>
                  <a:lnTo>
                    <a:pt x="946" y="1894"/>
                  </a:lnTo>
                  <a:lnTo>
                    <a:pt x="972" y="1882"/>
                  </a:lnTo>
                  <a:lnTo>
                    <a:pt x="996" y="1870"/>
                  </a:lnTo>
                  <a:lnTo>
                    <a:pt x="1020" y="1856"/>
                  </a:lnTo>
                  <a:lnTo>
                    <a:pt x="1042" y="1840"/>
                  </a:lnTo>
                  <a:lnTo>
                    <a:pt x="1066" y="1826"/>
                  </a:lnTo>
                  <a:lnTo>
                    <a:pt x="1086" y="1808"/>
                  </a:lnTo>
                  <a:lnTo>
                    <a:pt x="1108" y="1790"/>
                  </a:lnTo>
                  <a:lnTo>
                    <a:pt x="1126" y="1772"/>
                  </a:lnTo>
                  <a:lnTo>
                    <a:pt x="1146" y="1752"/>
                  </a:lnTo>
                  <a:lnTo>
                    <a:pt x="1164" y="1732"/>
                  </a:lnTo>
                  <a:lnTo>
                    <a:pt x="1180" y="1710"/>
                  </a:lnTo>
                  <a:lnTo>
                    <a:pt x="1196" y="1688"/>
                  </a:lnTo>
                  <a:lnTo>
                    <a:pt x="1212" y="1664"/>
                  </a:lnTo>
                  <a:lnTo>
                    <a:pt x="1224" y="1640"/>
                  </a:lnTo>
                  <a:lnTo>
                    <a:pt x="1238" y="1616"/>
                  </a:lnTo>
                  <a:lnTo>
                    <a:pt x="1248" y="1592"/>
                  </a:lnTo>
                  <a:lnTo>
                    <a:pt x="1258" y="1566"/>
                  </a:lnTo>
                  <a:lnTo>
                    <a:pt x="1268" y="1540"/>
                  </a:lnTo>
                  <a:lnTo>
                    <a:pt x="1276" y="1512"/>
                  </a:lnTo>
                  <a:lnTo>
                    <a:pt x="1282" y="1484"/>
                  </a:lnTo>
                  <a:lnTo>
                    <a:pt x="1286" y="1456"/>
                  </a:lnTo>
                  <a:lnTo>
                    <a:pt x="1290" y="1428"/>
                  </a:lnTo>
                  <a:lnTo>
                    <a:pt x="1292" y="1400"/>
                  </a:lnTo>
                  <a:lnTo>
                    <a:pt x="1294" y="1370"/>
                  </a:lnTo>
                  <a:lnTo>
                    <a:pt x="1294" y="1078"/>
                  </a:lnTo>
                  <a:lnTo>
                    <a:pt x="1428" y="1078"/>
                  </a:lnTo>
                  <a:lnTo>
                    <a:pt x="1428" y="1370"/>
                  </a:lnTo>
                  <a:lnTo>
                    <a:pt x="1428" y="1370"/>
                  </a:lnTo>
                  <a:lnTo>
                    <a:pt x="1428" y="1406"/>
                  </a:lnTo>
                  <a:lnTo>
                    <a:pt x="1424" y="1442"/>
                  </a:lnTo>
                  <a:lnTo>
                    <a:pt x="1420" y="1478"/>
                  </a:lnTo>
                  <a:lnTo>
                    <a:pt x="1414" y="1512"/>
                  </a:lnTo>
                  <a:lnTo>
                    <a:pt x="1406" y="1546"/>
                  </a:lnTo>
                  <a:lnTo>
                    <a:pt x="1396" y="1580"/>
                  </a:lnTo>
                  <a:lnTo>
                    <a:pt x="1386" y="1612"/>
                  </a:lnTo>
                  <a:lnTo>
                    <a:pt x="1374" y="1644"/>
                  </a:lnTo>
                  <a:lnTo>
                    <a:pt x="1360" y="1674"/>
                  </a:lnTo>
                  <a:lnTo>
                    <a:pt x="1344" y="1706"/>
                  </a:lnTo>
                  <a:lnTo>
                    <a:pt x="1326" y="1734"/>
                  </a:lnTo>
                  <a:lnTo>
                    <a:pt x="1308" y="1762"/>
                  </a:lnTo>
                  <a:lnTo>
                    <a:pt x="1288" y="1790"/>
                  </a:lnTo>
                  <a:lnTo>
                    <a:pt x="1268" y="1818"/>
                  </a:lnTo>
                  <a:lnTo>
                    <a:pt x="1246" y="1842"/>
                  </a:lnTo>
                  <a:lnTo>
                    <a:pt x="1222" y="1866"/>
                  </a:lnTo>
                  <a:lnTo>
                    <a:pt x="1198" y="1890"/>
                  </a:lnTo>
                  <a:lnTo>
                    <a:pt x="1172" y="1912"/>
                  </a:lnTo>
                  <a:lnTo>
                    <a:pt x="1146" y="1934"/>
                  </a:lnTo>
                  <a:lnTo>
                    <a:pt x="1118" y="1952"/>
                  </a:lnTo>
                  <a:lnTo>
                    <a:pt x="1090" y="1972"/>
                  </a:lnTo>
                  <a:lnTo>
                    <a:pt x="1060" y="1988"/>
                  </a:lnTo>
                  <a:lnTo>
                    <a:pt x="1030" y="2004"/>
                  </a:lnTo>
                  <a:lnTo>
                    <a:pt x="1000" y="2018"/>
                  </a:lnTo>
                  <a:lnTo>
                    <a:pt x="968" y="2030"/>
                  </a:lnTo>
                  <a:lnTo>
                    <a:pt x="934" y="2042"/>
                  </a:lnTo>
                  <a:lnTo>
                    <a:pt x="902" y="2050"/>
                  </a:lnTo>
                  <a:lnTo>
                    <a:pt x="868" y="2058"/>
                  </a:lnTo>
                  <a:lnTo>
                    <a:pt x="832" y="2064"/>
                  </a:lnTo>
                  <a:lnTo>
                    <a:pt x="798" y="2070"/>
                  </a:lnTo>
                  <a:lnTo>
                    <a:pt x="762" y="2072"/>
                  </a:lnTo>
                  <a:lnTo>
                    <a:pt x="726" y="2072"/>
                  </a:lnTo>
                  <a:lnTo>
                    <a:pt x="726" y="2072"/>
                  </a:lnTo>
                  <a:close/>
                  <a:moveTo>
                    <a:pt x="1294" y="470"/>
                  </a:moveTo>
                  <a:lnTo>
                    <a:pt x="1294" y="672"/>
                  </a:lnTo>
                  <a:lnTo>
                    <a:pt x="1428" y="672"/>
                  </a:lnTo>
                  <a:lnTo>
                    <a:pt x="1428" y="470"/>
                  </a:lnTo>
                  <a:lnTo>
                    <a:pt x="1428" y="470"/>
                  </a:lnTo>
                  <a:lnTo>
                    <a:pt x="1446" y="462"/>
                  </a:lnTo>
                  <a:lnTo>
                    <a:pt x="1464" y="456"/>
                  </a:lnTo>
                  <a:lnTo>
                    <a:pt x="1482" y="446"/>
                  </a:lnTo>
                  <a:lnTo>
                    <a:pt x="1498" y="436"/>
                  </a:lnTo>
                  <a:lnTo>
                    <a:pt x="1512" y="424"/>
                  </a:lnTo>
                  <a:lnTo>
                    <a:pt x="1526" y="412"/>
                  </a:lnTo>
                  <a:lnTo>
                    <a:pt x="1540" y="398"/>
                  </a:lnTo>
                  <a:lnTo>
                    <a:pt x="1552" y="384"/>
                  </a:lnTo>
                  <a:lnTo>
                    <a:pt x="1562" y="370"/>
                  </a:lnTo>
                  <a:lnTo>
                    <a:pt x="1572" y="352"/>
                  </a:lnTo>
                  <a:lnTo>
                    <a:pt x="1580" y="336"/>
                  </a:lnTo>
                  <a:lnTo>
                    <a:pt x="1588" y="318"/>
                  </a:lnTo>
                  <a:lnTo>
                    <a:pt x="1594" y="300"/>
                  </a:lnTo>
                  <a:lnTo>
                    <a:pt x="1598" y="280"/>
                  </a:lnTo>
                  <a:lnTo>
                    <a:pt x="1600" y="260"/>
                  </a:lnTo>
                  <a:lnTo>
                    <a:pt x="1600" y="240"/>
                  </a:lnTo>
                  <a:lnTo>
                    <a:pt x="1600" y="240"/>
                  </a:lnTo>
                  <a:lnTo>
                    <a:pt x="1600" y="216"/>
                  </a:lnTo>
                  <a:lnTo>
                    <a:pt x="1596" y="192"/>
                  </a:lnTo>
                  <a:lnTo>
                    <a:pt x="1590" y="170"/>
                  </a:lnTo>
                  <a:lnTo>
                    <a:pt x="1582" y="148"/>
                  </a:lnTo>
                  <a:lnTo>
                    <a:pt x="1572" y="126"/>
                  </a:lnTo>
                  <a:lnTo>
                    <a:pt x="1560" y="106"/>
                  </a:lnTo>
                  <a:lnTo>
                    <a:pt x="1546" y="88"/>
                  </a:lnTo>
                  <a:lnTo>
                    <a:pt x="1530" y="70"/>
                  </a:lnTo>
                  <a:lnTo>
                    <a:pt x="1514" y="56"/>
                  </a:lnTo>
                  <a:lnTo>
                    <a:pt x="1494" y="42"/>
                  </a:lnTo>
                  <a:lnTo>
                    <a:pt x="1476" y="30"/>
                  </a:lnTo>
                  <a:lnTo>
                    <a:pt x="1454" y="20"/>
                  </a:lnTo>
                  <a:lnTo>
                    <a:pt x="1432" y="12"/>
                  </a:lnTo>
                  <a:lnTo>
                    <a:pt x="1410" y="6"/>
                  </a:lnTo>
                  <a:lnTo>
                    <a:pt x="1386" y="2"/>
                  </a:lnTo>
                  <a:lnTo>
                    <a:pt x="1360" y="0"/>
                  </a:lnTo>
                  <a:lnTo>
                    <a:pt x="1360" y="0"/>
                  </a:lnTo>
                  <a:lnTo>
                    <a:pt x="1336" y="2"/>
                  </a:lnTo>
                  <a:lnTo>
                    <a:pt x="1312" y="6"/>
                  </a:lnTo>
                  <a:lnTo>
                    <a:pt x="1290" y="12"/>
                  </a:lnTo>
                  <a:lnTo>
                    <a:pt x="1268" y="20"/>
                  </a:lnTo>
                  <a:lnTo>
                    <a:pt x="1246" y="30"/>
                  </a:lnTo>
                  <a:lnTo>
                    <a:pt x="1226" y="42"/>
                  </a:lnTo>
                  <a:lnTo>
                    <a:pt x="1208" y="56"/>
                  </a:lnTo>
                  <a:lnTo>
                    <a:pt x="1192" y="70"/>
                  </a:lnTo>
                  <a:lnTo>
                    <a:pt x="1176" y="88"/>
                  </a:lnTo>
                  <a:lnTo>
                    <a:pt x="1162" y="106"/>
                  </a:lnTo>
                  <a:lnTo>
                    <a:pt x="1150" y="126"/>
                  </a:lnTo>
                  <a:lnTo>
                    <a:pt x="1140" y="148"/>
                  </a:lnTo>
                  <a:lnTo>
                    <a:pt x="1132" y="170"/>
                  </a:lnTo>
                  <a:lnTo>
                    <a:pt x="1126" y="192"/>
                  </a:lnTo>
                  <a:lnTo>
                    <a:pt x="1122" y="216"/>
                  </a:lnTo>
                  <a:lnTo>
                    <a:pt x="1122" y="240"/>
                  </a:lnTo>
                  <a:lnTo>
                    <a:pt x="1122" y="240"/>
                  </a:lnTo>
                  <a:lnTo>
                    <a:pt x="1122" y="260"/>
                  </a:lnTo>
                  <a:lnTo>
                    <a:pt x="1124" y="280"/>
                  </a:lnTo>
                  <a:lnTo>
                    <a:pt x="1128" y="300"/>
                  </a:lnTo>
                  <a:lnTo>
                    <a:pt x="1134" y="318"/>
                  </a:lnTo>
                  <a:lnTo>
                    <a:pt x="1142" y="336"/>
                  </a:lnTo>
                  <a:lnTo>
                    <a:pt x="1150" y="352"/>
                  </a:lnTo>
                  <a:lnTo>
                    <a:pt x="1160" y="370"/>
                  </a:lnTo>
                  <a:lnTo>
                    <a:pt x="1170" y="384"/>
                  </a:lnTo>
                  <a:lnTo>
                    <a:pt x="1182" y="398"/>
                  </a:lnTo>
                  <a:lnTo>
                    <a:pt x="1196" y="412"/>
                  </a:lnTo>
                  <a:lnTo>
                    <a:pt x="1210" y="424"/>
                  </a:lnTo>
                  <a:lnTo>
                    <a:pt x="1224" y="436"/>
                  </a:lnTo>
                  <a:lnTo>
                    <a:pt x="1240" y="446"/>
                  </a:lnTo>
                  <a:lnTo>
                    <a:pt x="1258" y="456"/>
                  </a:lnTo>
                  <a:lnTo>
                    <a:pt x="1276" y="462"/>
                  </a:lnTo>
                  <a:lnTo>
                    <a:pt x="1294" y="470"/>
                  </a:lnTo>
                  <a:lnTo>
                    <a:pt x="1294" y="470"/>
                  </a:lnTo>
                  <a:close/>
                  <a:moveTo>
                    <a:pt x="1360" y="136"/>
                  </a:moveTo>
                  <a:lnTo>
                    <a:pt x="1360" y="136"/>
                  </a:lnTo>
                  <a:lnTo>
                    <a:pt x="1382" y="138"/>
                  </a:lnTo>
                  <a:lnTo>
                    <a:pt x="1402" y="144"/>
                  </a:lnTo>
                  <a:lnTo>
                    <a:pt x="1420" y="154"/>
                  </a:lnTo>
                  <a:lnTo>
                    <a:pt x="1434" y="166"/>
                  </a:lnTo>
                  <a:lnTo>
                    <a:pt x="1448" y="182"/>
                  </a:lnTo>
                  <a:lnTo>
                    <a:pt x="1458" y="200"/>
                  </a:lnTo>
                  <a:lnTo>
                    <a:pt x="1464" y="220"/>
                  </a:lnTo>
                  <a:lnTo>
                    <a:pt x="1466" y="240"/>
                  </a:lnTo>
                  <a:lnTo>
                    <a:pt x="1466" y="240"/>
                  </a:lnTo>
                  <a:lnTo>
                    <a:pt x="1464" y="262"/>
                  </a:lnTo>
                  <a:lnTo>
                    <a:pt x="1458" y="282"/>
                  </a:lnTo>
                  <a:lnTo>
                    <a:pt x="1448" y="298"/>
                  </a:lnTo>
                  <a:lnTo>
                    <a:pt x="1434" y="314"/>
                  </a:lnTo>
                  <a:lnTo>
                    <a:pt x="1420" y="328"/>
                  </a:lnTo>
                  <a:lnTo>
                    <a:pt x="1402" y="336"/>
                  </a:lnTo>
                  <a:lnTo>
                    <a:pt x="1382" y="342"/>
                  </a:lnTo>
                  <a:lnTo>
                    <a:pt x="1360" y="344"/>
                  </a:lnTo>
                  <a:lnTo>
                    <a:pt x="1360" y="344"/>
                  </a:lnTo>
                  <a:lnTo>
                    <a:pt x="1340" y="342"/>
                  </a:lnTo>
                  <a:lnTo>
                    <a:pt x="1320" y="336"/>
                  </a:lnTo>
                  <a:lnTo>
                    <a:pt x="1302" y="328"/>
                  </a:lnTo>
                  <a:lnTo>
                    <a:pt x="1286" y="314"/>
                  </a:lnTo>
                  <a:lnTo>
                    <a:pt x="1274" y="298"/>
                  </a:lnTo>
                  <a:lnTo>
                    <a:pt x="1264" y="282"/>
                  </a:lnTo>
                  <a:lnTo>
                    <a:pt x="1258" y="262"/>
                  </a:lnTo>
                  <a:lnTo>
                    <a:pt x="1256" y="240"/>
                  </a:lnTo>
                  <a:lnTo>
                    <a:pt x="1256" y="240"/>
                  </a:lnTo>
                  <a:lnTo>
                    <a:pt x="1258" y="220"/>
                  </a:lnTo>
                  <a:lnTo>
                    <a:pt x="1264" y="200"/>
                  </a:lnTo>
                  <a:lnTo>
                    <a:pt x="1274" y="182"/>
                  </a:lnTo>
                  <a:lnTo>
                    <a:pt x="1286" y="166"/>
                  </a:lnTo>
                  <a:lnTo>
                    <a:pt x="1302" y="154"/>
                  </a:lnTo>
                  <a:lnTo>
                    <a:pt x="1320" y="144"/>
                  </a:lnTo>
                  <a:lnTo>
                    <a:pt x="1340" y="138"/>
                  </a:lnTo>
                  <a:lnTo>
                    <a:pt x="1360" y="136"/>
                  </a:lnTo>
                  <a:lnTo>
                    <a:pt x="1360" y="136"/>
                  </a:lnTo>
                  <a:close/>
                  <a:moveTo>
                    <a:pt x="72" y="808"/>
                  </a:moveTo>
                  <a:lnTo>
                    <a:pt x="1858" y="808"/>
                  </a:lnTo>
                  <a:lnTo>
                    <a:pt x="1858" y="944"/>
                  </a:lnTo>
                  <a:lnTo>
                    <a:pt x="16" y="944"/>
                  </a:lnTo>
                  <a:lnTo>
                    <a:pt x="16" y="944"/>
                  </a:lnTo>
                  <a:lnTo>
                    <a:pt x="42" y="874"/>
                  </a:lnTo>
                  <a:lnTo>
                    <a:pt x="72" y="808"/>
                  </a:lnTo>
                  <a:lnTo>
                    <a:pt x="72" y="808"/>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grpSp>
          <p:nvGrpSpPr>
            <p:cNvPr id="188" name="Group 187"/>
            <p:cNvGrpSpPr/>
            <p:nvPr/>
          </p:nvGrpSpPr>
          <p:grpSpPr>
            <a:xfrm>
              <a:off x="5931517" y="1469271"/>
              <a:ext cx="309464" cy="458094"/>
              <a:chOff x="-4127500" y="2032000"/>
              <a:chExt cx="2657475" cy="3933825"/>
            </a:xfrm>
          </p:grpSpPr>
          <p:sp>
            <p:nvSpPr>
              <p:cNvPr id="219" name="Rectangle 27"/>
              <p:cNvSpPr>
                <a:spLocks noChangeArrowheads="1"/>
              </p:cNvSpPr>
              <p:nvPr/>
            </p:nvSpPr>
            <p:spPr bwMode="auto">
              <a:xfrm>
                <a:off x="-3349625" y="5013325"/>
                <a:ext cx="152400" cy="288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0" name="Rectangle 28"/>
              <p:cNvSpPr>
                <a:spLocks noChangeArrowheads="1"/>
              </p:cNvSpPr>
              <p:nvPr/>
            </p:nvSpPr>
            <p:spPr bwMode="auto">
              <a:xfrm>
                <a:off x="-2581275" y="4051300"/>
                <a:ext cx="130175" cy="288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1" name="Rectangle 29"/>
              <p:cNvSpPr>
                <a:spLocks noChangeArrowheads="1"/>
              </p:cNvSpPr>
              <p:nvPr/>
            </p:nvSpPr>
            <p:spPr bwMode="auto">
              <a:xfrm>
                <a:off x="-2797175" y="5013325"/>
                <a:ext cx="152400" cy="288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2" name="Rectangle 30"/>
              <p:cNvSpPr>
                <a:spLocks noChangeArrowheads="1"/>
              </p:cNvSpPr>
              <p:nvPr/>
            </p:nvSpPr>
            <p:spPr bwMode="auto">
              <a:xfrm>
                <a:off x="-3159125" y="3086100"/>
                <a:ext cx="177800" cy="288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3" name="Freeform 31"/>
              <p:cNvSpPr>
                <a:spLocks noEditPoints="1"/>
              </p:cNvSpPr>
              <p:nvPr/>
            </p:nvSpPr>
            <p:spPr bwMode="auto">
              <a:xfrm>
                <a:off x="-4127500" y="2032000"/>
                <a:ext cx="2657475" cy="3933825"/>
              </a:xfrm>
              <a:custGeom>
                <a:avLst/>
                <a:gdLst>
                  <a:gd name="T0" fmla="*/ 1532 w 1674"/>
                  <a:gd name="T1" fmla="*/ 90 h 2478"/>
                  <a:gd name="T2" fmla="*/ 1436 w 1674"/>
                  <a:gd name="T3" fmla="*/ 32 h 2478"/>
                  <a:gd name="T4" fmla="*/ 1324 w 1674"/>
                  <a:gd name="T5" fmla="*/ 2 h 2478"/>
                  <a:gd name="T6" fmla="*/ 390 w 1674"/>
                  <a:gd name="T7" fmla="*/ 0 h 2478"/>
                  <a:gd name="T8" fmla="*/ 274 w 1674"/>
                  <a:gd name="T9" fmla="*/ 18 h 2478"/>
                  <a:gd name="T10" fmla="*/ 172 w 1674"/>
                  <a:gd name="T11" fmla="*/ 68 h 2478"/>
                  <a:gd name="T12" fmla="*/ 114 w 1674"/>
                  <a:gd name="T13" fmla="*/ 114 h 2478"/>
                  <a:gd name="T14" fmla="*/ 48 w 1674"/>
                  <a:gd name="T15" fmla="*/ 204 h 2478"/>
                  <a:gd name="T16" fmla="*/ 8 w 1674"/>
                  <a:gd name="T17" fmla="*/ 312 h 2478"/>
                  <a:gd name="T18" fmla="*/ 0 w 1674"/>
                  <a:gd name="T19" fmla="*/ 2090 h 2478"/>
                  <a:gd name="T20" fmla="*/ 8 w 1674"/>
                  <a:gd name="T21" fmla="*/ 2168 h 2478"/>
                  <a:gd name="T22" fmla="*/ 48 w 1674"/>
                  <a:gd name="T23" fmla="*/ 2276 h 2478"/>
                  <a:gd name="T24" fmla="*/ 114 w 1674"/>
                  <a:gd name="T25" fmla="*/ 2364 h 2478"/>
                  <a:gd name="T26" fmla="*/ 204 w 1674"/>
                  <a:gd name="T27" fmla="*/ 2432 h 2478"/>
                  <a:gd name="T28" fmla="*/ 312 w 1674"/>
                  <a:gd name="T29" fmla="*/ 2472 h 2478"/>
                  <a:gd name="T30" fmla="*/ 1284 w 1674"/>
                  <a:gd name="T31" fmla="*/ 2478 h 2478"/>
                  <a:gd name="T32" fmla="*/ 1364 w 1674"/>
                  <a:gd name="T33" fmla="*/ 2472 h 2478"/>
                  <a:gd name="T34" fmla="*/ 1470 w 1674"/>
                  <a:gd name="T35" fmla="*/ 2432 h 2478"/>
                  <a:gd name="T36" fmla="*/ 1560 w 1674"/>
                  <a:gd name="T37" fmla="*/ 2364 h 2478"/>
                  <a:gd name="T38" fmla="*/ 1628 w 1674"/>
                  <a:gd name="T39" fmla="*/ 2276 h 2478"/>
                  <a:gd name="T40" fmla="*/ 1666 w 1674"/>
                  <a:gd name="T41" fmla="*/ 2168 h 2478"/>
                  <a:gd name="T42" fmla="*/ 1674 w 1674"/>
                  <a:gd name="T43" fmla="*/ 390 h 2478"/>
                  <a:gd name="T44" fmla="*/ 1666 w 1674"/>
                  <a:gd name="T45" fmla="*/ 312 h 2478"/>
                  <a:gd name="T46" fmla="*/ 1628 w 1674"/>
                  <a:gd name="T47" fmla="*/ 204 h 2478"/>
                  <a:gd name="T48" fmla="*/ 1560 w 1674"/>
                  <a:gd name="T49" fmla="*/ 114 h 2478"/>
                  <a:gd name="T50" fmla="*/ 982 w 1674"/>
                  <a:gd name="T51" fmla="*/ 664 h 2478"/>
                  <a:gd name="T52" fmla="*/ 1522 w 1674"/>
                  <a:gd name="T53" fmla="*/ 1270 h 2478"/>
                  <a:gd name="T54" fmla="*/ 1522 w 1674"/>
                  <a:gd name="T55" fmla="*/ 1452 h 2478"/>
                  <a:gd name="T56" fmla="*/ 1194 w 1674"/>
                  <a:gd name="T57" fmla="*/ 2060 h 2478"/>
                  <a:gd name="T58" fmla="*/ 1522 w 1674"/>
                  <a:gd name="T59" fmla="*/ 2090 h 2478"/>
                  <a:gd name="T60" fmla="*/ 1512 w 1674"/>
                  <a:gd name="T61" fmla="*/ 2160 h 2478"/>
                  <a:gd name="T62" fmla="*/ 1482 w 1674"/>
                  <a:gd name="T63" fmla="*/ 2222 h 2478"/>
                  <a:gd name="T64" fmla="*/ 1454 w 1674"/>
                  <a:gd name="T65" fmla="*/ 2258 h 2478"/>
                  <a:gd name="T66" fmla="*/ 1398 w 1674"/>
                  <a:gd name="T67" fmla="*/ 2298 h 2478"/>
                  <a:gd name="T68" fmla="*/ 1332 w 1674"/>
                  <a:gd name="T69" fmla="*/ 2322 h 2478"/>
                  <a:gd name="T70" fmla="*/ 390 w 1674"/>
                  <a:gd name="T71" fmla="*/ 2328 h 2478"/>
                  <a:gd name="T72" fmla="*/ 342 w 1674"/>
                  <a:gd name="T73" fmla="*/ 2322 h 2478"/>
                  <a:gd name="T74" fmla="*/ 276 w 1674"/>
                  <a:gd name="T75" fmla="*/ 2298 h 2478"/>
                  <a:gd name="T76" fmla="*/ 222 w 1674"/>
                  <a:gd name="T77" fmla="*/ 2258 h 2478"/>
                  <a:gd name="T78" fmla="*/ 192 w 1674"/>
                  <a:gd name="T79" fmla="*/ 2222 h 2478"/>
                  <a:gd name="T80" fmla="*/ 162 w 1674"/>
                  <a:gd name="T81" fmla="*/ 2160 h 2478"/>
                  <a:gd name="T82" fmla="*/ 152 w 1674"/>
                  <a:gd name="T83" fmla="*/ 2090 h 2478"/>
                  <a:gd name="T84" fmla="*/ 244 w 1674"/>
                  <a:gd name="T85" fmla="*/ 1878 h 2478"/>
                  <a:gd name="T86" fmla="*/ 728 w 1674"/>
                  <a:gd name="T87" fmla="*/ 1452 h 2478"/>
                  <a:gd name="T88" fmla="*/ 152 w 1674"/>
                  <a:gd name="T89" fmla="*/ 846 h 2478"/>
                  <a:gd name="T90" fmla="*/ 152 w 1674"/>
                  <a:gd name="T91" fmla="*/ 664 h 2478"/>
                  <a:gd name="T92" fmla="*/ 154 w 1674"/>
                  <a:gd name="T93" fmla="*/ 366 h 2478"/>
                  <a:gd name="T94" fmla="*/ 170 w 1674"/>
                  <a:gd name="T95" fmla="*/ 298 h 2478"/>
                  <a:gd name="T96" fmla="*/ 206 w 1674"/>
                  <a:gd name="T97" fmla="*/ 240 h 2478"/>
                  <a:gd name="T98" fmla="*/ 238 w 1674"/>
                  <a:gd name="T99" fmla="*/ 206 h 2478"/>
                  <a:gd name="T100" fmla="*/ 298 w 1674"/>
                  <a:gd name="T101" fmla="*/ 172 h 2478"/>
                  <a:gd name="T102" fmla="*/ 366 w 1674"/>
                  <a:gd name="T103" fmla="*/ 154 h 2478"/>
                  <a:gd name="T104" fmla="*/ 1284 w 1674"/>
                  <a:gd name="T105" fmla="*/ 152 h 2478"/>
                  <a:gd name="T106" fmla="*/ 1356 w 1674"/>
                  <a:gd name="T107" fmla="*/ 164 h 2478"/>
                  <a:gd name="T108" fmla="*/ 1418 w 1674"/>
                  <a:gd name="T109" fmla="*/ 194 h 2478"/>
                  <a:gd name="T110" fmla="*/ 1454 w 1674"/>
                  <a:gd name="T111" fmla="*/ 222 h 2478"/>
                  <a:gd name="T112" fmla="*/ 1494 w 1674"/>
                  <a:gd name="T113" fmla="*/ 278 h 2478"/>
                  <a:gd name="T114" fmla="*/ 1518 w 1674"/>
                  <a:gd name="T115" fmla="*/ 342 h 2478"/>
                  <a:gd name="T116" fmla="*/ 1522 w 1674"/>
                  <a:gd name="T117" fmla="*/ 664 h 2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74" h="2478">
                    <a:moveTo>
                      <a:pt x="1560" y="114"/>
                    </a:moveTo>
                    <a:lnTo>
                      <a:pt x="1560" y="114"/>
                    </a:lnTo>
                    <a:lnTo>
                      <a:pt x="1532" y="90"/>
                    </a:lnTo>
                    <a:lnTo>
                      <a:pt x="1502" y="68"/>
                    </a:lnTo>
                    <a:lnTo>
                      <a:pt x="1470" y="48"/>
                    </a:lnTo>
                    <a:lnTo>
                      <a:pt x="1436" y="32"/>
                    </a:lnTo>
                    <a:lnTo>
                      <a:pt x="1400" y="18"/>
                    </a:lnTo>
                    <a:lnTo>
                      <a:pt x="1364" y="8"/>
                    </a:lnTo>
                    <a:lnTo>
                      <a:pt x="1324" y="2"/>
                    </a:lnTo>
                    <a:lnTo>
                      <a:pt x="1284" y="0"/>
                    </a:lnTo>
                    <a:lnTo>
                      <a:pt x="390" y="0"/>
                    </a:lnTo>
                    <a:lnTo>
                      <a:pt x="390" y="0"/>
                    </a:lnTo>
                    <a:lnTo>
                      <a:pt x="350" y="2"/>
                    </a:lnTo>
                    <a:lnTo>
                      <a:pt x="312" y="8"/>
                    </a:lnTo>
                    <a:lnTo>
                      <a:pt x="274" y="18"/>
                    </a:lnTo>
                    <a:lnTo>
                      <a:pt x="238" y="32"/>
                    </a:lnTo>
                    <a:lnTo>
                      <a:pt x="204" y="48"/>
                    </a:lnTo>
                    <a:lnTo>
                      <a:pt x="172" y="68"/>
                    </a:lnTo>
                    <a:lnTo>
                      <a:pt x="142" y="90"/>
                    </a:lnTo>
                    <a:lnTo>
                      <a:pt x="114" y="114"/>
                    </a:lnTo>
                    <a:lnTo>
                      <a:pt x="114" y="114"/>
                    </a:lnTo>
                    <a:lnTo>
                      <a:pt x="90" y="142"/>
                    </a:lnTo>
                    <a:lnTo>
                      <a:pt x="66" y="172"/>
                    </a:lnTo>
                    <a:lnTo>
                      <a:pt x="48" y="204"/>
                    </a:lnTo>
                    <a:lnTo>
                      <a:pt x="30" y="238"/>
                    </a:lnTo>
                    <a:lnTo>
                      <a:pt x="18" y="274"/>
                    </a:lnTo>
                    <a:lnTo>
                      <a:pt x="8" y="312"/>
                    </a:lnTo>
                    <a:lnTo>
                      <a:pt x="2" y="350"/>
                    </a:lnTo>
                    <a:lnTo>
                      <a:pt x="0" y="390"/>
                    </a:lnTo>
                    <a:lnTo>
                      <a:pt x="0" y="2090"/>
                    </a:lnTo>
                    <a:lnTo>
                      <a:pt x="0" y="2090"/>
                    </a:lnTo>
                    <a:lnTo>
                      <a:pt x="2" y="2130"/>
                    </a:lnTo>
                    <a:lnTo>
                      <a:pt x="8" y="2168"/>
                    </a:lnTo>
                    <a:lnTo>
                      <a:pt x="18" y="2206"/>
                    </a:lnTo>
                    <a:lnTo>
                      <a:pt x="30" y="2242"/>
                    </a:lnTo>
                    <a:lnTo>
                      <a:pt x="48" y="2276"/>
                    </a:lnTo>
                    <a:lnTo>
                      <a:pt x="66" y="2308"/>
                    </a:lnTo>
                    <a:lnTo>
                      <a:pt x="90" y="2338"/>
                    </a:lnTo>
                    <a:lnTo>
                      <a:pt x="114" y="2364"/>
                    </a:lnTo>
                    <a:lnTo>
                      <a:pt x="142" y="2390"/>
                    </a:lnTo>
                    <a:lnTo>
                      <a:pt x="172" y="2412"/>
                    </a:lnTo>
                    <a:lnTo>
                      <a:pt x="204" y="2432"/>
                    </a:lnTo>
                    <a:lnTo>
                      <a:pt x="238" y="2448"/>
                    </a:lnTo>
                    <a:lnTo>
                      <a:pt x="274" y="2462"/>
                    </a:lnTo>
                    <a:lnTo>
                      <a:pt x="312" y="2472"/>
                    </a:lnTo>
                    <a:lnTo>
                      <a:pt x="350" y="2476"/>
                    </a:lnTo>
                    <a:lnTo>
                      <a:pt x="390" y="2478"/>
                    </a:lnTo>
                    <a:lnTo>
                      <a:pt x="1284" y="2478"/>
                    </a:lnTo>
                    <a:lnTo>
                      <a:pt x="1284" y="2478"/>
                    </a:lnTo>
                    <a:lnTo>
                      <a:pt x="1324" y="2476"/>
                    </a:lnTo>
                    <a:lnTo>
                      <a:pt x="1364" y="2472"/>
                    </a:lnTo>
                    <a:lnTo>
                      <a:pt x="1400" y="2462"/>
                    </a:lnTo>
                    <a:lnTo>
                      <a:pt x="1436" y="2448"/>
                    </a:lnTo>
                    <a:lnTo>
                      <a:pt x="1470" y="2432"/>
                    </a:lnTo>
                    <a:lnTo>
                      <a:pt x="1502" y="2412"/>
                    </a:lnTo>
                    <a:lnTo>
                      <a:pt x="1532" y="2390"/>
                    </a:lnTo>
                    <a:lnTo>
                      <a:pt x="1560" y="2364"/>
                    </a:lnTo>
                    <a:lnTo>
                      <a:pt x="1586" y="2338"/>
                    </a:lnTo>
                    <a:lnTo>
                      <a:pt x="1608" y="2308"/>
                    </a:lnTo>
                    <a:lnTo>
                      <a:pt x="1628" y="2276"/>
                    </a:lnTo>
                    <a:lnTo>
                      <a:pt x="1644" y="2242"/>
                    </a:lnTo>
                    <a:lnTo>
                      <a:pt x="1656" y="2206"/>
                    </a:lnTo>
                    <a:lnTo>
                      <a:pt x="1666" y="2168"/>
                    </a:lnTo>
                    <a:lnTo>
                      <a:pt x="1672" y="2130"/>
                    </a:lnTo>
                    <a:lnTo>
                      <a:pt x="1674" y="2090"/>
                    </a:lnTo>
                    <a:lnTo>
                      <a:pt x="1674" y="390"/>
                    </a:lnTo>
                    <a:lnTo>
                      <a:pt x="1674" y="390"/>
                    </a:lnTo>
                    <a:lnTo>
                      <a:pt x="1672" y="350"/>
                    </a:lnTo>
                    <a:lnTo>
                      <a:pt x="1666" y="312"/>
                    </a:lnTo>
                    <a:lnTo>
                      <a:pt x="1656" y="274"/>
                    </a:lnTo>
                    <a:lnTo>
                      <a:pt x="1644" y="238"/>
                    </a:lnTo>
                    <a:lnTo>
                      <a:pt x="1628" y="204"/>
                    </a:lnTo>
                    <a:lnTo>
                      <a:pt x="1608" y="172"/>
                    </a:lnTo>
                    <a:lnTo>
                      <a:pt x="1586" y="142"/>
                    </a:lnTo>
                    <a:lnTo>
                      <a:pt x="1560" y="114"/>
                    </a:lnTo>
                    <a:lnTo>
                      <a:pt x="1560" y="114"/>
                    </a:lnTo>
                    <a:close/>
                    <a:moveTo>
                      <a:pt x="1522" y="664"/>
                    </a:moveTo>
                    <a:lnTo>
                      <a:pt x="982" y="664"/>
                    </a:lnTo>
                    <a:lnTo>
                      <a:pt x="982" y="846"/>
                    </a:lnTo>
                    <a:lnTo>
                      <a:pt x="1522" y="846"/>
                    </a:lnTo>
                    <a:lnTo>
                      <a:pt x="1522" y="1270"/>
                    </a:lnTo>
                    <a:lnTo>
                      <a:pt x="1316" y="1270"/>
                    </a:lnTo>
                    <a:lnTo>
                      <a:pt x="1316" y="1452"/>
                    </a:lnTo>
                    <a:lnTo>
                      <a:pt x="1522" y="1452"/>
                    </a:lnTo>
                    <a:lnTo>
                      <a:pt x="1522" y="1878"/>
                    </a:lnTo>
                    <a:lnTo>
                      <a:pt x="1194" y="1878"/>
                    </a:lnTo>
                    <a:lnTo>
                      <a:pt x="1194" y="2060"/>
                    </a:lnTo>
                    <a:lnTo>
                      <a:pt x="1522" y="2060"/>
                    </a:lnTo>
                    <a:lnTo>
                      <a:pt x="1522" y="2090"/>
                    </a:lnTo>
                    <a:lnTo>
                      <a:pt x="1522" y="2090"/>
                    </a:lnTo>
                    <a:lnTo>
                      <a:pt x="1522" y="2114"/>
                    </a:lnTo>
                    <a:lnTo>
                      <a:pt x="1518" y="2138"/>
                    </a:lnTo>
                    <a:lnTo>
                      <a:pt x="1512" y="2160"/>
                    </a:lnTo>
                    <a:lnTo>
                      <a:pt x="1504" y="2182"/>
                    </a:lnTo>
                    <a:lnTo>
                      <a:pt x="1494" y="2202"/>
                    </a:lnTo>
                    <a:lnTo>
                      <a:pt x="1482" y="2222"/>
                    </a:lnTo>
                    <a:lnTo>
                      <a:pt x="1468" y="2240"/>
                    </a:lnTo>
                    <a:lnTo>
                      <a:pt x="1454" y="2258"/>
                    </a:lnTo>
                    <a:lnTo>
                      <a:pt x="1454" y="2258"/>
                    </a:lnTo>
                    <a:lnTo>
                      <a:pt x="1436" y="2272"/>
                    </a:lnTo>
                    <a:lnTo>
                      <a:pt x="1418" y="2286"/>
                    </a:lnTo>
                    <a:lnTo>
                      <a:pt x="1398" y="2298"/>
                    </a:lnTo>
                    <a:lnTo>
                      <a:pt x="1378" y="2308"/>
                    </a:lnTo>
                    <a:lnTo>
                      <a:pt x="1356" y="2316"/>
                    </a:lnTo>
                    <a:lnTo>
                      <a:pt x="1332" y="2322"/>
                    </a:lnTo>
                    <a:lnTo>
                      <a:pt x="1310" y="2326"/>
                    </a:lnTo>
                    <a:lnTo>
                      <a:pt x="1284" y="2328"/>
                    </a:lnTo>
                    <a:lnTo>
                      <a:pt x="390" y="2328"/>
                    </a:lnTo>
                    <a:lnTo>
                      <a:pt x="390" y="2328"/>
                    </a:lnTo>
                    <a:lnTo>
                      <a:pt x="366" y="2326"/>
                    </a:lnTo>
                    <a:lnTo>
                      <a:pt x="342" y="2322"/>
                    </a:lnTo>
                    <a:lnTo>
                      <a:pt x="320" y="2316"/>
                    </a:lnTo>
                    <a:lnTo>
                      <a:pt x="298" y="2308"/>
                    </a:lnTo>
                    <a:lnTo>
                      <a:pt x="276" y="2298"/>
                    </a:lnTo>
                    <a:lnTo>
                      <a:pt x="256" y="2286"/>
                    </a:lnTo>
                    <a:lnTo>
                      <a:pt x="238" y="2272"/>
                    </a:lnTo>
                    <a:lnTo>
                      <a:pt x="222" y="2258"/>
                    </a:lnTo>
                    <a:lnTo>
                      <a:pt x="222" y="2258"/>
                    </a:lnTo>
                    <a:lnTo>
                      <a:pt x="206" y="2240"/>
                    </a:lnTo>
                    <a:lnTo>
                      <a:pt x="192" y="2222"/>
                    </a:lnTo>
                    <a:lnTo>
                      <a:pt x="180" y="2202"/>
                    </a:lnTo>
                    <a:lnTo>
                      <a:pt x="170" y="2182"/>
                    </a:lnTo>
                    <a:lnTo>
                      <a:pt x="162" y="2160"/>
                    </a:lnTo>
                    <a:lnTo>
                      <a:pt x="156" y="2138"/>
                    </a:lnTo>
                    <a:lnTo>
                      <a:pt x="154" y="2114"/>
                    </a:lnTo>
                    <a:lnTo>
                      <a:pt x="152" y="2090"/>
                    </a:lnTo>
                    <a:lnTo>
                      <a:pt x="152" y="2060"/>
                    </a:lnTo>
                    <a:lnTo>
                      <a:pt x="244" y="2060"/>
                    </a:lnTo>
                    <a:lnTo>
                      <a:pt x="244" y="1878"/>
                    </a:lnTo>
                    <a:lnTo>
                      <a:pt x="152" y="1878"/>
                    </a:lnTo>
                    <a:lnTo>
                      <a:pt x="152" y="1452"/>
                    </a:lnTo>
                    <a:lnTo>
                      <a:pt x="728" y="1452"/>
                    </a:lnTo>
                    <a:lnTo>
                      <a:pt x="728" y="1270"/>
                    </a:lnTo>
                    <a:lnTo>
                      <a:pt x="152" y="1270"/>
                    </a:lnTo>
                    <a:lnTo>
                      <a:pt x="152" y="846"/>
                    </a:lnTo>
                    <a:lnTo>
                      <a:pt x="364" y="846"/>
                    </a:lnTo>
                    <a:lnTo>
                      <a:pt x="364" y="664"/>
                    </a:lnTo>
                    <a:lnTo>
                      <a:pt x="152" y="664"/>
                    </a:lnTo>
                    <a:lnTo>
                      <a:pt x="152" y="390"/>
                    </a:lnTo>
                    <a:lnTo>
                      <a:pt x="152" y="390"/>
                    </a:lnTo>
                    <a:lnTo>
                      <a:pt x="154" y="366"/>
                    </a:lnTo>
                    <a:lnTo>
                      <a:pt x="156" y="342"/>
                    </a:lnTo>
                    <a:lnTo>
                      <a:pt x="162" y="320"/>
                    </a:lnTo>
                    <a:lnTo>
                      <a:pt x="170" y="298"/>
                    </a:lnTo>
                    <a:lnTo>
                      <a:pt x="180" y="278"/>
                    </a:lnTo>
                    <a:lnTo>
                      <a:pt x="192" y="258"/>
                    </a:lnTo>
                    <a:lnTo>
                      <a:pt x="206" y="240"/>
                    </a:lnTo>
                    <a:lnTo>
                      <a:pt x="222" y="222"/>
                    </a:lnTo>
                    <a:lnTo>
                      <a:pt x="222" y="222"/>
                    </a:lnTo>
                    <a:lnTo>
                      <a:pt x="238" y="206"/>
                    </a:lnTo>
                    <a:lnTo>
                      <a:pt x="256" y="194"/>
                    </a:lnTo>
                    <a:lnTo>
                      <a:pt x="276" y="182"/>
                    </a:lnTo>
                    <a:lnTo>
                      <a:pt x="298" y="172"/>
                    </a:lnTo>
                    <a:lnTo>
                      <a:pt x="320" y="164"/>
                    </a:lnTo>
                    <a:lnTo>
                      <a:pt x="342" y="158"/>
                    </a:lnTo>
                    <a:lnTo>
                      <a:pt x="366" y="154"/>
                    </a:lnTo>
                    <a:lnTo>
                      <a:pt x="390" y="152"/>
                    </a:lnTo>
                    <a:lnTo>
                      <a:pt x="1284" y="152"/>
                    </a:lnTo>
                    <a:lnTo>
                      <a:pt x="1284" y="152"/>
                    </a:lnTo>
                    <a:lnTo>
                      <a:pt x="1310" y="154"/>
                    </a:lnTo>
                    <a:lnTo>
                      <a:pt x="1332" y="158"/>
                    </a:lnTo>
                    <a:lnTo>
                      <a:pt x="1356" y="164"/>
                    </a:lnTo>
                    <a:lnTo>
                      <a:pt x="1378" y="172"/>
                    </a:lnTo>
                    <a:lnTo>
                      <a:pt x="1398" y="182"/>
                    </a:lnTo>
                    <a:lnTo>
                      <a:pt x="1418" y="194"/>
                    </a:lnTo>
                    <a:lnTo>
                      <a:pt x="1436" y="206"/>
                    </a:lnTo>
                    <a:lnTo>
                      <a:pt x="1454" y="222"/>
                    </a:lnTo>
                    <a:lnTo>
                      <a:pt x="1454" y="222"/>
                    </a:lnTo>
                    <a:lnTo>
                      <a:pt x="1468" y="240"/>
                    </a:lnTo>
                    <a:lnTo>
                      <a:pt x="1482" y="258"/>
                    </a:lnTo>
                    <a:lnTo>
                      <a:pt x="1494" y="278"/>
                    </a:lnTo>
                    <a:lnTo>
                      <a:pt x="1504" y="298"/>
                    </a:lnTo>
                    <a:lnTo>
                      <a:pt x="1512" y="320"/>
                    </a:lnTo>
                    <a:lnTo>
                      <a:pt x="1518" y="342"/>
                    </a:lnTo>
                    <a:lnTo>
                      <a:pt x="1522" y="366"/>
                    </a:lnTo>
                    <a:lnTo>
                      <a:pt x="1522" y="390"/>
                    </a:lnTo>
                    <a:lnTo>
                      <a:pt x="1522" y="6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4" name="Freeform 32"/>
              <p:cNvSpPr>
                <a:spLocks/>
              </p:cNvSpPr>
              <p:nvPr/>
            </p:nvSpPr>
            <p:spPr bwMode="auto">
              <a:xfrm>
                <a:off x="-3505200" y="2879725"/>
                <a:ext cx="301625" cy="676275"/>
              </a:xfrm>
              <a:custGeom>
                <a:avLst/>
                <a:gdLst>
                  <a:gd name="T0" fmla="*/ 96 w 190"/>
                  <a:gd name="T1" fmla="*/ 0 h 426"/>
                  <a:gd name="T2" fmla="*/ 96 w 190"/>
                  <a:gd name="T3" fmla="*/ 0 h 426"/>
                  <a:gd name="T4" fmla="*/ 76 w 190"/>
                  <a:gd name="T5" fmla="*/ 2 h 426"/>
                  <a:gd name="T6" fmla="*/ 58 w 190"/>
                  <a:gd name="T7" fmla="*/ 6 h 426"/>
                  <a:gd name="T8" fmla="*/ 42 w 190"/>
                  <a:gd name="T9" fmla="*/ 16 h 426"/>
                  <a:gd name="T10" fmla="*/ 28 w 190"/>
                  <a:gd name="T11" fmla="*/ 28 h 426"/>
                  <a:gd name="T12" fmla="*/ 16 w 190"/>
                  <a:gd name="T13" fmla="*/ 42 h 426"/>
                  <a:gd name="T14" fmla="*/ 8 w 190"/>
                  <a:gd name="T15" fmla="*/ 58 h 426"/>
                  <a:gd name="T16" fmla="*/ 2 w 190"/>
                  <a:gd name="T17" fmla="*/ 76 h 426"/>
                  <a:gd name="T18" fmla="*/ 0 w 190"/>
                  <a:gd name="T19" fmla="*/ 94 h 426"/>
                  <a:gd name="T20" fmla="*/ 0 w 190"/>
                  <a:gd name="T21" fmla="*/ 144 h 426"/>
                  <a:gd name="T22" fmla="*/ 0 w 190"/>
                  <a:gd name="T23" fmla="*/ 282 h 426"/>
                  <a:gd name="T24" fmla="*/ 0 w 190"/>
                  <a:gd name="T25" fmla="*/ 330 h 426"/>
                  <a:gd name="T26" fmla="*/ 0 w 190"/>
                  <a:gd name="T27" fmla="*/ 330 h 426"/>
                  <a:gd name="T28" fmla="*/ 2 w 190"/>
                  <a:gd name="T29" fmla="*/ 350 h 426"/>
                  <a:gd name="T30" fmla="*/ 8 w 190"/>
                  <a:gd name="T31" fmla="*/ 368 h 426"/>
                  <a:gd name="T32" fmla="*/ 16 w 190"/>
                  <a:gd name="T33" fmla="*/ 384 h 426"/>
                  <a:gd name="T34" fmla="*/ 28 w 190"/>
                  <a:gd name="T35" fmla="*/ 398 h 426"/>
                  <a:gd name="T36" fmla="*/ 42 w 190"/>
                  <a:gd name="T37" fmla="*/ 410 h 426"/>
                  <a:gd name="T38" fmla="*/ 58 w 190"/>
                  <a:gd name="T39" fmla="*/ 418 h 426"/>
                  <a:gd name="T40" fmla="*/ 76 w 190"/>
                  <a:gd name="T41" fmla="*/ 424 h 426"/>
                  <a:gd name="T42" fmla="*/ 96 w 190"/>
                  <a:gd name="T43" fmla="*/ 426 h 426"/>
                  <a:gd name="T44" fmla="*/ 96 w 190"/>
                  <a:gd name="T45" fmla="*/ 426 h 426"/>
                  <a:gd name="T46" fmla="*/ 114 w 190"/>
                  <a:gd name="T47" fmla="*/ 424 h 426"/>
                  <a:gd name="T48" fmla="*/ 132 w 190"/>
                  <a:gd name="T49" fmla="*/ 418 h 426"/>
                  <a:gd name="T50" fmla="*/ 148 w 190"/>
                  <a:gd name="T51" fmla="*/ 410 h 426"/>
                  <a:gd name="T52" fmla="*/ 162 w 190"/>
                  <a:gd name="T53" fmla="*/ 398 h 426"/>
                  <a:gd name="T54" fmla="*/ 174 w 190"/>
                  <a:gd name="T55" fmla="*/ 384 h 426"/>
                  <a:gd name="T56" fmla="*/ 184 w 190"/>
                  <a:gd name="T57" fmla="*/ 368 h 426"/>
                  <a:gd name="T58" fmla="*/ 188 w 190"/>
                  <a:gd name="T59" fmla="*/ 350 h 426"/>
                  <a:gd name="T60" fmla="*/ 190 w 190"/>
                  <a:gd name="T61" fmla="*/ 330 h 426"/>
                  <a:gd name="T62" fmla="*/ 190 w 190"/>
                  <a:gd name="T63" fmla="*/ 282 h 426"/>
                  <a:gd name="T64" fmla="*/ 190 w 190"/>
                  <a:gd name="T65" fmla="*/ 144 h 426"/>
                  <a:gd name="T66" fmla="*/ 190 w 190"/>
                  <a:gd name="T67" fmla="*/ 94 h 426"/>
                  <a:gd name="T68" fmla="*/ 190 w 190"/>
                  <a:gd name="T69" fmla="*/ 94 h 426"/>
                  <a:gd name="T70" fmla="*/ 188 w 190"/>
                  <a:gd name="T71" fmla="*/ 76 h 426"/>
                  <a:gd name="T72" fmla="*/ 184 w 190"/>
                  <a:gd name="T73" fmla="*/ 58 h 426"/>
                  <a:gd name="T74" fmla="*/ 174 w 190"/>
                  <a:gd name="T75" fmla="*/ 42 h 426"/>
                  <a:gd name="T76" fmla="*/ 162 w 190"/>
                  <a:gd name="T77" fmla="*/ 28 h 426"/>
                  <a:gd name="T78" fmla="*/ 148 w 190"/>
                  <a:gd name="T79" fmla="*/ 16 h 426"/>
                  <a:gd name="T80" fmla="*/ 132 w 190"/>
                  <a:gd name="T81" fmla="*/ 6 h 426"/>
                  <a:gd name="T82" fmla="*/ 114 w 190"/>
                  <a:gd name="T83" fmla="*/ 2 h 426"/>
                  <a:gd name="T84" fmla="*/ 96 w 190"/>
                  <a:gd name="T85" fmla="*/ 0 h 426"/>
                  <a:gd name="T86" fmla="*/ 96 w 190"/>
                  <a:gd name="T87"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426">
                    <a:moveTo>
                      <a:pt x="96" y="0"/>
                    </a:moveTo>
                    <a:lnTo>
                      <a:pt x="96" y="0"/>
                    </a:lnTo>
                    <a:lnTo>
                      <a:pt x="76" y="2"/>
                    </a:lnTo>
                    <a:lnTo>
                      <a:pt x="58" y="6"/>
                    </a:lnTo>
                    <a:lnTo>
                      <a:pt x="42" y="16"/>
                    </a:lnTo>
                    <a:lnTo>
                      <a:pt x="28" y="28"/>
                    </a:lnTo>
                    <a:lnTo>
                      <a:pt x="16" y="42"/>
                    </a:lnTo>
                    <a:lnTo>
                      <a:pt x="8" y="58"/>
                    </a:lnTo>
                    <a:lnTo>
                      <a:pt x="2" y="76"/>
                    </a:lnTo>
                    <a:lnTo>
                      <a:pt x="0" y="94"/>
                    </a:lnTo>
                    <a:lnTo>
                      <a:pt x="0" y="144"/>
                    </a:lnTo>
                    <a:lnTo>
                      <a:pt x="0" y="282"/>
                    </a:lnTo>
                    <a:lnTo>
                      <a:pt x="0" y="330"/>
                    </a:lnTo>
                    <a:lnTo>
                      <a:pt x="0" y="330"/>
                    </a:lnTo>
                    <a:lnTo>
                      <a:pt x="2" y="350"/>
                    </a:lnTo>
                    <a:lnTo>
                      <a:pt x="8" y="368"/>
                    </a:lnTo>
                    <a:lnTo>
                      <a:pt x="16" y="384"/>
                    </a:lnTo>
                    <a:lnTo>
                      <a:pt x="28" y="398"/>
                    </a:lnTo>
                    <a:lnTo>
                      <a:pt x="42" y="410"/>
                    </a:lnTo>
                    <a:lnTo>
                      <a:pt x="58" y="418"/>
                    </a:lnTo>
                    <a:lnTo>
                      <a:pt x="76" y="424"/>
                    </a:lnTo>
                    <a:lnTo>
                      <a:pt x="96" y="426"/>
                    </a:lnTo>
                    <a:lnTo>
                      <a:pt x="96" y="426"/>
                    </a:lnTo>
                    <a:lnTo>
                      <a:pt x="114" y="424"/>
                    </a:lnTo>
                    <a:lnTo>
                      <a:pt x="132" y="418"/>
                    </a:lnTo>
                    <a:lnTo>
                      <a:pt x="148" y="410"/>
                    </a:lnTo>
                    <a:lnTo>
                      <a:pt x="162" y="398"/>
                    </a:lnTo>
                    <a:lnTo>
                      <a:pt x="174" y="384"/>
                    </a:lnTo>
                    <a:lnTo>
                      <a:pt x="184" y="368"/>
                    </a:lnTo>
                    <a:lnTo>
                      <a:pt x="188" y="350"/>
                    </a:lnTo>
                    <a:lnTo>
                      <a:pt x="190" y="330"/>
                    </a:lnTo>
                    <a:lnTo>
                      <a:pt x="190" y="282"/>
                    </a:lnTo>
                    <a:lnTo>
                      <a:pt x="190" y="144"/>
                    </a:lnTo>
                    <a:lnTo>
                      <a:pt x="190" y="94"/>
                    </a:lnTo>
                    <a:lnTo>
                      <a:pt x="190" y="94"/>
                    </a:lnTo>
                    <a:lnTo>
                      <a:pt x="188" y="76"/>
                    </a:lnTo>
                    <a:lnTo>
                      <a:pt x="184" y="58"/>
                    </a:lnTo>
                    <a:lnTo>
                      <a:pt x="174" y="42"/>
                    </a:lnTo>
                    <a:lnTo>
                      <a:pt x="162" y="28"/>
                    </a:lnTo>
                    <a:lnTo>
                      <a:pt x="148" y="16"/>
                    </a:lnTo>
                    <a:lnTo>
                      <a:pt x="132" y="6"/>
                    </a:lnTo>
                    <a:lnTo>
                      <a:pt x="114" y="2"/>
                    </a:lnTo>
                    <a:lnTo>
                      <a:pt x="96" y="0"/>
                    </a:lnTo>
                    <a:lnTo>
                      <a:pt x="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5" name="Freeform 33"/>
              <p:cNvSpPr>
                <a:spLocks/>
              </p:cNvSpPr>
              <p:nvPr/>
            </p:nvSpPr>
            <p:spPr bwMode="auto">
              <a:xfrm>
                <a:off x="-2924175" y="2879725"/>
                <a:ext cx="304800" cy="676275"/>
              </a:xfrm>
              <a:custGeom>
                <a:avLst/>
                <a:gdLst>
                  <a:gd name="T0" fmla="*/ 96 w 192"/>
                  <a:gd name="T1" fmla="*/ 0 h 426"/>
                  <a:gd name="T2" fmla="*/ 96 w 192"/>
                  <a:gd name="T3" fmla="*/ 0 h 426"/>
                  <a:gd name="T4" fmla="*/ 76 w 192"/>
                  <a:gd name="T5" fmla="*/ 2 h 426"/>
                  <a:gd name="T6" fmla="*/ 58 w 192"/>
                  <a:gd name="T7" fmla="*/ 6 h 426"/>
                  <a:gd name="T8" fmla="*/ 42 w 192"/>
                  <a:gd name="T9" fmla="*/ 16 h 426"/>
                  <a:gd name="T10" fmla="*/ 28 w 192"/>
                  <a:gd name="T11" fmla="*/ 28 h 426"/>
                  <a:gd name="T12" fmla="*/ 16 w 192"/>
                  <a:gd name="T13" fmla="*/ 42 h 426"/>
                  <a:gd name="T14" fmla="*/ 8 w 192"/>
                  <a:gd name="T15" fmla="*/ 58 h 426"/>
                  <a:gd name="T16" fmla="*/ 2 w 192"/>
                  <a:gd name="T17" fmla="*/ 76 h 426"/>
                  <a:gd name="T18" fmla="*/ 0 w 192"/>
                  <a:gd name="T19" fmla="*/ 94 h 426"/>
                  <a:gd name="T20" fmla="*/ 0 w 192"/>
                  <a:gd name="T21" fmla="*/ 144 h 426"/>
                  <a:gd name="T22" fmla="*/ 0 w 192"/>
                  <a:gd name="T23" fmla="*/ 282 h 426"/>
                  <a:gd name="T24" fmla="*/ 0 w 192"/>
                  <a:gd name="T25" fmla="*/ 330 h 426"/>
                  <a:gd name="T26" fmla="*/ 0 w 192"/>
                  <a:gd name="T27" fmla="*/ 330 h 426"/>
                  <a:gd name="T28" fmla="*/ 2 w 192"/>
                  <a:gd name="T29" fmla="*/ 350 h 426"/>
                  <a:gd name="T30" fmla="*/ 8 w 192"/>
                  <a:gd name="T31" fmla="*/ 368 h 426"/>
                  <a:gd name="T32" fmla="*/ 16 w 192"/>
                  <a:gd name="T33" fmla="*/ 384 h 426"/>
                  <a:gd name="T34" fmla="*/ 28 w 192"/>
                  <a:gd name="T35" fmla="*/ 398 h 426"/>
                  <a:gd name="T36" fmla="*/ 42 w 192"/>
                  <a:gd name="T37" fmla="*/ 410 h 426"/>
                  <a:gd name="T38" fmla="*/ 58 w 192"/>
                  <a:gd name="T39" fmla="*/ 418 h 426"/>
                  <a:gd name="T40" fmla="*/ 76 w 192"/>
                  <a:gd name="T41" fmla="*/ 424 h 426"/>
                  <a:gd name="T42" fmla="*/ 96 w 192"/>
                  <a:gd name="T43" fmla="*/ 426 h 426"/>
                  <a:gd name="T44" fmla="*/ 96 w 192"/>
                  <a:gd name="T45" fmla="*/ 426 h 426"/>
                  <a:gd name="T46" fmla="*/ 116 w 192"/>
                  <a:gd name="T47" fmla="*/ 424 h 426"/>
                  <a:gd name="T48" fmla="*/ 134 w 192"/>
                  <a:gd name="T49" fmla="*/ 418 h 426"/>
                  <a:gd name="T50" fmla="*/ 150 w 192"/>
                  <a:gd name="T51" fmla="*/ 410 h 426"/>
                  <a:gd name="T52" fmla="*/ 164 w 192"/>
                  <a:gd name="T53" fmla="*/ 398 h 426"/>
                  <a:gd name="T54" fmla="*/ 174 w 192"/>
                  <a:gd name="T55" fmla="*/ 384 h 426"/>
                  <a:gd name="T56" fmla="*/ 184 w 192"/>
                  <a:gd name="T57" fmla="*/ 368 h 426"/>
                  <a:gd name="T58" fmla="*/ 190 w 192"/>
                  <a:gd name="T59" fmla="*/ 350 h 426"/>
                  <a:gd name="T60" fmla="*/ 192 w 192"/>
                  <a:gd name="T61" fmla="*/ 330 h 426"/>
                  <a:gd name="T62" fmla="*/ 192 w 192"/>
                  <a:gd name="T63" fmla="*/ 282 h 426"/>
                  <a:gd name="T64" fmla="*/ 192 w 192"/>
                  <a:gd name="T65" fmla="*/ 144 h 426"/>
                  <a:gd name="T66" fmla="*/ 192 w 192"/>
                  <a:gd name="T67" fmla="*/ 94 h 426"/>
                  <a:gd name="T68" fmla="*/ 192 w 192"/>
                  <a:gd name="T69" fmla="*/ 94 h 426"/>
                  <a:gd name="T70" fmla="*/ 190 w 192"/>
                  <a:gd name="T71" fmla="*/ 76 h 426"/>
                  <a:gd name="T72" fmla="*/ 184 w 192"/>
                  <a:gd name="T73" fmla="*/ 58 h 426"/>
                  <a:gd name="T74" fmla="*/ 174 w 192"/>
                  <a:gd name="T75" fmla="*/ 42 h 426"/>
                  <a:gd name="T76" fmla="*/ 164 w 192"/>
                  <a:gd name="T77" fmla="*/ 28 h 426"/>
                  <a:gd name="T78" fmla="*/ 150 w 192"/>
                  <a:gd name="T79" fmla="*/ 16 h 426"/>
                  <a:gd name="T80" fmla="*/ 134 w 192"/>
                  <a:gd name="T81" fmla="*/ 6 h 426"/>
                  <a:gd name="T82" fmla="*/ 116 w 192"/>
                  <a:gd name="T83" fmla="*/ 2 h 426"/>
                  <a:gd name="T84" fmla="*/ 96 w 192"/>
                  <a:gd name="T85" fmla="*/ 0 h 426"/>
                  <a:gd name="T86" fmla="*/ 96 w 192"/>
                  <a:gd name="T87"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 h="426">
                    <a:moveTo>
                      <a:pt x="96" y="0"/>
                    </a:moveTo>
                    <a:lnTo>
                      <a:pt x="96" y="0"/>
                    </a:lnTo>
                    <a:lnTo>
                      <a:pt x="76" y="2"/>
                    </a:lnTo>
                    <a:lnTo>
                      <a:pt x="58" y="6"/>
                    </a:lnTo>
                    <a:lnTo>
                      <a:pt x="42" y="16"/>
                    </a:lnTo>
                    <a:lnTo>
                      <a:pt x="28" y="28"/>
                    </a:lnTo>
                    <a:lnTo>
                      <a:pt x="16" y="42"/>
                    </a:lnTo>
                    <a:lnTo>
                      <a:pt x="8" y="58"/>
                    </a:lnTo>
                    <a:lnTo>
                      <a:pt x="2" y="76"/>
                    </a:lnTo>
                    <a:lnTo>
                      <a:pt x="0" y="94"/>
                    </a:lnTo>
                    <a:lnTo>
                      <a:pt x="0" y="144"/>
                    </a:lnTo>
                    <a:lnTo>
                      <a:pt x="0" y="282"/>
                    </a:lnTo>
                    <a:lnTo>
                      <a:pt x="0" y="330"/>
                    </a:lnTo>
                    <a:lnTo>
                      <a:pt x="0" y="330"/>
                    </a:lnTo>
                    <a:lnTo>
                      <a:pt x="2" y="350"/>
                    </a:lnTo>
                    <a:lnTo>
                      <a:pt x="8" y="368"/>
                    </a:lnTo>
                    <a:lnTo>
                      <a:pt x="16" y="384"/>
                    </a:lnTo>
                    <a:lnTo>
                      <a:pt x="28" y="398"/>
                    </a:lnTo>
                    <a:lnTo>
                      <a:pt x="42" y="410"/>
                    </a:lnTo>
                    <a:lnTo>
                      <a:pt x="58" y="418"/>
                    </a:lnTo>
                    <a:lnTo>
                      <a:pt x="76" y="424"/>
                    </a:lnTo>
                    <a:lnTo>
                      <a:pt x="96" y="426"/>
                    </a:lnTo>
                    <a:lnTo>
                      <a:pt x="96" y="426"/>
                    </a:lnTo>
                    <a:lnTo>
                      <a:pt x="116" y="424"/>
                    </a:lnTo>
                    <a:lnTo>
                      <a:pt x="134" y="418"/>
                    </a:lnTo>
                    <a:lnTo>
                      <a:pt x="150" y="410"/>
                    </a:lnTo>
                    <a:lnTo>
                      <a:pt x="164" y="398"/>
                    </a:lnTo>
                    <a:lnTo>
                      <a:pt x="174" y="384"/>
                    </a:lnTo>
                    <a:lnTo>
                      <a:pt x="184" y="368"/>
                    </a:lnTo>
                    <a:lnTo>
                      <a:pt x="190" y="350"/>
                    </a:lnTo>
                    <a:lnTo>
                      <a:pt x="192" y="330"/>
                    </a:lnTo>
                    <a:lnTo>
                      <a:pt x="192" y="282"/>
                    </a:lnTo>
                    <a:lnTo>
                      <a:pt x="192" y="144"/>
                    </a:lnTo>
                    <a:lnTo>
                      <a:pt x="192" y="94"/>
                    </a:lnTo>
                    <a:lnTo>
                      <a:pt x="192" y="94"/>
                    </a:lnTo>
                    <a:lnTo>
                      <a:pt x="190" y="76"/>
                    </a:lnTo>
                    <a:lnTo>
                      <a:pt x="184" y="58"/>
                    </a:lnTo>
                    <a:lnTo>
                      <a:pt x="174" y="42"/>
                    </a:lnTo>
                    <a:lnTo>
                      <a:pt x="164" y="28"/>
                    </a:lnTo>
                    <a:lnTo>
                      <a:pt x="150" y="16"/>
                    </a:lnTo>
                    <a:lnTo>
                      <a:pt x="134" y="6"/>
                    </a:lnTo>
                    <a:lnTo>
                      <a:pt x="116" y="2"/>
                    </a:lnTo>
                    <a:lnTo>
                      <a:pt x="96" y="0"/>
                    </a:lnTo>
                    <a:lnTo>
                      <a:pt x="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6" name="Freeform 34"/>
              <p:cNvSpPr>
                <a:spLocks/>
              </p:cNvSpPr>
              <p:nvPr/>
            </p:nvSpPr>
            <p:spPr bwMode="auto">
              <a:xfrm>
                <a:off x="-3695700" y="4784725"/>
                <a:ext cx="301625" cy="679450"/>
              </a:xfrm>
              <a:custGeom>
                <a:avLst/>
                <a:gdLst>
                  <a:gd name="T0" fmla="*/ 96 w 190"/>
                  <a:gd name="T1" fmla="*/ 0 h 428"/>
                  <a:gd name="T2" fmla="*/ 96 w 190"/>
                  <a:gd name="T3" fmla="*/ 0 h 428"/>
                  <a:gd name="T4" fmla="*/ 76 w 190"/>
                  <a:gd name="T5" fmla="*/ 2 h 428"/>
                  <a:gd name="T6" fmla="*/ 58 w 190"/>
                  <a:gd name="T7" fmla="*/ 8 h 428"/>
                  <a:gd name="T8" fmla="*/ 42 w 190"/>
                  <a:gd name="T9" fmla="*/ 16 h 428"/>
                  <a:gd name="T10" fmla="*/ 28 w 190"/>
                  <a:gd name="T11" fmla="*/ 28 h 428"/>
                  <a:gd name="T12" fmla="*/ 16 w 190"/>
                  <a:gd name="T13" fmla="*/ 42 h 428"/>
                  <a:gd name="T14" fmla="*/ 8 w 190"/>
                  <a:gd name="T15" fmla="*/ 58 h 428"/>
                  <a:gd name="T16" fmla="*/ 2 w 190"/>
                  <a:gd name="T17" fmla="*/ 76 h 428"/>
                  <a:gd name="T18" fmla="*/ 0 w 190"/>
                  <a:gd name="T19" fmla="*/ 96 h 428"/>
                  <a:gd name="T20" fmla="*/ 0 w 190"/>
                  <a:gd name="T21" fmla="*/ 146 h 428"/>
                  <a:gd name="T22" fmla="*/ 0 w 190"/>
                  <a:gd name="T23" fmla="*/ 282 h 428"/>
                  <a:gd name="T24" fmla="*/ 0 w 190"/>
                  <a:gd name="T25" fmla="*/ 332 h 428"/>
                  <a:gd name="T26" fmla="*/ 0 w 190"/>
                  <a:gd name="T27" fmla="*/ 332 h 428"/>
                  <a:gd name="T28" fmla="*/ 2 w 190"/>
                  <a:gd name="T29" fmla="*/ 352 h 428"/>
                  <a:gd name="T30" fmla="*/ 8 w 190"/>
                  <a:gd name="T31" fmla="*/ 370 h 428"/>
                  <a:gd name="T32" fmla="*/ 16 w 190"/>
                  <a:gd name="T33" fmla="*/ 386 h 428"/>
                  <a:gd name="T34" fmla="*/ 28 w 190"/>
                  <a:gd name="T35" fmla="*/ 400 h 428"/>
                  <a:gd name="T36" fmla="*/ 42 w 190"/>
                  <a:gd name="T37" fmla="*/ 412 h 428"/>
                  <a:gd name="T38" fmla="*/ 58 w 190"/>
                  <a:gd name="T39" fmla="*/ 420 h 428"/>
                  <a:gd name="T40" fmla="*/ 76 w 190"/>
                  <a:gd name="T41" fmla="*/ 426 h 428"/>
                  <a:gd name="T42" fmla="*/ 96 w 190"/>
                  <a:gd name="T43" fmla="*/ 428 h 428"/>
                  <a:gd name="T44" fmla="*/ 96 w 190"/>
                  <a:gd name="T45" fmla="*/ 428 h 428"/>
                  <a:gd name="T46" fmla="*/ 114 w 190"/>
                  <a:gd name="T47" fmla="*/ 426 h 428"/>
                  <a:gd name="T48" fmla="*/ 132 w 190"/>
                  <a:gd name="T49" fmla="*/ 420 h 428"/>
                  <a:gd name="T50" fmla="*/ 148 w 190"/>
                  <a:gd name="T51" fmla="*/ 412 h 428"/>
                  <a:gd name="T52" fmla="*/ 162 w 190"/>
                  <a:gd name="T53" fmla="*/ 400 h 428"/>
                  <a:gd name="T54" fmla="*/ 174 w 190"/>
                  <a:gd name="T55" fmla="*/ 386 h 428"/>
                  <a:gd name="T56" fmla="*/ 182 w 190"/>
                  <a:gd name="T57" fmla="*/ 370 h 428"/>
                  <a:gd name="T58" fmla="*/ 188 w 190"/>
                  <a:gd name="T59" fmla="*/ 352 h 428"/>
                  <a:gd name="T60" fmla="*/ 190 w 190"/>
                  <a:gd name="T61" fmla="*/ 332 h 428"/>
                  <a:gd name="T62" fmla="*/ 190 w 190"/>
                  <a:gd name="T63" fmla="*/ 282 h 428"/>
                  <a:gd name="T64" fmla="*/ 190 w 190"/>
                  <a:gd name="T65" fmla="*/ 146 h 428"/>
                  <a:gd name="T66" fmla="*/ 190 w 190"/>
                  <a:gd name="T67" fmla="*/ 96 h 428"/>
                  <a:gd name="T68" fmla="*/ 190 w 190"/>
                  <a:gd name="T69" fmla="*/ 96 h 428"/>
                  <a:gd name="T70" fmla="*/ 188 w 190"/>
                  <a:gd name="T71" fmla="*/ 76 h 428"/>
                  <a:gd name="T72" fmla="*/ 182 w 190"/>
                  <a:gd name="T73" fmla="*/ 58 h 428"/>
                  <a:gd name="T74" fmla="*/ 174 w 190"/>
                  <a:gd name="T75" fmla="*/ 42 h 428"/>
                  <a:gd name="T76" fmla="*/ 162 w 190"/>
                  <a:gd name="T77" fmla="*/ 28 h 428"/>
                  <a:gd name="T78" fmla="*/ 148 w 190"/>
                  <a:gd name="T79" fmla="*/ 16 h 428"/>
                  <a:gd name="T80" fmla="*/ 132 w 190"/>
                  <a:gd name="T81" fmla="*/ 8 h 428"/>
                  <a:gd name="T82" fmla="*/ 114 w 190"/>
                  <a:gd name="T83" fmla="*/ 2 h 428"/>
                  <a:gd name="T84" fmla="*/ 96 w 190"/>
                  <a:gd name="T85" fmla="*/ 0 h 428"/>
                  <a:gd name="T86" fmla="*/ 96 w 190"/>
                  <a:gd name="T8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428">
                    <a:moveTo>
                      <a:pt x="96" y="0"/>
                    </a:moveTo>
                    <a:lnTo>
                      <a:pt x="96" y="0"/>
                    </a:lnTo>
                    <a:lnTo>
                      <a:pt x="76" y="2"/>
                    </a:lnTo>
                    <a:lnTo>
                      <a:pt x="58" y="8"/>
                    </a:lnTo>
                    <a:lnTo>
                      <a:pt x="42" y="16"/>
                    </a:lnTo>
                    <a:lnTo>
                      <a:pt x="28" y="28"/>
                    </a:lnTo>
                    <a:lnTo>
                      <a:pt x="16" y="42"/>
                    </a:lnTo>
                    <a:lnTo>
                      <a:pt x="8" y="58"/>
                    </a:lnTo>
                    <a:lnTo>
                      <a:pt x="2" y="76"/>
                    </a:lnTo>
                    <a:lnTo>
                      <a:pt x="0" y="96"/>
                    </a:lnTo>
                    <a:lnTo>
                      <a:pt x="0" y="146"/>
                    </a:lnTo>
                    <a:lnTo>
                      <a:pt x="0" y="282"/>
                    </a:lnTo>
                    <a:lnTo>
                      <a:pt x="0" y="332"/>
                    </a:lnTo>
                    <a:lnTo>
                      <a:pt x="0" y="332"/>
                    </a:lnTo>
                    <a:lnTo>
                      <a:pt x="2" y="352"/>
                    </a:lnTo>
                    <a:lnTo>
                      <a:pt x="8" y="370"/>
                    </a:lnTo>
                    <a:lnTo>
                      <a:pt x="16" y="386"/>
                    </a:lnTo>
                    <a:lnTo>
                      <a:pt x="28" y="400"/>
                    </a:lnTo>
                    <a:lnTo>
                      <a:pt x="42" y="412"/>
                    </a:lnTo>
                    <a:lnTo>
                      <a:pt x="58" y="420"/>
                    </a:lnTo>
                    <a:lnTo>
                      <a:pt x="76" y="426"/>
                    </a:lnTo>
                    <a:lnTo>
                      <a:pt x="96" y="428"/>
                    </a:lnTo>
                    <a:lnTo>
                      <a:pt x="96" y="428"/>
                    </a:lnTo>
                    <a:lnTo>
                      <a:pt x="114" y="426"/>
                    </a:lnTo>
                    <a:lnTo>
                      <a:pt x="132" y="420"/>
                    </a:lnTo>
                    <a:lnTo>
                      <a:pt x="148" y="412"/>
                    </a:lnTo>
                    <a:lnTo>
                      <a:pt x="162" y="400"/>
                    </a:lnTo>
                    <a:lnTo>
                      <a:pt x="174" y="386"/>
                    </a:lnTo>
                    <a:lnTo>
                      <a:pt x="182" y="370"/>
                    </a:lnTo>
                    <a:lnTo>
                      <a:pt x="188" y="352"/>
                    </a:lnTo>
                    <a:lnTo>
                      <a:pt x="190" y="332"/>
                    </a:lnTo>
                    <a:lnTo>
                      <a:pt x="190" y="282"/>
                    </a:lnTo>
                    <a:lnTo>
                      <a:pt x="190" y="146"/>
                    </a:lnTo>
                    <a:lnTo>
                      <a:pt x="190" y="96"/>
                    </a:lnTo>
                    <a:lnTo>
                      <a:pt x="190" y="96"/>
                    </a:lnTo>
                    <a:lnTo>
                      <a:pt x="188" y="76"/>
                    </a:lnTo>
                    <a:lnTo>
                      <a:pt x="182" y="58"/>
                    </a:lnTo>
                    <a:lnTo>
                      <a:pt x="174" y="42"/>
                    </a:lnTo>
                    <a:lnTo>
                      <a:pt x="162" y="28"/>
                    </a:lnTo>
                    <a:lnTo>
                      <a:pt x="148" y="16"/>
                    </a:lnTo>
                    <a:lnTo>
                      <a:pt x="132" y="8"/>
                    </a:lnTo>
                    <a:lnTo>
                      <a:pt x="114" y="2"/>
                    </a:lnTo>
                    <a:lnTo>
                      <a:pt x="96" y="0"/>
                    </a:lnTo>
                    <a:lnTo>
                      <a:pt x="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7" name="Freeform 35"/>
              <p:cNvSpPr>
                <a:spLocks/>
              </p:cNvSpPr>
              <p:nvPr/>
            </p:nvSpPr>
            <p:spPr bwMode="auto">
              <a:xfrm>
                <a:off x="-3146425" y="4784725"/>
                <a:ext cx="304800" cy="679450"/>
              </a:xfrm>
              <a:custGeom>
                <a:avLst/>
                <a:gdLst>
                  <a:gd name="T0" fmla="*/ 96 w 192"/>
                  <a:gd name="T1" fmla="*/ 0 h 428"/>
                  <a:gd name="T2" fmla="*/ 96 w 192"/>
                  <a:gd name="T3" fmla="*/ 0 h 428"/>
                  <a:gd name="T4" fmla="*/ 76 w 192"/>
                  <a:gd name="T5" fmla="*/ 2 h 428"/>
                  <a:gd name="T6" fmla="*/ 58 w 192"/>
                  <a:gd name="T7" fmla="*/ 8 h 428"/>
                  <a:gd name="T8" fmla="*/ 42 w 192"/>
                  <a:gd name="T9" fmla="*/ 16 h 428"/>
                  <a:gd name="T10" fmla="*/ 28 w 192"/>
                  <a:gd name="T11" fmla="*/ 28 h 428"/>
                  <a:gd name="T12" fmla="*/ 16 w 192"/>
                  <a:gd name="T13" fmla="*/ 42 h 428"/>
                  <a:gd name="T14" fmla="*/ 8 w 192"/>
                  <a:gd name="T15" fmla="*/ 58 h 428"/>
                  <a:gd name="T16" fmla="*/ 2 w 192"/>
                  <a:gd name="T17" fmla="*/ 76 h 428"/>
                  <a:gd name="T18" fmla="*/ 0 w 192"/>
                  <a:gd name="T19" fmla="*/ 96 h 428"/>
                  <a:gd name="T20" fmla="*/ 0 w 192"/>
                  <a:gd name="T21" fmla="*/ 146 h 428"/>
                  <a:gd name="T22" fmla="*/ 0 w 192"/>
                  <a:gd name="T23" fmla="*/ 282 h 428"/>
                  <a:gd name="T24" fmla="*/ 0 w 192"/>
                  <a:gd name="T25" fmla="*/ 332 h 428"/>
                  <a:gd name="T26" fmla="*/ 0 w 192"/>
                  <a:gd name="T27" fmla="*/ 332 h 428"/>
                  <a:gd name="T28" fmla="*/ 2 w 192"/>
                  <a:gd name="T29" fmla="*/ 352 h 428"/>
                  <a:gd name="T30" fmla="*/ 8 w 192"/>
                  <a:gd name="T31" fmla="*/ 370 h 428"/>
                  <a:gd name="T32" fmla="*/ 16 w 192"/>
                  <a:gd name="T33" fmla="*/ 386 h 428"/>
                  <a:gd name="T34" fmla="*/ 28 w 192"/>
                  <a:gd name="T35" fmla="*/ 400 h 428"/>
                  <a:gd name="T36" fmla="*/ 42 w 192"/>
                  <a:gd name="T37" fmla="*/ 412 h 428"/>
                  <a:gd name="T38" fmla="*/ 58 w 192"/>
                  <a:gd name="T39" fmla="*/ 420 h 428"/>
                  <a:gd name="T40" fmla="*/ 76 w 192"/>
                  <a:gd name="T41" fmla="*/ 426 h 428"/>
                  <a:gd name="T42" fmla="*/ 96 w 192"/>
                  <a:gd name="T43" fmla="*/ 428 h 428"/>
                  <a:gd name="T44" fmla="*/ 96 w 192"/>
                  <a:gd name="T45" fmla="*/ 428 h 428"/>
                  <a:gd name="T46" fmla="*/ 116 w 192"/>
                  <a:gd name="T47" fmla="*/ 426 h 428"/>
                  <a:gd name="T48" fmla="*/ 134 w 192"/>
                  <a:gd name="T49" fmla="*/ 420 h 428"/>
                  <a:gd name="T50" fmla="*/ 150 w 192"/>
                  <a:gd name="T51" fmla="*/ 412 h 428"/>
                  <a:gd name="T52" fmla="*/ 164 w 192"/>
                  <a:gd name="T53" fmla="*/ 400 h 428"/>
                  <a:gd name="T54" fmla="*/ 176 w 192"/>
                  <a:gd name="T55" fmla="*/ 386 h 428"/>
                  <a:gd name="T56" fmla="*/ 184 w 192"/>
                  <a:gd name="T57" fmla="*/ 370 h 428"/>
                  <a:gd name="T58" fmla="*/ 190 w 192"/>
                  <a:gd name="T59" fmla="*/ 352 h 428"/>
                  <a:gd name="T60" fmla="*/ 192 w 192"/>
                  <a:gd name="T61" fmla="*/ 332 h 428"/>
                  <a:gd name="T62" fmla="*/ 192 w 192"/>
                  <a:gd name="T63" fmla="*/ 282 h 428"/>
                  <a:gd name="T64" fmla="*/ 192 w 192"/>
                  <a:gd name="T65" fmla="*/ 146 h 428"/>
                  <a:gd name="T66" fmla="*/ 192 w 192"/>
                  <a:gd name="T67" fmla="*/ 96 h 428"/>
                  <a:gd name="T68" fmla="*/ 192 w 192"/>
                  <a:gd name="T69" fmla="*/ 96 h 428"/>
                  <a:gd name="T70" fmla="*/ 190 w 192"/>
                  <a:gd name="T71" fmla="*/ 76 h 428"/>
                  <a:gd name="T72" fmla="*/ 184 w 192"/>
                  <a:gd name="T73" fmla="*/ 58 h 428"/>
                  <a:gd name="T74" fmla="*/ 176 w 192"/>
                  <a:gd name="T75" fmla="*/ 42 h 428"/>
                  <a:gd name="T76" fmla="*/ 164 w 192"/>
                  <a:gd name="T77" fmla="*/ 28 h 428"/>
                  <a:gd name="T78" fmla="*/ 150 w 192"/>
                  <a:gd name="T79" fmla="*/ 16 h 428"/>
                  <a:gd name="T80" fmla="*/ 134 w 192"/>
                  <a:gd name="T81" fmla="*/ 8 h 428"/>
                  <a:gd name="T82" fmla="*/ 116 w 192"/>
                  <a:gd name="T83" fmla="*/ 2 h 428"/>
                  <a:gd name="T84" fmla="*/ 96 w 192"/>
                  <a:gd name="T85" fmla="*/ 0 h 428"/>
                  <a:gd name="T86" fmla="*/ 96 w 192"/>
                  <a:gd name="T8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 h="428">
                    <a:moveTo>
                      <a:pt x="96" y="0"/>
                    </a:moveTo>
                    <a:lnTo>
                      <a:pt x="96" y="0"/>
                    </a:lnTo>
                    <a:lnTo>
                      <a:pt x="76" y="2"/>
                    </a:lnTo>
                    <a:lnTo>
                      <a:pt x="58" y="8"/>
                    </a:lnTo>
                    <a:lnTo>
                      <a:pt x="42" y="16"/>
                    </a:lnTo>
                    <a:lnTo>
                      <a:pt x="28" y="28"/>
                    </a:lnTo>
                    <a:lnTo>
                      <a:pt x="16" y="42"/>
                    </a:lnTo>
                    <a:lnTo>
                      <a:pt x="8" y="58"/>
                    </a:lnTo>
                    <a:lnTo>
                      <a:pt x="2" y="76"/>
                    </a:lnTo>
                    <a:lnTo>
                      <a:pt x="0" y="96"/>
                    </a:lnTo>
                    <a:lnTo>
                      <a:pt x="0" y="146"/>
                    </a:lnTo>
                    <a:lnTo>
                      <a:pt x="0" y="282"/>
                    </a:lnTo>
                    <a:lnTo>
                      <a:pt x="0" y="332"/>
                    </a:lnTo>
                    <a:lnTo>
                      <a:pt x="0" y="332"/>
                    </a:lnTo>
                    <a:lnTo>
                      <a:pt x="2" y="352"/>
                    </a:lnTo>
                    <a:lnTo>
                      <a:pt x="8" y="370"/>
                    </a:lnTo>
                    <a:lnTo>
                      <a:pt x="16" y="386"/>
                    </a:lnTo>
                    <a:lnTo>
                      <a:pt x="28" y="400"/>
                    </a:lnTo>
                    <a:lnTo>
                      <a:pt x="42" y="412"/>
                    </a:lnTo>
                    <a:lnTo>
                      <a:pt x="58" y="420"/>
                    </a:lnTo>
                    <a:lnTo>
                      <a:pt x="76" y="426"/>
                    </a:lnTo>
                    <a:lnTo>
                      <a:pt x="96" y="428"/>
                    </a:lnTo>
                    <a:lnTo>
                      <a:pt x="96" y="428"/>
                    </a:lnTo>
                    <a:lnTo>
                      <a:pt x="116" y="426"/>
                    </a:lnTo>
                    <a:lnTo>
                      <a:pt x="134" y="420"/>
                    </a:lnTo>
                    <a:lnTo>
                      <a:pt x="150" y="412"/>
                    </a:lnTo>
                    <a:lnTo>
                      <a:pt x="164" y="400"/>
                    </a:lnTo>
                    <a:lnTo>
                      <a:pt x="176" y="386"/>
                    </a:lnTo>
                    <a:lnTo>
                      <a:pt x="184" y="370"/>
                    </a:lnTo>
                    <a:lnTo>
                      <a:pt x="190" y="352"/>
                    </a:lnTo>
                    <a:lnTo>
                      <a:pt x="192" y="332"/>
                    </a:lnTo>
                    <a:lnTo>
                      <a:pt x="192" y="282"/>
                    </a:lnTo>
                    <a:lnTo>
                      <a:pt x="192" y="146"/>
                    </a:lnTo>
                    <a:lnTo>
                      <a:pt x="192" y="96"/>
                    </a:lnTo>
                    <a:lnTo>
                      <a:pt x="192" y="96"/>
                    </a:lnTo>
                    <a:lnTo>
                      <a:pt x="190" y="76"/>
                    </a:lnTo>
                    <a:lnTo>
                      <a:pt x="184" y="58"/>
                    </a:lnTo>
                    <a:lnTo>
                      <a:pt x="176" y="42"/>
                    </a:lnTo>
                    <a:lnTo>
                      <a:pt x="164" y="28"/>
                    </a:lnTo>
                    <a:lnTo>
                      <a:pt x="150" y="16"/>
                    </a:lnTo>
                    <a:lnTo>
                      <a:pt x="134" y="8"/>
                    </a:lnTo>
                    <a:lnTo>
                      <a:pt x="116" y="2"/>
                    </a:lnTo>
                    <a:lnTo>
                      <a:pt x="96" y="0"/>
                    </a:lnTo>
                    <a:lnTo>
                      <a:pt x="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8" name="Freeform 36"/>
              <p:cNvSpPr>
                <a:spLocks/>
              </p:cNvSpPr>
              <p:nvPr/>
            </p:nvSpPr>
            <p:spPr bwMode="auto">
              <a:xfrm>
                <a:off x="-2584450" y="4784725"/>
                <a:ext cx="304800" cy="679450"/>
              </a:xfrm>
              <a:custGeom>
                <a:avLst/>
                <a:gdLst>
                  <a:gd name="T0" fmla="*/ 96 w 192"/>
                  <a:gd name="T1" fmla="*/ 0 h 428"/>
                  <a:gd name="T2" fmla="*/ 96 w 192"/>
                  <a:gd name="T3" fmla="*/ 0 h 428"/>
                  <a:gd name="T4" fmla="*/ 76 w 192"/>
                  <a:gd name="T5" fmla="*/ 2 h 428"/>
                  <a:gd name="T6" fmla="*/ 58 w 192"/>
                  <a:gd name="T7" fmla="*/ 8 h 428"/>
                  <a:gd name="T8" fmla="*/ 42 w 192"/>
                  <a:gd name="T9" fmla="*/ 16 h 428"/>
                  <a:gd name="T10" fmla="*/ 28 w 192"/>
                  <a:gd name="T11" fmla="*/ 28 h 428"/>
                  <a:gd name="T12" fmla="*/ 16 w 192"/>
                  <a:gd name="T13" fmla="*/ 42 h 428"/>
                  <a:gd name="T14" fmla="*/ 8 w 192"/>
                  <a:gd name="T15" fmla="*/ 58 h 428"/>
                  <a:gd name="T16" fmla="*/ 2 w 192"/>
                  <a:gd name="T17" fmla="*/ 76 h 428"/>
                  <a:gd name="T18" fmla="*/ 0 w 192"/>
                  <a:gd name="T19" fmla="*/ 96 h 428"/>
                  <a:gd name="T20" fmla="*/ 0 w 192"/>
                  <a:gd name="T21" fmla="*/ 146 h 428"/>
                  <a:gd name="T22" fmla="*/ 0 w 192"/>
                  <a:gd name="T23" fmla="*/ 282 h 428"/>
                  <a:gd name="T24" fmla="*/ 0 w 192"/>
                  <a:gd name="T25" fmla="*/ 332 h 428"/>
                  <a:gd name="T26" fmla="*/ 0 w 192"/>
                  <a:gd name="T27" fmla="*/ 332 h 428"/>
                  <a:gd name="T28" fmla="*/ 2 w 192"/>
                  <a:gd name="T29" fmla="*/ 352 h 428"/>
                  <a:gd name="T30" fmla="*/ 8 w 192"/>
                  <a:gd name="T31" fmla="*/ 370 h 428"/>
                  <a:gd name="T32" fmla="*/ 16 w 192"/>
                  <a:gd name="T33" fmla="*/ 386 h 428"/>
                  <a:gd name="T34" fmla="*/ 28 w 192"/>
                  <a:gd name="T35" fmla="*/ 400 h 428"/>
                  <a:gd name="T36" fmla="*/ 42 w 192"/>
                  <a:gd name="T37" fmla="*/ 412 h 428"/>
                  <a:gd name="T38" fmla="*/ 58 w 192"/>
                  <a:gd name="T39" fmla="*/ 420 h 428"/>
                  <a:gd name="T40" fmla="*/ 76 w 192"/>
                  <a:gd name="T41" fmla="*/ 426 h 428"/>
                  <a:gd name="T42" fmla="*/ 96 w 192"/>
                  <a:gd name="T43" fmla="*/ 428 h 428"/>
                  <a:gd name="T44" fmla="*/ 96 w 192"/>
                  <a:gd name="T45" fmla="*/ 428 h 428"/>
                  <a:gd name="T46" fmla="*/ 116 w 192"/>
                  <a:gd name="T47" fmla="*/ 426 h 428"/>
                  <a:gd name="T48" fmla="*/ 134 w 192"/>
                  <a:gd name="T49" fmla="*/ 420 h 428"/>
                  <a:gd name="T50" fmla="*/ 150 w 192"/>
                  <a:gd name="T51" fmla="*/ 412 h 428"/>
                  <a:gd name="T52" fmla="*/ 164 w 192"/>
                  <a:gd name="T53" fmla="*/ 400 h 428"/>
                  <a:gd name="T54" fmla="*/ 174 w 192"/>
                  <a:gd name="T55" fmla="*/ 386 h 428"/>
                  <a:gd name="T56" fmla="*/ 184 w 192"/>
                  <a:gd name="T57" fmla="*/ 370 h 428"/>
                  <a:gd name="T58" fmla="*/ 190 w 192"/>
                  <a:gd name="T59" fmla="*/ 352 h 428"/>
                  <a:gd name="T60" fmla="*/ 192 w 192"/>
                  <a:gd name="T61" fmla="*/ 332 h 428"/>
                  <a:gd name="T62" fmla="*/ 192 w 192"/>
                  <a:gd name="T63" fmla="*/ 282 h 428"/>
                  <a:gd name="T64" fmla="*/ 192 w 192"/>
                  <a:gd name="T65" fmla="*/ 146 h 428"/>
                  <a:gd name="T66" fmla="*/ 192 w 192"/>
                  <a:gd name="T67" fmla="*/ 96 h 428"/>
                  <a:gd name="T68" fmla="*/ 192 w 192"/>
                  <a:gd name="T69" fmla="*/ 96 h 428"/>
                  <a:gd name="T70" fmla="*/ 190 w 192"/>
                  <a:gd name="T71" fmla="*/ 76 h 428"/>
                  <a:gd name="T72" fmla="*/ 184 w 192"/>
                  <a:gd name="T73" fmla="*/ 58 h 428"/>
                  <a:gd name="T74" fmla="*/ 174 w 192"/>
                  <a:gd name="T75" fmla="*/ 42 h 428"/>
                  <a:gd name="T76" fmla="*/ 164 w 192"/>
                  <a:gd name="T77" fmla="*/ 28 h 428"/>
                  <a:gd name="T78" fmla="*/ 150 w 192"/>
                  <a:gd name="T79" fmla="*/ 16 h 428"/>
                  <a:gd name="T80" fmla="*/ 134 w 192"/>
                  <a:gd name="T81" fmla="*/ 8 h 428"/>
                  <a:gd name="T82" fmla="*/ 116 w 192"/>
                  <a:gd name="T83" fmla="*/ 2 h 428"/>
                  <a:gd name="T84" fmla="*/ 96 w 192"/>
                  <a:gd name="T85" fmla="*/ 0 h 428"/>
                  <a:gd name="T86" fmla="*/ 96 w 192"/>
                  <a:gd name="T8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 h="428">
                    <a:moveTo>
                      <a:pt x="96" y="0"/>
                    </a:moveTo>
                    <a:lnTo>
                      <a:pt x="96" y="0"/>
                    </a:lnTo>
                    <a:lnTo>
                      <a:pt x="76" y="2"/>
                    </a:lnTo>
                    <a:lnTo>
                      <a:pt x="58" y="8"/>
                    </a:lnTo>
                    <a:lnTo>
                      <a:pt x="42" y="16"/>
                    </a:lnTo>
                    <a:lnTo>
                      <a:pt x="28" y="28"/>
                    </a:lnTo>
                    <a:lnTo>
                      <a:pt x="16" y="42"/>
                    </a:lnTo>
                    <a:lnTo>
                      <a:pt x="8" y="58"/>
                    </a:lnTo>
                    <a:lnTo>
                      <a:pt x="2" y="76"/>
                    </a:lnTo>
                    <a:lnTo>
                      <a:pt x="0" y="96"/>
                    </a:lnTo>
                    <a:lnTo>
                      <a:pt x="0" y="146"/>
                    </a:lnTo>
                    <a:lnTo>
                      <a:pt x="0" y="282"/>
                    </a:lnTo>
                    <a:lnTo>
                      <a:pt x="0" y="332"/>
                    </a:lnTo>
                    <a:lnTo>
                      <a:pt x="0" y="332"/>
                    </a:lnTo>
                    <a:lnTo>
                      <a:pt x="2" y="352"/>
                    </a:lnTo>
                    <a:lnTo>
                      <a:pt x="8" y="370"/>
                    </a:lnTo>
                    <a:lnTo>
                      <a:pt x="16" y="386"/>
                    </a:lnTo>
                    <a:lnTo>
                      <a:pt x="28" y="400"/>
                    </a:lnTo>
                    <a:lnTo>
                      <a:pt x="42" y="412"/>
                    </a:lnTo>
                    <a:lnTo>
                      <a:pt x="58" y="420"/>
                    </a:lnTo>
                    <a:lnTo>
                      <a:pt x="76" y="426"/>
                    </a:lnTo>
                    <a:lnTo>
                      <a:pt x="96" y="428"/>
                    </a:lnTo>
                    <a:lnTo>
                      <a:pt x="96" y="428"/>
                    </a:lnTo>
                    <a:lnTo>
                      <a:pt x="116" y="426"/>
                    </a:lnTo>
                    <a:lnTo>
                      <a:pt x="134" y="420"/>
                    </a:lnTo>
                    <a:lnTo>
                      <a:pt x="150" y="412"/>
                    </a:lnTo>
                    <a:lnTo>
                      <a:pt x="164" y="400"/>
                    </a:lnTo>
                    <a:lnTo>
                      <a:pt x="174" y="386"/>
                    </a:lnTo>
                    <a:lnTo>
                      <a:pt x="184" y="370"/>
                    </a:lnTo>
                    <a:lnTo>
                      <a:pt x="190" y="352"/>
                    </a:lnTo>
                    <a:lnTo>
                      <a:pt x="192" y="332"/>
                    </a:lnTo>
                    <a:lnTo>
                      <a:pt x="192" y="282"/>
                    </a:lnTo>
                    <a:lnTo>
                      <a:pt x="192" y="146"/>
                    </a:lnTo>
                    <a:lnTo>
                      <a:pt x="192" y="96"/>
                    </a:lnTo>
                    <a:lnTo>
                      <a:pt x="192" y="96"/>
                    </a:lnTo>
                    <a:lnTo>
                      <a:pt x="190" y="76"/>
                    </a:lnTo>
                    <a:lnTo>
                      <a:pt x="184" y="58"/>
                    </a:lnTo>
                    <a:lnTo>
                      <a:pt x="174" y="42"/>
                    </a:lnTo>
                    <a:lnTo>
                      <a:pt x="164" y="28"/>
                    </a:lnTo>
                    <a:lnTo>
                      <a:pt x="150" y="16"/>
                    </a:lnTo>
                    <a:lnTo>
                      <a:pt x="134" y="8"/>
                    </a:lnTo>
                    <a:lnTo>
                      <a:pt x="116" y="2"/>
                    </a:lnTo>
                    <a:lnTo>
                      <a:pt x="96" y="0"/>
                    </a:lnTo>
                    <a:lnTo>
                      <a:pt x="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29" name="Freeform 37"/>
              <p:cNvSpPr>
                <a:spLocks/>
              </p:cNvSpPr>
              <p:nvPr/>
            </p:nvSpPr>
            <p:spPr bwMode="auto">
              <a:xfrm>
                <a:off x="-2927350" y="3829050"/>
                <a:ext cx="301625" cy="679450"/>
              </a:xfrm>
              <a:custGeom>
                <a:avLst/>
                <a:gdLst>
                  <a:gd name="T0" fmla="*/ 190 w 190"/>
                  <a:gd name="T1" fmla="*/ 332 h 428"/>
                  <a:gd name="T2" fmla="*/ 190 w 190"/>
                  <a:gd name="T3" fmla="*/ 282 h 428"/>
                  <a:gd name="T4" fmla="*/ 190 w 190"/>
                  <a:gd name="T5" fmla="*/ 146 h 428"/>
                  <a:gd name="T6" fmla="*/ 190 w 190"/>
                  <a:gd name="T7" fmla="*/ 96 h 428"/>
                  <a:gd name="T8" fmla="*/ 190 w 190"/>
                  <a:gd name="T9" fmla="*/ 96 h 428"/>
                  <a:gd name="T10" fmla="*/ 188 w 190"/>
                  <a:gd name="T11" fmla="*/ 76 h 428"/>
                  <a:gd name="T12" fmla="*/ 182 w 190"/>
                  <a:gd name="T13" fmla="*/ 58 h 428"/>
                  <a:gd name="T14" fmla="*/ 174 w 190"/>
                  <a:gd name="T15" fmla="*/ 42 h 428"/>
                  <a:gd name="T16" fmla="*/ 162 w 190"/>
                  <a:gd name="T17" fmla="*/ 28 h 428"/>
                  <a:gd name="T18" fmla="*/ 148 w 190"/>
                  <a:gd name="T19" fmla="*/ 16 h 428"/>
                  <a:gd name="T20" fmla="*/ 132 w 190"/>
                  <a:gd name="T21" fmla="*/ 8 h 428"/>
                  <a:gd name="T22" fmla="*/ 114 w 190"/>
                  <a:gd name="T23" fmla="*/ 2 h 428"/>
                  <a:gd name="T24" fmla="*/ 94 w 190"/>
                  <a:gd name="T25" fmla="*/ 0 h 428"/>
                  <a:gd name="T26" fmla="*/ 94 w 190"/>
                  <a:gd name="T27" fmla="*/ 0 h 428"/>
                  <a:gd name="T28" fmla="*/ 76 w 190"/>
                  <a:gd name="T29" fmla="*/ 2 h 428"/>
                  <a:gd name="T30" fmla="*/ 58 w 190"/>
                  <a:gd name="T31" fmla="*/ 8 h 428"/>
                  <a:gd name="T32" fmla="*/ 42 w 190"/>
                  <a:gd name="T33" fmla="*/ 16 h 428"/>
                  <a:gd name="T34" fmla="*/ 28 w 190"/>
                  <a:gd name="T35" fmla="*/ 28 h 428"/>
                  <a:gd name="T36" fmla="*/ 16 w 190"/>
                  <a:gd name="T37" fmla="*/ 42 h 428"/>
                  <a:gd name="T38" fmla="*/ 6 w 190"/>
                  <a:gd name="T39" fmla="*/ 58 h 428"/>
                  <a:gd name="T40" fmla="*/ 2 w 190"/>
                  <a:gd name="T41" fmla="*/ 76 h 428"/>
                  <a:gd name="T42" fmla="*/ 0 w 190"/>
                  <a:gd name="T43" fmla="*/ 96 h 428"/>
                  <a:gd name="T44" fmla="*/ 0 w 190"/>
                  <a:gd name="T45" fmla="*/ 146 h 428"/>
                  <a:gd name="T46" fmla="*/ 0 w 190"/>
                  <a:gd name="T47" fmla="*/ 282 h 428"/>
                  <a:gd name="T48" fmla="*/ 0 w 190"/>
                  <a:gd name="T49" fmla="*/ 332 h 428"/>
                  <a:gd name="T50" fmla="*/ 0 w 190"/>
                  <a:gd name="T51" fmla="*/ 332 h 428"/>
                  <a:gd name="T52" fmla="*/ 2 w 190"/>
                  <a:gd name="T53" fmla="*/ 352 h 428"/>
                  <a:gd name="T54" fmla="*/ 6 w 190"/>
                  <a:gd name="T55" fmla="*/ 370 h 428"/>
                  <a:gd name="T56" fmla="*/ 16 w 190"/>
                  <a:gd name="T57" fmla="*/ 386 h 428"/>
                  <a:gd name="T58" fmla="*/ 28 w 190"/>
                  <a:gd name="T59" fmla="*/ 400 h 428"/>
                  <a:gd name="T60" fmla="*/ 42 w 190"/>
                  <a:gd name="T61" fmla="*/ 412 h 428"/>
                  <a:gd name="T62" fmla="*/ 58 w 190"/>
                  <a:gd name="T63" fmla="*/ 420 h 428"/>
                  <a:gd name="T64" fmla="*/ 76 w 190"/>
                  <a:gd name="T65" fmla="*/ 426 h 428"/>
                  <a:gd name="T66" fmla="*/ 94 w 190"/>
                  <a:gd name="T67" fmla="*/ 428 h 428"/>
                  <a:gd name="T68" fmla="*/ 94 w 190"/>
                  <a:gd name="T69" fmla="*/ 428 h 428"/>
                  <a:gd name="T70" fmla="*/ 114 w 190"/>
                  <a:gd name="T71" fmla="*/ 426 h 428"/>
                  <a:gd name="T72" fmla="*/ 132 w 190"/>
                  <a:gd name="T73" fmla="*/ 420 h 428"/>
                  <a:gd name="T74" fmla="*/ 148 w 190"/>
                  <a:gd name="T75" fmla="*/ 412 h 428"/>
                  <a:gd name="T76" fmla="*/ 162 w 190"/>
                  <a:gd name="T77" fmla="*/ 400 h 428"/>
                  <a:gd name="T78" fmla="*/ 174 w 190"/>
                  <a:gd name="T79" fmla="*/ 386 h 428"/>
                  <a:gd name="T80" fmla="*/ 182 w 190"/>
                  <a:gd name="T81" fmla="*/ 370 h 428"/>
                  <a:gd name="T82" fmla="*/ 188 w 190"/>
                  <a:gd name="T83" fmla="*/ 352 h 428"/>
                  <a:gd name="T84" fmla="*/ 190 w 190"/>
                  <a:gd name="T85" fmla="*/ 332 h 428"/>
                  <a:gd name="T86" fmla="*/ 190 w 190"/>
                  <a:gd name="T87" fmla="*/ 33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428">
                    <a:moveTo>
                      <a:pt x="190" y="332"/>
                    </a:moveTo>
                    <a:lnTo>
                      <a:pt x="190" y="282"/>
                    </a:lnTo>
                    <a:lnTo>
                      <a:pt x="190" y="146"/>
                    </a:lnTo>
                    <a:lnTo>
                      <a:pt x="190" y="96"/>
                    </a:lnTo>
                    <a:lnTo>
                      <a:pt x="190" y="96"/>
                    </a:lnTo>
                    <a:lnTo>
                      <a:pt x="188" y="76"/>
                    </a:lnTo>
                    <a:lnTo>
                      <a:pt x="182" y="58"/>
                    </a:lnTo>
                    <a:lnTo>
                      <a:pt x="174" y="42"/>
                    </a:lnTo>
                    <a:lnTo>
                      <a:pt x="162" y="28"/>
                    </a:lnTo>
                    <a:lnTo>
                      <a:pt x="148" y="16"/>
                    </a:lnTo>
                    <a:lnTo>
                      <a:pt x="132" y="8"/>
                    </a:lnTo>
                    <a:lnTo>
                      <a:pt x="114" y="2"/>
                    </a:lnTo>
                    <a:lnTo>
                      <a:pt x="94" y="0"/>
                    </a:lnTo>
                    <a:lnTo>
                      <a:pt x="94" y="0"/>
                    </a:lnTo>
                    <a:lnTo>
                      <a:pt x="76" y="2"/>
                    </a:lnTo>
                    <a:lnTo>
                      <a:pt x="58" y="8"/>
                    </a:lnTo>
                    <a:lnTo>
                      <a:pt x="42" y="16"/>
                    </a:lnTo>
                    <a:lnTo>
                      <a:pt x="28" y="28"/>
                    </a:lnTo>
                    <a:lnTo>
                      <a:pt x="16" y="42"/>
                    </a:lnTo>
                    <a:lnTo>
                      <a:pt x="6" y="58"/>
                    </a:lnTo>
                    <a:lnTo>
                      <a:pt x="2" y="76"/>
                    </a:lnTo>
                    <a:lnTo>
                      <a:pt x="0" y="96"/>
                    </a:lnTo>
                    <a:lnTo>
                      <a:pt x="0" y="146"/>
                    </a:lnTo>
                    <a:lnTo>
                      <a:pt x="0" y="282"/>
                    </a:lnTo>
                    <a:lnTo>
                      <a:pt x="0" y="332"/>
                    </a:lnTo>
                    <a:lnTo>
                      <a:pt x="0" y="332"/>
                    </a:lnTo>
                    <a:lnTo>
                      <a:pt x="2" y="352"/>
                    </a:lnTo>
                    <a:lnTo>
                      <a:pt x="6" y="370"/>
                    </a:lnTo>
                    <a:lnTo>
                      <a:pt x="16" y="386"/>
                    </a:lnTo>
                    <a:lnTo>
                      <a:pt x="28" y="400"/>
                    </a:lnTo>
                    <a:lnTo>
                      <a:pt x="42" y="412"/>
                    </a:lnTo>
                    <a:lnTo>
                      <a:pt x="58" y="420"/>
                    </a:lnTo>
                    <a:lnTo>
                      <a:pt x="76" y="426"/>
                    </a:lnTo>
                    <a:lnTo>
                      <a:pt x="94" y="428"/>
                    </a:lnTo>
                    <a:lnTo>
                      <a:pt x="94" y="428"/>
                    </a:lnTo>
                    <a:lnTo>
                      <a:pt x="114" y="426"/>
                    </a:lnTo>
                    <a:lnTo>
                      <a:pt x="132" y="420"/>
                    </a:lnTo>
                    <a:lnTo>
                      <a:pt x="148" y="412"/>
                    </a:lnTo>
                    <a:lnTo>
                      <a:pt x="162" y="400"/>
                    </a:lnTo>
                    <a:lnTo>
                      <a:pt x="174" y="386"/>
                    </a:lnTo>
                    <a:lnTo>
                      <a:pt x="182" y="370"/>
                    </a:lnTo>
                    <a:lnTo>
                      <a:pt x="188" y="352"/>
                    </a:lnTo>
                    <a:lnTo>
                      <a:pt x="190" y="332"/>
                    </a:lnTo>
                    <a:lnTo>
                      <a:pt x="190" y="3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30" name="Freeform 38"/>
              <p:cNvSpPr>
                <a:spLocks/>
              </p:cNvSpPr>
              <p:nvPr/>
            </p:nvSpPr>
            <p:spPr bwMode="auto">
              <a:xfrm>
                <a:off x="-2397125" y="3829050"/>
                <a:ext cx="304800" cy="679450"/>
              </a:xfrm>
              <a:custGeom>
                <a:avLst/>
                <a:gdLst>
                  <a:gd name="T0" fmla="*/ 96 w 192"/>
                  <a:gd name="T1" fmla="*/ 0 h 428"/>
                  <a:gd name="T2" fmla="*/ 96 w 192"/>
                  <a:gd name="T3" fmla="*/ 0 h 428"/>
                  <a:gd name="T4" fmla="*/ 76 w 192"/>
                  <a:gd name="T5" fmla="*/ 2 h 428"/>
                  <a:gd name="T6" fmla="*/ 58 w 192"/>
                  <a:gd name="T7" fmla="*/ 8 h 428"/>
                  <a:gd name="T8" fmla="*/ 42 w 192"/>
                  <a:gd name="T9" fmla="*/ 16 h 428"/>
                  <a:gd name="T10" fmla="*/ 28 w 192"/>
                  <a:gd name="T11" fmla="*/ 28 h 428"/>
                  <a:gd name="T12" fmla="*/ 16 w 192"/>
                  <a:gd name="T13" fmla="*/ 42 h 428"/>
                  <a:gd name="T14" fmla="*/ 8 w 192"/>
                  <a:gd name="T15" fmla="*/ 58 h 428"/>
                  <a:gd name="T16" fmla="*/ 2 w 192"/>
                  <a:gd name="T17" fmla="*/ 76 h 428"/>
                  <a:gd name="T18" fmla="*/ 0 w 192"/>
                  <a:gd name="T19" fmla="*/ 96 h 428"/>
                  <a:gd name="T20" fmla="*/ 0 w 192"/>
                  <a:gd name="T21" fmla="*/ 146 h 428"/>
                  <a:gd name="T22" fmla="*/ 0 w 192"/>
                  <a:gd name="T23" fmla="*/ 282 h 428"/>
                  <a:gd name="T24" fmla="*/ 0 w 192"/>
                  <a:gd name="T25" fmla="*/ 332 h 428"/>
                  <a:gd name="T26" fmla="*/ 0 w 192"/>
                  <a:gd name="T27" fmla="*/ 332 h 428"/>
                  <a:gd name="T28" fmla="*/ 2 w 192"/>
                  <a:gd name="T29" fmla="*/ 352 h 428"/>
                  <a:gd name="T30" fmla="*/ 8 w 192"/>
                  <a:gd name="T31" fmla="*/ 370 h 428"/>
                  <a:gd name="T32" fmla="*/ 16 w 192"/>
                  <a:gd name="T33" fmla="*/ 386 h 428"/>
                  <a:gd name="T34" fmla="*/ 28 w 192"/>
                  <a:gd name="T35" fmla="*/ 400 h 428"/>
                  <a:gd name="T36" fmla="*/ 42 w 192"/>
                  <a:gd name="T37" fmla="*/ 412 h 428"/>
                  <a:gd name="T38" fmla="*/ 58 w 192"/>
                  <a:gd name="T39" fmla="*/ 420 h 428"/>
                  <a:gd name="T40" fmla="*/ 76 w 192"/>
                  <a:gd name="T41" fmla="*/ 426 h 428"/>
                  <a:gd name="T42" fmla="*/ 96 w 192"/>
                  <a:gd name="T43" fmla="*/ 428 h 428"/>
                  <a:gd name="T44" fmla="*/ 96 w 192"/>
                  <a:gd name="T45" fmla="*/ 428 h 428"/>
                  <a:gd name="T46" fmla="*/ 116 w 192"/>
                  <a:gd name="T47" fmla="*/ 426 h 428"/>
                  <a:gd name="T48" fmla="*/ 134 w 192"/>
                  <a:gd name="T49" fmla="*/ 420 h 428"/>
                  <a:gd name="T50" fmla="*/ 150 w 192"/>
                  <a:gd name="T51" fmla="*/ 412 h 428"/>
                  <a:gd name="T52" fmla="*/ 164 w 192"/>
                  <a:gd name="T53" fmla="*/ 400 h 428"/>
                  <a:gd name="T54" fmla="*/ 176 w 192"/>
                  <a:gd name="T55" fmla="*/ 386 h 428"/>
                  <a:gd name="T56" fmla="*/ 184 w 192"/>
                  <a:gd name="T57" fmla="*/ 370 h 428"/>
                  <a:gd name="T58" fmla="*/ 190 w 192"/>
                  <a:gd name="T59" fmla="*/ 352 h 428"/>
                  <a:gd name="T60" fmla="*/ 192 w 192"/>
                  <a:gd name="T61" fmla="*/ 332 h 428"/>
                  <a:gd name="T62" fmla="*/ 192 w 192"/>
                  <a:gd name="T63" fmla="*/ 282 h 428"/>
                  <a:gd name="T64" fmla="*/ 192 w 192"/>
                  <a:gd name="T65" fmla="*/ 146 h 428"/>
                  <a:gd name="T66" fmla="*/ 192 w 192"/>
                  <a:gd name="T67" fmla="*/ 96 h 428"/>
                  <a:gd name="T68" fmla="*/ 192 w 192"/>
                  <a:gd name="T69" fmla="*/ 96 h 428"/>
                  <a:gd name="T70" fmla="*/ 190 w 192"/>
                  <a:gd name="T71" fmla="*/ 76 h 428"/>
                  <a:gd name="T72" fmla="*/ 184 w 192"/>
                  <a:gd name="T73" fmla="*/ 58 h 428"/>
                  <a:gd name="T74" fmla="*/ 176 w 192"/>
                  <a:gd name="T75" fmla="*/ 42 h 428"/>
                  <a:gd name="T76" fmla="*/ 164 w 192"/>
                  <a:gd name="T77" fmla="*/ 28 h 428"/>
                  <a:gd name="T78" fmla="*/ 150 w 192"/>
                  <a:gd name="T79" fmla="*/ 16 h 428"/>
                  <a:gd name="T80" fmla="*/ 134 w 192"/>
                  <a:gd name="T81" fmla="*/ 8 h 428"/>
                  <a:gd name="T82" fmla="*/ 116 w 192"/>
                  <a:gd name="T83" fmla="*/ 2 h 428"/>
                  <a:gd name="T84" fmla="*/ 96 w 192"/>
                  <a:gd name="T85" fmla="*/ 0 h 428"/>
                  <a:gd name="T86" fmla="*/ 96 w 192"/>
                  <a:gd name="T8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 h="428">
                    <a:moveTo>
                      <a:pt x="96" y="0"/>
                    </a:moveTo>
                    <a:lnTo>
                      <a:pt x="96" y="0"/>
                    </a:lnTo>
                    <a:lnTo>
                      <a:pt x="76" y="2"/>
                    </a:lnTo>
                    <a:lnTo>
                      <a:pt x="58" y="8"/>
                    </a:lnTo>
                    <a:lnTo>
                      <a:pt x="42" y="16"/>
                    </a:lnTo>
                    <a:lnTo>
                      <a:pt x="28" y="28"/>
                    </a:lnTo>
                    <a:lnTo>
                      <a:pt x="16" y="42"/>
                    </a:lnTo>
                    <a:lnTo>
                      <a:pt x="8" y="58"/>
                    </a:lnTo>
                    <a:lnTo>
                      <a:pt x="2" y="76"/>
                    </a:lnTo>
                    <a:lnTo>
                      <a:pt x="0" y="96"/>
                    </a:lnTo>
                    <a:lnTo>
                      <a:pt x="0" y="146"/>
                    </a:lnTo>
                    <a:lnTo>
                      <a:pt x="0" y="282"/>
                    </a:lnTo>
                    <a:lnTo>
                      <a:pt x="0" y="332"/>
                    </a:lnTo>
                    <a:lnTo>
                      <a:pt x="0" y="332"/>
                    </a:lnTo>
                    <a:lnTo>
                      <a:pt x="2" y="352"/>
                    </a:lnTo>
                    <a:lnTo>
                      <a:pt x="8" y="370"/>
                    </a:lnTo>
                    <a:lnTo>
                      <a:pt x="16" y="386"/>
                    </a:lnTo>
                    <a:lnTo>
                      <a:pt x="28" y="400"/>
                    </a:lnTo>
                    <a:lnTo>
                      <a:pt x="42" y="412"/>
                    </a:lnTo>
                    <a:lnTo>
                      <a:pt x="58" y="420"/>
                    </a:lnTo>
                    <a:lnTo>
                      <a:pt x="76" y="426"/>
                    </a:lnTo>
                    <a:lnTo>
                      <a:pt x="96" y="428"/>
                    </a:lnTo>
                    <a:lnTo>
                      <a:pt x="96" y="428"/>
                    </a:lnTo>
                    <a:lnTo>
                      <a:pt x="116" y="426"/>
                    </a:lnTo>
                    <a:lnTo>
                      <a:pt x="134" y="420"/>
                    </a:lnTo>
                    <a:lnTo>
                      <a:pt x="150" y="412"/>
                    </a:lnTo>
                    <a:lnTo>
                      <a:pt x="164" y="400"/>
                    </a:lnTo>
                    <a:lnTo>
                      <a:pt x="176" y="386"/>
                    </a:lnTo>
                    <a:lnTo>
                      <a:pt x="184" y="370"/>
                    </a:lnTo>
                    <a:lnTo>
                      <a:pt x="190" y="352"/>
                    </a:lnTo>
                    <a:lnTo>
                      <a:pt x="192" y="332"/>
                    </a:lnTo>
                    <a:lnTo>
                      <a:pt x="192" y="282"/>
                    </a:lnTo>
                    <a:lnTo>
                      <a:pt x="192" y="146"/>
                    </a:lnTo>
                    <a:lnTo>
                      <a:pt x="192" y="96"/>
                    </a:lnTo>
                    <a:lnTo>
                      <a:pt x="192" y="96"/>
                    </a:lnTo>
                    <a:lnTo>
                      <a:pt x="190" y="76"/>
                    </a:lnTo>
                    <a:lnTo>
                      <a:pt x="184" y="58"/>
                    </a:lnTo>
                    <a:lnTo>
                      <a:pt x="176" y="42"/>
                    </a:lnTo>
                    <a:lnTo>
                      <a:pt x="164" y="28"/>
                    </a:lnTo>
                    <a:lnTo>
                      <a:pt x="150" y="16"/>
                    </a:lnTo>
                    <a:lnTo>
                      <a:pt x="134" y="8"/>
                    </a:lnTo>
                    <a:lnTo>
                      <a:pt x="116" y="2"/>
                    </a:lnTo>
                    <a:lnTo>
                      <a:pt x="96" y="0"/>
                    </a:lnTo>
                    <a:lnTo>
                      <a:pt x="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grpSp>
        <p:grpSp>
          <p:nvGrpSpPr>
            <p:cNvPr id="189" name="Group 188"/>
            <p:cNvGrpSpPr/>
            <p:nvPr/>
          </p:nvGrpSpPr>
          <p:grpSpPr>
            <a:xfrm>
              <a:off x="8722702" y="3972975"/>
              <a:ext cx="309464" cy="458094"/>
              <a:chOff x="-4127500" y="2032000"/>
              <a:chExt cx="2657475" cy="3933825"/>
            </a:xfrm>
            <a:solidFill>
              <a:srgbClr val="968C6D"/>
            </a:solidFill>
          </p:grpSpPr>
          <p:sp>
            <p:nvSpPr>
              <p:cNvPr id="207" name="Rectangle 27"/>
              <p:cNvSpPr>
                <a:spLocks noChangeArrowheads="1"/>
              </p:cNvSpPr>
              <p:nvPr/>
            </p:nvSpPr>
            <p:spPr bwMode="auto">
              <a:xfrm>
                <a:off x="-3349625" y="5013325"/>
                <a:ext cx="152400" cy="288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08" name="Rectangle 28"/>
              <p:cNvSpPr>
                <a:spLocks noChangeArrowheads="1"/>
              </p:cNvSpPr>
              <p:nvPr/>
            </p:nvSpPr>
            <p:spPr bwMode="auto">
              <a:xfrm>
                <a:off x="-2581275" y="4051300"/>
                <a:ext cx="130175" cy="288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09" name="Rectangle 29"/>
              <p:cNvSpPr>
                <a:spLocks noChangeArrowheads="1"/>
              </p:cNvSpPr>
              <p:nvPr/>
            </p:nvSpPr>
            <p:spPr bwMode="auto">
              <a:xfrm>
                <a:off x="-2797175" y="5013325"/>
                <a:ext cx="152400" cy="288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10" name="Rectangle 30"/>
              <p:cNvSpPr>
                <a:spLocks noChangeArrowheads="1"/>
              </p:cNvSpPr>
              <p:nvPr/>
            </p:nvSpPr>
            <p:spPr bwMode="auto">
              <a:xfrm>
                <a:off x="-3159125" y="3086100"/>
                <a:ext cx="177800" cy="288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11" name="Freeform 31"/>
              <p:cNvSpPr>
                <a:spLocks noEditPoints="1"/>
              </p:cNvSpPr>
              <p:nvPr/>
            </p:nvSpPr>
            <p:spPr bwMode="auto">
              <a:xfrm>
                <a:off x="-4127500" y="2032000"/>
                <a:ext cx="2657475" cy="3933825"/>
              </a:xfrm>
              <a:custGeom>
                <a:avLst/>
                <a:gdLst>
                  <a:gd name="T0" fmla="*/ 1532 w 1674"/>
                  <a:gd name="T1" fmla="*/ 90 h 2478"/>
                  <a:gd name="T2" fmla="*/ 1436 w 1674"/>
                  <a:gd name="T3" fmla="*/ 32 h 2478"/>
                  <a:gd name="T4" fmla="*/ 1324 w 1674"/>
                  <a:gd name="T5" fmla="*/ 2 h 2478"/>
                  <a:gd name="T6" fmla="*/ 390 w 1674"/>
                  <a:gd name="T7" fmla="*/ 0 h 2478"/>
                  <a:gd name="T8" fmla="*/ 274 w 1674"/>
                  <a:gd name="T9" fmla="*/ 18 h 2478"/>
                  <a:gd name="T10" fmla="*/ 172 w 1674"/>
                  <a:gd name="T11" fmla="*/ 68 h 2478"/>
                  <a:gd name="T12" fmla="*/ 114 w 1674"/>
                  <a:gd name="T13" fmla="*/ 114 h 2478"/>
                  <a:gd name="T14" fmla="*/ 48 w 1674"/>
                  <a:gd name="T15" fmla="*/ 204 h 2478"/>
                  <a:gd name="T16" fmla="*/ 8 w 1674"/>
                  <a:gd name="T17" fmla="*/ 312 h 2478"/>
                  <a:gd name="T18" fmla="*/ 0 w 1674"/>
                  <a:gd name="T19" fmla="*/ 2090 h 2478"/>
                  <a:gd name="T20" fmla="*/ 8 w 1674"/>
                  <a:gd name="T21" fmla="*/ 2168 h 2478"/>
                  <a:gd name="T22" fmla="*/ 48 w 1674"/>
                  <a:gd name="T23" fmla="*/ 2276 h 2478"/>
                  <a:gd name="T24" fmla="*/ 114 w 1674"/>
                  <a:gd name="T25" fmla="*/ 2364 h 2478"/>
                  <a:gd name="T26" fmla="*/ 204 w 1674"/>
                  <a:gd name="T27" fmla="*/ 2432 h 2478"/>
                  <a:gd name="T28" fmla="*/ 312 w 1674"/>
                  <a:gd name="T29" fmla="*/ 2472 h 2478"/>
                  <a:gd name="T30" fmla="*/ 1284 w 1674"/>
                  <a:gd name="T31" fmla="*/ 2478 h 2478"/>
                  <a:gd name="T32" fmla="*/ 1364 w 1674"/>
                  <a:gd name="T33" fmla="*/ 2472 h 2478"/>
                  <a:gd name="T34" fmla="*/ 1470 w 1674"/>
                  <a:gd name="T35" fmla="*/ 2432 h 2478"/>
                  <a:gd name="T36" fmla="*/ 1560 w 1674"/>
                  <a:gd name="T37" fmla="*/ 2364 h 2478"/>
                  <a:gd name="T38" fmla="*/ 1628 w 1674"/>
                  <a:gd name="T39" fmla="*/ 2276 h 2478"/>
                  <a:gd name="T40" fmla="*/ 1666 w 1674"/>
                  <a:gd name="T41" fmla="*/ 2168 h 2478"/>
                  <a:gd name="T42" fmla="*/ 1674 w 1674"/>
                  <a:gd name="T43" fmla="*/ 390 h 2478"/>
                  <a:gd name="T44" fmla="*/ 1666 w 1674"/>
                  <a:gd name="T45" fmla="*/ 312 h 2478"/>
                  <a:gd name="T46" fmla="*/ 1628 w 1674"/>
                  <a:gd name="T47" fmla="*/ 204 h 2478"/>
                  <a:gd name="T48" fmla="*/ 1560 w 1674"/>
                  <a:gd name="T49" fmla="*/ 114 h 2478"/>
                  <a:gd name="T50" fmla="*/ 982 w 1674"/>
                  <a:gd name="T51" fmla="*/ 664 h 2478"/>
                  <a:gd name="T52" fmla="*/ 1522 w 1674"/>
                  <a:gd name="T53" fmla="*/ 1270 h 2478"/>
                  <a:gd name="T54" fmla="*/ 1522 w 1674"/>
                  <a:gd name="T55" fmla="*/ 1452 h 2478"/>
                  <a:gd name="T56" fmla="*/ 1194 w 1674"/>
                  <a:gd name="T57" fmla="*/ 2060 h 2478"/>
                  <a:gd name="T58" fmla="*/ 1522 w 1674"/>
                  <a:gd name="T59" fmla="*/ 2090 h 2478"/>
                  <a:gd name="T60" fmla="*/ 1512 w 1674"/>
                  <a:gd name="T61" fmla="*/ 2160 h 2478"/>
                  <a:gd name="T62" fmla="*/ 1482 w 1674"/>
                  <a:gd name="T63" fmla="*/ 2222 h 2478"/>
                  <a:gd name="T64" fmla="*/ 1454 w 1674"/>
                  <a:gd name="T65" fmla="*/ 2258 h 2478"/>
                  <a:gd name="T66" fmla="*/ 1398 w 1674"/>
                  <a:gd name="T67" fmla="*/ 2298 h 2478"/>
                  <a:gd name="T68" fmla="*/ 1332 w 1674"/>
                  <a:gd name="T69" fmla="*/ 2322 h 2478"/>
                  <a:gd name="T70" fmla="*/ 390 w 1674"/>
                  <a:gd name="T71" fmla="*/ 2328 h 2478"/>
                  <a:gd name="T72" fmla="*/ 342 w 1674"/>
                  <a:gd name="T73" fmla="*/ 2322 h 2478"/>
                  <a:gd name="T74" fmla="*/ 276 w 1674"/>
                  <a:gd name="T75" fmla="*/ 2298 h 2478"/>
                  <a:gd name="T76" fmla="*/ 222 w 1674"/>
                  <a:gd name="T77" fmla="*/ 2258 h 2478"/>
                  <a:gd name="T78" fmla="*/ 192 w 1674"/>
                  <a:gd name="T79" fmla="*/ 2222 h 2478"/>
                  <a:gd name="T80" fmla="*/ 162 w 1674"/>
                  <a:gd name="T81" fmla="*/ 2160 h 2478"/>
                  <a:gd name="T82" fmla="*/ 152 w 1674"/>
                  <a:gd name="T83" fmla="*/ 2090 h 2478"/>
                  <a:gd name="T84" fmla="*/ 244 w 1674"/>
                  <a:gd name="T85" fmla="*/ 1878 h 2478"/>
                  <a:gd name="T86" fmla="*/ 728 w 1674"/>
                  <a:gd name="T87" fmla="*/ 1452 h 2478"/>
                  <a:gd name="T88" fmla="*/ 152 w 1674"/>
                  <a:gd name="T89" fmla="*/ 846 h 2478"/>
                  <a:gd name="T90" fmla="*/ 152 w 1674"/>
                  <a:gd name="T91" fmla="*/ 664 h 2478"/>
                  <a:gd name="T92" fmla="*/ 154 w 1674"/>
                  <a:gd name="T93" fmla="*/ 366 h 2478"/>
                  <a:gd name="T94" fmla="*/ 170 w 1674"/>
                  <a:gd name="T95" fmla="*/ 298 h 2478"/>
                  <a:gd name="T96" fmla="*/ 206 w 1674"/>
                  <a:gd name="T97" fmla="*/ 240 h 2478"/>
                  <a:gd name="T98" fmla="*/ 238 w 1674"/>
                  <a:gd name="T99" fmla="*/ 206 h 2478"/>
                  <a:gd name="T100" fmla="*/ 298 w 1674"/>
                  <a:gd name="T101" fmla="*/ 172 h 2478"/>
                  <a:gd name="T102" fmla="*/ 366 w 1674"/>
                  <a:gd name="T103" fmla="*/ 154 h 2478"/>
                  <a:gd name="T104" fmla="*/ 1284 w 1674"/>
                  <a:gd name="T105" fmla="*/ 152 h 2478"/>
                  <a:gd name="T106" fmla="*/ 1356 w 1674"/>
                  <a:gd name="T107" fmla="*/ 164 h 2478"/>
                  <a:gd name="T108" fmla="*/ 1418 w 1674"/>
                  <a:gd name="T109" fmla="*/ 194 h 2478"/>
                  <a:gd name="T110" fmla="*/ 1454 w 1674"/>
                  <a:gd name="T111" fmla="*/ 222 h 2478"/>
                  <a:gd name="T112" fmla="*/ 1494 w 1674"/>
                  <a:gd name="T113" fmla="*/ 278 h 2478"/>
                  <a:gd name="T114" fmla="*/ 1518 w 1674"/>
                  <a:gd name="T115" fmla="*/ 342 h 2478"/>
                  <a:gd name="T116" fmla="*/ 1522 w 1674"/>
                  <a:gd name="T117" fmla="*/ 664 h 2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74" h="2478">
                    <a:moveTo>
                      <a:pt x="1560" y="114"/>
                    </a:moveTo>
                    <a:lnTo>
                      <a:pt x="1560" y="114"/>
                    </a:lnTo>
                    <a:lnTo>
                      <a:pt x="1532" y="90"/>
                    </a:lnTo>
                    <a:lnTo>
                      <a:pt x="1502" y="68"/>
                    </a:lnTo>
                    <a:lnTo>
                      <a:pt x="1470" y="48"/>
                    </a:lnTo>
                    <a:lnTo>
                      <a:pt x="1436" y="32"/>
                    </a:lnTo>
                    <a:lnTo>
                      <a:pt x="1400" y="18"/>
                    </a:lnTo>
                    <a:lnTo>
                      <a:pt x="1364" y="8"/>
                    </a:lnTo>
                    <a:lnTo>
                      <a:pt x="1324" y="2"/>
                    </a:lnTo>
                    <a:lnTo>
                      <a:pt x="1284" y="0"/>
                    </a:lnTo>
                    <a:lnTo>
                      <a:pt x="390" y="0"/>
                    </a:lnTo>
                    <a:lnTo>
                      <a:pt x="390" y="0"/>
                    </a:lnTo>
                    <a:lnTo>
                      <a:pt x="350" y="2"/>
                    </a:lnTo>
                    <a:lnTo>
                      <a:pt x="312" y="8"/>
                    </a:lnTo>
                    <a:lnTo>
                      <a:pt x="274" y="18"/>
                    </a:lnTo>
                    <a:lnTo>
                      <a:pt x="238" y="32"/>
                    </a:lnTo>
                    <a:lnTo>
                      <a:pt x="204" y="48"/>
                    </a:lnTo>
                    <a:lnTo>
                      <a:pt x="172" y="68"/>
                    </a:lnTo>
                    <a:lnTo>
                      <a:pt x="142" y="90"/>
                    </a:lnTo>
                    <a:lnTo>
                      <a:pt x="114" y="114"/>
                    </a:lnTo>
                    <a:lnTo>
                      <a:pt x="114" y="114"/>
                    </a:lnTo>
                    <a:lnTo>
                      <a:pt x="90" y="142"/>
                    </a:lnTo>
                    <a:lnTo>
                      <a:pt x="66" y="172"/>
                    </a:lnTo>
                    <a:lnTo>
                      <a:pt x="48" y="204"/>
                    </a:lnTo>
                    <a:lnTo>
                      <a:pt x="30" y="238"/>
                    </a:lnTo>
                    <a:lnTo>
                      <a:pt x="18" y="274"/>
                    </a:lnTo>
                    <a:lnTo>
                      <a:pt x="8" y="312"/>
                    </a:lnTo>
                    <a:lnTo>
                      <a:pt x="2" y="350"/>
                    </a:lnTo>
                    <a:lnTo>
                      <a:pt x="0" y="390"/>
                    </a:lnTo>
                    <a:lnTo>
                      <a:pt x="0" y="2090"/>
                    </a:lnTo>
                    <a:lnTo>
                      <a:pt x="0" y="2090"/>
                    </a:lnTo>
                    <a:lnTo>
                      <a:pt x="2" y="2130"/>
                    </a:lnTo>
                    <a:lnTo>
                      <a:pt x="8" y="2168"/>
                    </a:lnTo>
                    <a:lnTo>
                      <a:pt x="18" y="2206"/>
                    </a:lnTo>
                    <a:lnTo>
                      <a:pt x="30" y="2242"/>
                    </a:lnTo>
                    <a:lnTo>
                      <a:pt x="48" y="2276"/>
                    </a:lnTo>
                    <a:lnTo>
                      <a:pt x="66" y="2308"/>
                    </a:lnTo>
                    <a:lnTo>
                      <a:pt x="90" y="2338"/>
                    </a:lnTo>
                    <a:lnTo>
                      <a:pt x="114" y="2364"/>
                    </a:lnTo>
                    <a:lnTo>
                      <a:pt x="142" y="2390"/>
                    </a:lnTo>
                    <a:lnTo>
                      <a:pt x="172" y="2412"/>
                    </a:lnTo>
                    <a:lnTo>
                      <a:pt x="204" y="2432"/>
                    </a:lnTo>
                    <a:lnTo>
                      <a:pt x="238" y="2448"/>
                    </a:lnTo>
                    <a:lnTo>
                      <a:pt x="274" y="2462"/>
                    </a:lnTo>
                    <a:lnTo>
                      <a:pt x="312" y="2472"/>
                    </a:lnTo>
                    <a:lnTo>
                      <a:pt x="350" y="2476"/>
                    </a:lnTo>
                    <a:lnTo>
                      <a:pt x="390" y="2478"/>
                    </a:lnTo>
                    <a:lnTo>
                      <a:pt x="1284" y="2478"/>
                    </a:lnTo>
                    <a:lnTo>
                      <a:pt x="1284" y="2478"/>
                    </a:lnTo>
                    <a:lnTo>
                      <a:pt x="1324" y="2476"/>
                    </a:lnTo>
                    <a:lnTo>
                      <a:pt x="1364" y="2472"/>
                    </a:lnTo>
                    <a:lnTo>
                      <a:pt x="1400" y="2462"/>
                    </a:lnTo>
                    <a:lnTo>
                      <a:pt x="1436" y="2448"/>
                    </a:lnTo>
                    <a:lnTo>
                      <a:pt x="1470" y="2432"/>
                    </a:lnTo>
                    <a:lnTo>
                      <a:pt x="1502" y="2412"/>
                    </a:lnTo>
                    <a:lnTo>
                      <a:pt x="1532" y="2390"/>
                    </a:lnTo>
                    <a:lnTo>
                      <a:pt x="1560" y="2364"/>
                    </a:lnTo>
                    <a:lnTo>
                      <a:pt x="1586" y="2338"/>
                    </a:lnTo>
                    <a:lnTo>
                      <a:pt x="1608" y="2308"/>
                    </a:lnTo>
                    <a:lnTo>
                      <a:pt x="1628" y="2276"/>
                    </a:lnTo>
                    <a:lnTo>
                      <a:pt x="1644" y="2242"/>
                    </a:lnTo>
                    <a:lnTo>
                      <a:pt x="1656" y="2206"/>
                    </a:lnTo>
                    <a:lnTo>
                      <a:pt x="1666" y="2168"/>
                    </a:lnTo>
                    <a:lnTo>
                      <a:pt x="1672" y="2130"/>
                    </a:lnTo>
                    <a:lnTo>
                      <a:pt x="1674" y="2090"/>
                    </a:lnTo>
                    <a:lnTo>
                      <a:pt x="1674" y="390"/>
                    </a:lnTo>
                    <a:lnTo>
                      <a:pt x="1674" y="390"/>
                    </a:lnTo>
                    <a:lnTo>
                      <a:pt x="1672" y="350"/>
                    </a:lnTo>
                    <a:lnTo>
                      <a:pt x="1666" y="312"/>
                    </a:lnTo>
                    <a:lnTo>
                      <a:pt x="1656" y="274"/>
                    </a:lnTo>
                    <a:lnTo>
                      <a:pt x="1644" y="238"/>
                    </a:lnTo>
                    <a:lnTo>
                      <a:pt x="1628" y="204"/>
                    </a:lnTo>
                    <a:lnTo>
                      <a:pt x="1608" y="172"/>
                    </a:lnTo>
                    <a:lnTo>
                      <a:pt x="1586" y="142"/>
                    </a:lnTo>
                    <a:lnTo>
                      <a:pt x="1560" y="114"/>
                    </a:lnTo>
                    <a:lnTo>
                      <a:pt x="1560" y="114"/>
                    </a:lnTo>
                    <a:close/>
                    <a:moveTo>
                      <a:pt x="1522" y="664"/>
                    </a:moveTo>
                    <a:lnTo>
                      <a:pt x="982" y="664"/>
                    </a:lnTo>
                    <a:lnTo>
                      <a:pt x="982" y="846"/>
                    </a:lnTo>
                    <a:lnTo>
                      <a:pt x="1522" y="846"/>
                    </a:lnTo>
                    <a:lnTo>
                      <a:pt x="1522" y="1270"/>
                    </a:lnTo>
                    <a:lnTo>
                      <a:pt x="1316" y="1270"/>
                    </a:lnTo>
                    <a:lnTo>
                      <a:pt x="1316" y="1452"/>
                    </a:lnTo>
                    <a:lnTo>
                      <a:pt x="1522" y="1452"/>
                    </a:lnTo>
                    <a:lnTo>
                      <a:pt x="1522" y="1878"/>
                    </a:lnTo>
                    <a:lnTo>
                      <a:pt x="1194" y="1878"/>
                    </a:lnTo>
                    <a:lnTo>
                      <a:pt x="1194" y="2060"/>
                    </a:lnTo>
                    <a:lnTo>
                      <a:pt x="1522" y="2060"/>
                    </a:lnTo>
                    <a:lnTo>
                      <a:pt x="1522" y="2090"/>
                    </a:lnTo>
                    <a:lnTo>
                      <a:pt x="1522" y="2090"/>
                    </a:lnTo>
                    <a:lnTo>
                      <a:pt x="1522" y="2114"/>
                    </a:lnTo>
                    <a:lnTo>
                      <a:pt x="1518" y="2138"/>
                    </a:lnTo>
                    <a:lnTo>
                      <a:pt x="1512" y="2160"/>
                    </a:lnTo>
                    <a:lnTo>
                      <a:pt x="1504" y="2182"/>
                    </a:lnTo>
                    <a:lnTo>
                      <a:pt x="1494" y="2202"/>
                    </a:lnTo>
                    <a:lnTo>
                      <a:pt x="1482" y="2222"/>
                    </a:lnTo>
                    <a:lnTo>
                      <a:pt x="1468" y="2240"/>
                    </a:lnTo>
                    <a:lnTo>
                      <a:pt x="1454" y="2258"/>
                    </a:lnTo>
                    <a:lnTo>
                      <a:pt x="1454" y="2258"/>
                    </a:lnTo>
                    <a:lnTo>
                      <a:pt x="1436" y="2272"/>
                    </a:lnTo>
                    <a:lnTo>
                      <a:pt x="1418" y="2286"/>
                    </a:lnTo>
                    <a:lnTo>
                      <a:pt x="1398" y="2298"/>
                    </a:lnTo>
                    <a:lnTo>
                      <a:pt x="1378" y="2308"/>
                    </a:lnTo>
                    <a:lnTo>
                      <a:pt x="1356" y="2316"/>
                    </a:lnTo>
                    <a:lnTo>
                      <a:pt x="1332" y="2322"/>
                    </a:lnTo>
                    <a:lnTo>
                      <a:pt x="1310" y="2326"/>
                    </a:lnTo>
                    <a:lnTo>
                      <a:pt x="1284" y="2328"/>
                    </a:lnTo>
                    <a:lnTo>
                      <a:pt x="390" y="2328"/>
                    </a:lnTo>
                    <a:lnTo>
                      <a:pt x="390" y="2328"/>
                    </a:lnTo>
                    <a:lnTo>
                      <a:pt x="366" y="2326"/>
                    </a:lnTo>
                    <a:lnTo>
                      <a:pt x="342" y="2322"/>
                    </a:lnTo>
                    <a:lnTo>
                      <a:pt x="320" y="2316"/>
                    </a:lnTo>
                    <a:lnTo>
                      <a:pt x="298" y="2308"/>
                    </a:lnTo>
                    <a:lnTo>
                      <a:pt x="276" y="2298"/>
                    </a:lnTo>
                    <a:lnTo>
                      <a:pt x="256" y="2286"/>
                    </a:lnTo>
                    <a:lnTo>
                      <a:pt x="238" y="2272"/>
                    </a:lnTo>
                    <a:lnTo>
                      <a:pt x="222" y="2258"/>
                    </a:lnTo>
                    <a:lnTo>
                      <a:pt x="222" y="2258"/>
                    </a:lnTo>
                    <a:lnTo>
                      <a:pt x="206" y="2240"/>
                    </a:lnTo>
                    <a:lnTo>
                      <a:pt x="192" y="2222"/>
                    </a:lnTo>
                    <a:lnTo>
                      <a:pt x="180" y="2202"/>
                    </a:lnTo>
                    <a:lnTo>
                      <a:pt x="170" y="2182"/>
                    </a:lnTo>
                    <a:lnTo>
                      <a:pt x="162" y="2160"/>
                    </a:lnTo>
                    <a:lnTo>
                      <a:pt x="156" y="2138"/>
                    </a:lnTo>
                    <a:lnTo>
                      <a:pt x="154" y="2114"/>
                    </a:lnTo>
                    <a:lnTo>
                      <a:pt x="152" y="2090"/>
                    </a:lnTo>
                    <a:lnTo>
                      <a:pt x="152" y="2060"/>
                    </a:lnTo>
                    <a:lnTo>
                      <a:pt x="244" y="2060"/>
                    </a:lnTo>
                    <a:lnTo>
                      <a:pt x="244" y="1878"/>
                    </a:lnTo>
                    <a:lnTo>
                      <a:pt x="152" y="1878"/>
                    </a:lnTo>
                    <a:lnTo>
                      <a:pt x="152" y="1452"/>
                    </a:lnTo>
                    <a:lnTo>
                      <a:pt x="728" y="1452"/>
                    </a:lnTo>
                    <a:lnTo>
                      <a:pt x="728" y="1270"/>
                    </a:lnTo>
                    <a:lnTo>
                      <a:pt x="152" y="1270"/>
                    </a:lnTo>
                    <a:lnTo>
                      <a:pt x="152" y="846"/>
                    </a:lnTo>
                    <a:lnTo>
                      <a:pt x="364" y="846"/>
                    </a:lnTo>
                    <a:lnTo>
                      <a:pt x="364" y="664"/>
                    </a:lnTo>
                    <a:lnTo>
                      <a:pt x="152" y="664"/>
                    </a:lnTo>
                    <a:lnTo>
                      <a:pt x="152" y="390"/>
                    </a:lnTo>
                    <a:lnTo>
                      <a:pt x="152" y="390"/>
                    </a:lnTo>
                    <a:lnTo>
                      <a:pt x="154" y="366"/>
                    </a:lnTo>
                    <a:lnTo>
                      <a:pt x="156" y="342"/>
                    </a:lnTo>
                    <a:lnTo>
                      <a:pt x="162" y="320"/>
                    </a:lnTo>
                    <a:lnTo>
                      <a:pt x="170" y="298"/>
                    </a:lnTo>
                    <a:lnTo>
                      <a:pt x="180" y="278"/>
                    </a:lnTo>
                    <a:lnTo>
                      <a:pt x="192" y="258"/>
                    </a:lnTo>
                    <a:lnTo>
                      <a:pt x="206" y="240"/>
                    </a:lnTo>
                    <a:lnTo>
                      <a:pt x="222" y="222"/>
                    </a:lnTo>
                    <a:lnTo>
                      <a:pt x="222" y="222"/>
                    </a:lnTo>
                    <a:lnTo>
                      <a:pt x="238" y="206"/>
                    </a:lnTo>
                    <a:lnTo>
                      <a:pt x="256" y="194"/>
                    </a:lnTo>
                    <a:lnTo>
                      <a:pt x="276" y="182"/>
                    </a:lnTo>
                    <a:lnTo>
                      <a:pt x="298" y="172"/>
                    </a:lnTo>
                    <a:lnTo>
                      <a:pt x="320" y="164"/>
                    </a:lnTo>
                    <a:lnTo>
                      <a:pt x="342" y="158"/>
                    </a:lnTo>
                    <a:lnTo>
                      <a:pt x="366" y="154"/>
                    </a:lnTo>
                    <a:lnTo>
                      <a:pt x="390" y="152"/>
                    </a:lnTo>
                    <a:lnTo>
                      <a:pt x="1284" y="152"/>
                    </a:lnTo>
                    <a:lnTo>
                      <a:pt x="1284" y="152"/>
                    </a:lnTo>
                    <a:lnTo>
                      <a:pt x="1310" y="154"/>
                    </a:lnTo>
                    <a:lnTo>
                      <a:pt x="1332" y="158"/>
                    </a:lnTo>
                    <a:lnTo>
                      <a:pt x="1356" y="164"/>
                    </a:lnTo>
                    <a:lnTo>
                      <a:pt x="1378" y="172"/>
                    </a:lnTo>
                    <a:lnTo>
                      <a:pt x="1398" y="182"/>
                    </a:lnTo>
                    <a:lnTo>
                      <a:pt x="1418" y="194"/>
                    </a:lnTo>
                    <a:lnTo>
                      <a:pt x="1436" y="206"/>
                    </a:lnTo>
                    <a:lnTo>
                      <a:pt x="1454" y="222"/>
                    </a:lnTo>
                    <a:lnTo>
                      <a:pt x="1454" y="222"/>
                    </a:lnTo>
                    <a:lnTo>
                      <a:pt x="1468" y="240"/>
                    </a:lnTo>
                    <a:lnTo>
                      <a:pt x="1482" y="258"/>
                    </a:lnTo>
                    <a:lnTo>
                      <a:pt x="1494" y="278"/>
                    </a:lnTo>
                    <a:lnTo>
                      <a:pt x="1504" y="298"/>
                    </a:lnTo>
                    <a:lnTo>
                      <a:pt x="1512" y="320"/>
                    </a:lnTo>
                    <a:lnTo>
                      <a:pt x="1518" y="342"/>
                    </a:lnTo>
                    <a:lnTo>
                      <a:pt x="1522" y="366"/>
                    </a:lnTo>
                    <a:lnTo>
                      <a:pt x="1522" y="390"/>
                    </a:lnTo>
                    <a:lnTo>
                      <a:pt x="1522" y="6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12" name="Freeform 32"/>
              <p:cNvSpPr>
                <a:spLocks/>
              </p:cNvSpPr>
              <p:nvPr/>
            </p:nvSpPr>
            <p:spPr bwMode="auto">
              <a:xfrm>
                <a:off x="-3505200" y="2879725"/>
                <a:ext cx="301625" cy="676275"/>
              </a:xfrm>
              <a:custGeom>
                <a:avLst/>
                <a:gdLst>
                  <a:gd name="T0" fmla="*/ 96 w 190"/>
                  <a:gd name="T1" fmla="*/ 0 h 426"/>
                  <a:gd name="T2" fmla="*/ 96 w 190"/>
                  <a:gd name="T3" fmla="*/ 0 h 426"/>
                  <a:gd name="T4" fmla="*/ 76 w 190"/>
                  <a:gd name="T5" fmla="*/ 2 h 426"/>
                  <a:gd name="T6" fmla="*/ 58 w 190"/>
                  <a:gd name="T7" fmla="*/ 6 h 426"/>
                  <a:gd name="T8" fmla="*/ 42 w 190"/>
                  <a:gd name="T9" fmla="*/ 16 h 426"/>
                  <a:gd name="T10" fmla="*/ 28 w 190"/>
                  <a:gd name="T11" fmla="*/ 28 h 426"/>
                  <a:gd name="T12" fmla="*/ 16 w 190"/>
                  <a:gd name="T13" fmla="*/ 42 h 426"/>
                  <a:gd name="T14" fmla="*/ 8 w 190"/>
                  <a:gd name="T15" fmla="*/ 58 h 426"/>
                  <a:gd name="T16" fmla="*/ 2 w 190"/>
                  <a:gd name="T17" fmla="*/ 76 h 426"/>
                  <a:gd name="T18" fmla="*/ 0 w 190"/>
                  <a:gd name="T19" fmla="*/ 94 h 426"/>
                  <a:gd name="T20" fmla="*/ 0 w 190"/>
                  <a:gd name="T21" fmla="*/ 144 h 426"/>
                  <a:gd name="T22" fmla="*/ 0 w 190"/>
                  <a:gd name="T23" fmla="*/ 282 h 426"/>
                  <a:gd name="T24" fmla="*/ 0 w 190"/>
                  <a:gd name="T25" fmla="*/ 330 h 426"/>
                  <a:gd name="T26" fmla="*/ 0 w 190"/>
                  <a:gd name="T27" fmla="*/ 330 h 426"/>
                  <a:gd name="T28" fmla="*/ 2 w 190"/>
                  <a:gd name="T29" fmla="*/ 350 h 426"/>
                  <a:gd name="T30" fmla="*/ 8 w 190"/>
                  <a:gd name="T31" fmla="*/ 368 h 426"/>
                  <a:gd name="T32" fmla="*/ 16 w 190"/>
                  <a:gd name="T33" fmla="*/ 384 h 426"/>
                  <a:gd name="T34" fmla="*/ 28 w 190"/>
                  <a:gd name="T35" fmla="*/ 398 h 426"/>
                  <a:gd name="T36" fmla="*/ 42 w 190"/>
                  <a:gd name="T37" fmla="*/ 410 h 426"/>
                  <a:gd name="T38" fmla="*/ 58 w 190"/>
                  <a:gd name="T39" fmla="*/ 418 h 426"/>
                  <a:gd name="T40" fmla="*/ 76 w 190"/>
                  <a:gd name="T41" fmla="*/ 424 h 426"/>
                  <a:gd name="T42" fmla="*/ 96 w 190"/>
                  <a:gd name="T43" fmla="*/ 426 h 426"/>
                  <a:gd name="T44" fmla="*/ 96 w 190"/>
                  <a:gd name="T45" fmla="*/ 426 h 426"/>
                  <a:gd name="T46" fmla="*/ 114 w 190"/>
                  <a:gd name="T47" fmla="*/ 424 h 426"/>
                  <a:gd name="T48" fmla="*/ 132 w 190"/>
                  <a:gd name="T49" fmla="*/ 418 h 426"/>
                  <a:gd name="T50" fmla="*/ 148 w 190"/>
                  <a:gd name="T51" fmla="*/ 410 h 426"/>
                  <a:gd name="T52" fmla="*/ 162 w 190"/>
                  <a:gd name="T53" fmla="*/ 398 h 426"/>
                  <a:gd name="T54" fmla="*/ 174 w 190"/>
                  <a:gd name="T55" fmla="*/ 384 h 426"/>
                  <a:gd name="T56" fmla="*/ 184 w 190"/>
                  <a:gd name="T57" fmla="*/ 368 h 426"/>
                  <a:gd name="T58" fmla="*/ 188 w 190"/>
                  <a:gd name="T59" fmla="*/ 350 h 426"/>
                  <a:gd name="T60" fmla="*/ 190 w 190"/>
                  <a:gd name="T61" fmla="*/ 330 h 426"/>
                  <a:gd name="T62" fmla="*/ 190 w 190"/>
                  <a:gd name="T63" fmla="*/ 282 h 426"/>
                  <a:gd name="T64" fmla="*/ 190 w 190"/>
                  <a:gd name="T65" fmla="*/ 144 h 426"/>
                  <a:gd name="T66" fmla="*/ 190 w 190"/>
                  <a:gd name="T67" fmla="*/ 94 h 426"/>
                  <a:gd name="T68" fmla="*/ 190 w 190"/>
                  <a:gd name="T69" fmla="*/ 94 h 426"/>
                  <a:gd name="T70" fmla="*/ 188 w 190"/>
                  <a:gd name="T71" fmla="*/ 76 h 426"/>
                  <a:gd name="T72" fmla="*/ 184 w 190"/>
                  <a:gd name="T73" fmla="*/ 58 h 426"/>
                  <a:gd name="T74" fmla="*/ 174 w 190"/>
                  <a:gd name="T75" fmla="*/ 42 h 426"/>
                  <a:gd name="T76" fmla="*/ 162 w 190"/>
                  <a:gd name="T77" fmla="*/ 28 h 426"/>
                  <a:gd name="T78" fmla="*/ 148 w 190"/>
                  <a:gd name="T79" fmla="*/ 16 h 426"/>
                  <a:gd name="T80" fmla="*/ 132 w 190"/>
                  <a:gd name="T81" fmla="*/ 6 h 426"/>
                  <a:gd name="T82" fmla="*/ 114 w 190"/>
                  <a:gd name="T83" fmla="*/ 2 h 426"/>
                  <a:gd name="T84" fmla="*/ 96 w 190"/>
                  <a:gd name="T85" fmla="*/ 0 h 426"/>
                  <a:gd name="T86" fmla="*/ 96 w 190"/>
                  <a:gd name="T87"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426">
                    <a:moveTo>
                      <a:pt x="96" y="0"/>
                    </a:moveTo>
                    <a:lnTo>
                      <a:pt x="96" y="0"/>
                    </a:lnTo>
                    <a:lnTo>
                      <a:pt x="76" y="2"/>
                    </a:lnTo>
                    <a:lnTo>
                      <a:pt x="58" y="6"/>
                    </a:lnTo>
                    <a:lnTo>
                      <a:pt x="42" y="16"/>
                    </a:lnTo>
                    <a:lnTo>
                      <a:pt x="28" y="28"/>
                    </a:lnTo>
                    <a:lnTo>
                      <a:pt x="16" y="42"/>
                    </a:lnTo>
                    <a:lnTo>
                      <a:pt x="8" y="58"/>
                    </a:lnTo>
                    <a:lnTo>
                      <a:pt x="2" y="76"/>
                    </a:lnTo>
                    <a:lnTo>
                      <a:pt x="0" y="94"/>
                    </a:lnTo>
                    <a:lnTo>
                      <a:pt x="0" y="144"/>
                    </a:lnTo>
                    <a:lnTo>
                      <a:pt x="0" y="282"/>
                    </a:lnTo>
                    <a:lnTo>
                      <a:pt x="0" y="330"/>
                    </a:lnTo>
                    <a:lnTo>
                      <a:pt x="0" y="330"/>
                    </a:lnTo>
                    <a:lnTo>
                      <a:pt x="2" y="350"/>
                    </a:lnTo>
                    <a:lnTo>
                      <a:pt x="8" y="368"/>
                    </a:lnTo>
                    <a:lnTo>
                      <a:pt x="16" y="384"/>
                    </a:lnTo>
                    <a:lnTo>
                      <a:pt x="28" y="398"/>
                    </a:lnTo>
                    <a:lnTo>
                      <a:pt x="42" y="410"/>
                    </a:lnTo>
                    <a:lnTo>
                      <a:pt x="58" y="418"/>
                    </a:lnTo>
                    <a:lnTo>
                      <a:pt x="76" y="424"/>
                    </a:lnTo>
                    <a:lnTo>
                      <a:pt x="96" y="426"/>
                    </a:lnTo>
                    <a:lnTo>
                      <a:pt x="96" y="426"/>
                    </a:lnTo>
                    <a:lnTo>
                      <a:pt x="114" y="424"/>
                    </a:lnTo>
                    <a:lnTo>
                      <a:pt x="132" y="418"/>
                    </a:lnTo>
                    <a:lnTo>
                      <a:pt x="148" y="410"/>
                    </a:lnTo>
                    <a:lnTo>
                      <a:pt x="162" y="398"/>
                    </a:lnTo>
                    <a:lnTo>
                      <a:pt x="174" y="384"/>
                    </a:lnTo>
                    <a:lnTo>
                      <a:pt x="184" y="368"/>
                    </a:lnTo>
                    <a:lnTo>
                      <a:pt x="188" y="350"/>
                    </a:lnTo>
                    <a:lnTo>
                      <a:pt x="190" y="330"/>
                    </a:lnTo>
                    <a:lnTo>
                      <a:pt x="190" y="282"/>
                    </a:lnTo>
                    <a:lnTo>
                      <a:pt x="190" y="144"/>
                    </a:lnTo>
                    <a:lnTo>
                      <a:pt x="190" y="94"/>
                    </a:lnTo>
                    <a:lnTo>
                      <a:pt x="190" y="94"/>
                    </a:lnTo>
                    <a:lnTo>
                      <a:pt x="188" y="76"/>
                    </a:lnTo>
                    <a:lnTo>
                      <a:pt x="184" y="58"/>
                    </a:lnTo>
                    <a:lnTo>
                      <a:pt x="174" y="42"/>
                    </a:lnTo>
                    <a:lnTo>
                      <a:pt x="162" y="28"/>
                    </a:lnTo>
                    <a:lnTo>
                      <a:pt x="148" y="16"/>
                    </a:lnTo>
                    <a:lnTo>
                      <a:pt x="132" y="6"/>
                    </a:lnTo>
                    <a:lnTo>
                      <a:pt x="114" y="2"/>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13" name="Freeform 33"/>
              <p:cNvSpPr>
                <a:spLocks/>
              </p:cNvSpPr>
              <p:nvPr/>
            </p:nvSpPr>
            <p:spPr bwMode="auto">
              <a:xfrm>
                <a:off x="-2924175" y="2879725"/>
                <a:ext cx="304800" cy="676275"/>
              </a:xfrm>
              <a:custGeom>
                <a:avLst/>
                <a:gdLst>
                  <a:gd name="T0" fmla="*/ 96 w 192"/>
                  <a:gd name="T1" fmla="*/ 0 h 426"/>
                  <a:gd name="T2" fmla="*/ 96 w 192"/>
                  <a:gd name="T3" fmla="*/ 0 h 426"/>
                  <a:gd name="T4" fmla="*/ 76 w 192"/>
                  <a:gd name="T5" fmla="*/ 2 h 426"/>
                  <a:gd name="T6" fmla="*/ 58 w 192"/>
                  <a:gd name="T7" fmla="*/ 6 h 426"/>
                  <a:gd name="T8" fmla="*/ 42 w 192"/>
                  <a:gd name="T9" fmla="*/ 16 h 426"/>
                  <a:gd name="T10" fmla="*/ 28 w 192"/>
                  <a:gd name="T11" fmla="*/ 28 h 426"/>
                  <a:gd name="T12" fmla="*/ 16 w 192"/>
                  <a:gd name="T13" fmla="*/ 42 h 426"/>
                  <a:gd name="T14" fmla="*/ 8 w 192"/>
                  <a:gd name="T15" fmla="*/ 58 h 426"/>
                  <a:gd name="T16" fmla="*/ 2 w 192"/>
                  <a:gd name="T17" fmla="*/ 76 h 426"/>
                  <a:gd name="T18" fmla="*/ 0 w 192"/>
                  <a:gd name="T19" fmla="*/ 94 h 426"/>
                  <a:gd name="T20" fmla="*/ 0 w 192"/>
                  <a:gd name="T21" fmla="*/ 144 h 426"/>
                  <a:gd name="T22" fmla="*/ 0 w 192"/>
                  <a:gd name="T23" fmla="*/ 282 h 426"/>
                  <a:gd name="T24" fmla="*/ 0 w 192"/>
                  <a:gd name="T25" fmla="*/ 330 h 426"/>
                  <a:gd name="T26" fmla="*/ 0 w 192"/>
                  <a:gd name="T27" fmla="*/ 330 h 426"/>
                  <a:gd name="T28" fmla="*/ 2 w 192"/>
                  <a:gd name="T29" fmla="*/ 350 h 426"/>
                  <a:gd name="T30" fmla="*/ 8 w 192"/>
                  <a:gd name="T31" fmla="*/ 368 h 426"/>
                  <a:gd name="T32" fmla="*/ 16 w 192"/>
                  <a:gd name="T33" fmla="*/ 384 h 426"/>
                  <a:gd name="T34" fmla="*/ 28 w 192"/>
                  <a:gd name="T35" fmla="*/ 398 h 426"/>
                  <a:gd name="T36" fmla="*/ 42 w 192"/>
                  <a:gd name="T37" fmla="*/ 410 h 426"/>
                  <a:gd name="T38" fmla="*/ 58 w 192"/>
                  <a:gd name="T39" fmla="*/ 418 h 426"/>
                  <a:gd name="T40" fmla="*/ 76 w 192"/>
                  <a:gd name="T41" fmla="*/ 424 h 426"/>
                  <a:gd name="T42" fmla="*/ 96 w 192"/>
                  <a:gd name="T43" fmla="*/ 426 h 426"/>
                  <a:gd name="T44" fmla="*/ 96 w 192"/>
                  <a:gd name="T45" fmla="*/ 426 h 426"/>
                  <a:gd name="T46" fmla="*/ 116 w 192"/>
                  <a:gd name="T47" fmla="*/ 424 h 426"/>
                  <a:gd name="T48" fmla="*/ 134 w 192"/>
                  <a:gd name="T49" fmla="*/ 418 h 426"/>
                  <a:gd name="T50" fmla="*/ 150 w 192"/>
                  <a:gd name="T51" fmla="*/ 410 h 426"/>
                  <a:gd name="T52" fmla="*/ 164 w 192"/>
                  <a:gd name="T53" fmla="*/ 398 h 426"/>
                  <a:gd name="T54" fmla="*/ 174 w 192"/>
                  <a:gd name="T55" fmla="*/ 384 h 426"/>
                  <a:gd name="T56" fmla="*/ 184 w 192"/>
                  <a:gd name="T57" fmla="*/ 368 h 426"/>
                  <a:gd name="T58" fmla="*/ 190 w 192"/>
                  <a:gd name="T59" fmla="*/ 350 h 426"/>
                  <a:gd name="T60" fmla="*/ 192 w 192"/>
                  <a:gd name="T61" fmla="*/ 330 h 426"/>
                  <a:gd name="T62" fmla="*/ 192 w 192"/>
                  <a:gd name="T63" fmla="*/ 282 h 426"/>
                  <a:gd name="T64" fmla="*/ 192 w 192"/>
                  <a:gd name="T65" fmla="*/ 144 h 426"/>
                  <a:gd name="T66" fmla="*/ 192 w 192"/>
                  <a:gd name="T67" fmla="*/ 94 h 426"/>
                  <a:gd name="T68" fmla="*/ 192 w 192"/>
                  <a:gd name="T69" fmla="*/ 94 h 426"/>
                  <a:gd name="T70" fmla="*/ 190 w 192"/>
                  <a:gd name="T71" fmla="*/ 76 h 426"/>
                  <a:gd name="T72" fmla="*/ 184 w 192"/>
                  <a:gd name="T73" fmla="*/ 58 h 426"/>
                  <a:gd name="T74" fmla="*/ 174 w 192"/>
                  <a:gd name="T75" fmla="*/ 42 h 426"/>
                  <a:gd name="T76" fmla="*/ 164 w 192"/>
                  <a:gd name="T77" fmla="*/ 28 h 426"/>
                  <a:gd name="T78" fmla="*/ 150 w 192"/>
                  <a:gd name="T79" fmla="*/ 16 h 426"/>
                  <a:gd name="T80" fmla="*/ 134 w 192"/>
                  <a:gd name="T81" fmla="*/ 6 h 426"/>
                  <a:gd name="T82" fmla="*/ 116 w 192"/>
                  <a:gd name="T83" fmla="*/ 2 h 426"/>
                  <a:gd name="T84" fmla="*/ 96 w 192"/>
                  <a:gd name="T85" fmla="*/ 0 h 426"/>
                  <a:gd name="T86" fmla="*/ 96 w 192"/>
                  <a:gd name="T87"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 h="426">
                    <a:moveTo>
                      <a:pt x="96" y="0"/>
                    </a:moveTo>
                    <a:lnTo>
                      <a:pt x="96" y="0"/>
                    </a:lnTo>
                    <a:lnTo>
                      <a:pt x="76" y="2"/>
                    </a:lnTo>
                    <a:lnTo>
                      <a:pt x="58" y="6"/>
                    </a:lnTo>
                    <a:lnTo>
                      <a:pt x="42" y="16"/>
                    </a:lnTo>
                    <a:lnTo>
                      <a:pt x="28" y="28"/>
                    </a:lnTo>
                    <a:lnTo>
                      <a:pt x="16" y="42"/>
                    </a:lnTo>
                    <a:lnTo>
                      <a:pt x="8" y="58"/>
                    </a:lnTo>
                    <a:lnTo>
                      <a:pt x="2" y="76"/>
                    </a:lnTo>
                    <a:lnTo>
                      <a:pt x="0" y="94"/>
                    </a:lnTo>
                    <a:lnTo>
                      <a:pt x="0" y="144"/>
                    </a:lnTo>
                    <a:lnTo>
                      <a:pt x="0" y="282"/>
                    </a:lnTo>
                    <a:lnTo>
                      <a:pt x="0" y="330"/>
                    </a:lnTo>
                    <a:lnTo>
                      <a:pt x="0" y="330"/>
                    </a:lnTo>
                    <a:lnTo>
                      <a:pt x="2" y="350"/>
                    </a:lnTo>
                    <a:lnTo>
                      <a:pt x="8" y="368"/>
                    </a:lnTo>
                    <a:lnTo>
                      <a:pt x="16" y="384"/>
                    </a:lnTo>
                    <a:lnTo>
                      <a:pt x="28" y="398"/>
                    </a:lnTo>
                    <a:lnTo>
                      <a:pt x="42" y="410"/>
                    </a:lnTo>
                    <a:lnTo>
                      <a:pt x="58" y="418"/>
                    </a:lnTo>
                    <a:lnTo>
                      <a:pt x="76" y="424"/>
                    </a:lnTo>
                    <a:lnTo>
                      <a:pt x="96" y="426"/>
                    </a:lnTo>
                    <a:lnTo>
                      <a:pt x="96" y="426"/>
                    </a:lnTo>
                    <a:lnTo>
                      <a:pt x="116" y="424"/>
                    </a:lnTo>
                    <a:lnTo>
                      <a:pt x="134" y="418"/>
                    </a:lnTo>
                    <a:lnTo>
                      <a:pt x="150" y="410"/>
                    </a:lnTo>
                    <a:lnTo>
                      <a:pt x="164" y="398"/>
                    </a:lnTo>
                    <a:lnTo>
                      <a:pt x="174" y="384"/>
                    </a:lnTo>
                    <a:lnTo>
                      <a:pt x="184" y="368"/>
                    </a:lnTo>
                    <a:lnTo>
                      <a:pt x="190" y="350"/>
                    </a:lnTo>
                    <a:lnTo>
                      <a:pt x="192" y="330"/>
                    </a:lnTo>
                    <a:lnTo>
                      <a:pt x="192" y="282"/>
                    </a:lnTo>
                    <a:lnTo>
                      <a:pt x="192" y="144"/>
                    </a:lnTo>
                    <a:lnTo>
                      <a:pt x="192" y="94"/>
                    </a:lnTo>
                    <a:lnTo>
                      <a:pt x="192" y="94"/>
                    </a:lnTo>
                    <a:lnTo>
                      <a:pt x="190" y="76"/>
                    </a:lnTo>
                    <a:lnTo>
                      <a:pt x="184" y="58"/>
                    </a:lnTo>
                    <a:lnTo>
                      <a:pt x="174" y="42"/>
                    </a:lnTo>
                    <a:lnTo>
                      <a:pt x="164" y="28"/>
                    </a:lnTo>
                    <a:lnTo>
                      <a:pt x="150" y="16"/>
                    </a:lnTo>
                    <a:lnTo>
                      <a:pt x="134" y="6"/>
                    </a:lnTo>
                    <a:lnTo>
                      <a:pt x="116" y="2"/>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14" name="Freeform 34"/>
              <p:cNvSpPr>
                <a:spLocks/>
              </p:cNvSpPr>
              <p:nvPr/>
            </p:nvSpPr>
            <p:spPr bwMode="auto">
              <a:xfrm>
                <a:off x="-3695700" y="4784725"/>
                <a:ext cx="301625" cy="679450"/>
              </a:xfrm>
              <a:custGeom>
                <a:avLst/>
                <a:gdLst>
                  <a:gd name="T0" fmla="*/ 96 w 190"/>
                  <a:gd name="T1" fmla="*/ 0 h 428"/>
                  <a:gd name="T2" fmla="*/ 96 w 190"/>
                  <a:gd name="T3" fmla="*/ 0 h 428"/>
                  <a:gd name="T4" fmla="*/ 76 w 190"/>
                  <a:gd name="T5" fmla="*/ 2 h 428"/>
                  <a:gd name="T6" fmla="*/ 58 w 190"/>
                  <a:gd name="T7" fmla="*/ 8 h 428"/>
                  <a:gd name="T8" fmla="*/ 42 w 190"/>
                  <a:gd name="T9" fmla="*/ 16 h 428"/>
                  <a:gd name="T10" fmla="*/ 28 w 190"/>
                  <a:gd name="T11" fmla="*/ 28 h 428"/>
                  <a:gd name="T12" fmla="*/ 16 w 190"/>
                  <a:gd name="T13" fmla="*/ 42 h 428"/>
                  <a:gd name="T14" fmla="*/ 8 w 190"/>
                  <a:gd name="T15" fmla="*/ 58 h 428"/>
                  <a:gd name="T16" fmla="*/ 2 w 190"/>
                  <a:gd name="T17" fmla="*/ 76 h 428"/>
                  <a:gd name="T18" fmla="*/ 0 w 190"/>
                  <a:gd name="T19" fmla="*/ 96 h 428"/>
                  <a:gd name="T20" fmla="*/ 0 w 190"/>
                  <a:gd name="T21" fmla="*/ 146 h 428"/>
                  <a:gd name="T22" fmla="*/ 0 w 190"/>
                  <a:gd name="T23" fmla="*/ 282 h 428"/>
                  <a:gd name="T24" fmla="*/ 0 w 190"/>
                  <a:gd name="T25" fmla="*/ 332 h 428"/>
                  <a:gd name="T26" fmla="*/ 0 w 190"/>
                  <a:gd name="T27" fmla="*/ 332 h 428"/>
                  <a:gd name="T28" fmla="*/ 2 w 190"/>
                  <a:gd name="T29" fmla="*/ 352 h 428"/>
                  <a:gd name="T30" fmla="*/ 8 w 190"/>
                  <a:gd name="T31" fmla="*/ 370 h 428"/>
                  <a:gd name="T32" fmla="*/ 16 w 190"/>
                  <a:gd name="T33" fmla="*/ 386 h 428"/>
                  <a:gd name="T34" fmla="*/ 28 w 190"/>
                  <a:gd name="T35" fmla="*/ 400 h 428"/>
                  <a:gd name="T36" fmla="*/ 42 w 190"/>
                  <a:gd name="T37" fmla="*/ 412 h 428"/>
                  <a:gd name="T38" fmla="*/ 58 w 190"/>
                  <a:gd name="T39" fmla="*/ 420 h 428"/>
                  <a:gd name="T40" fmla="*/ 76 w 190"/>
                  <a:gd name="T41" fmla="*/ 426 h 428"/>
                  <a:gd name="T42" fmla="*/ 96 w 190"/>
                  <a:gd name="T43" fmla="*/ 428 h 428"/>
                  <a:gd name="T44" fmla="*/ 96 w 190"/>
                  <a:gd name="T45" fmla="*/ 428 h 428"/>
                  <a:gd name="T46" fmla="*/ 114 w 190"/>
                  <a:gd name="T47" fmla="*/ 426 h 428"/>
                  <a:gd name="T48" fmla="*/ 132 w 190"/>
                  <a:gd name="T49" fmla="*/ 420 h 428"/>
                  <a:gd name="T50" fmla="*/ 148 w 190"/>
                  <a:gd name="T51" fmla="*/ 412 h 428"/>
                  <a:gd name="T52" fmla="*/ 162 w 190"/>
                  <a:gd name="T53" fmla="*/ 400 h 428"/>
                  <a:gd name="T54" fmla="*/ 174 w 190"/>
                  <a:gd name="T55" fmla="*/ 386 h 428"/>
                  <a:gd name="T56" fmla="*/ 182 w 190"/>
                  <a:gd name="T57" fmla="*/ 370 h 428"/>
                  <a:gd name="T58" fmla="*/ 188 w 190"/>
                  <a:gd name="T59" fmla="*/ 352 h 428"/>
                  <a:gd name="T60" fmla="*/ 190 w 190"/>
                  <a:gd name="T61" fmla="*/ 332 h 428"/>
                  <a:gd name="T62" fmla="*/ 190 w 190"/>
                  <a:gd name="T63" fmla="*/ 282 h 428"/>
                  <a:gd name="T64" fmla="*/ 190 w 190"/>
                  <a:gd name="T65" fmla="*/ 146 h 428"/>
                  <a:gd name="T66" fmla="*/ 190 w 190"/>
                  <a:gd name="T67" fmla="*/ 96 h 428"/>
                  <a:gd name="T68" fmla="*/ 190 w 190"/>
                  <a:gd name="T69" fmla="*/ 96 h 428"/>
                  <a:gd name="T70" fmla="*/ 188 w 190"/>
                  <a:gd name="T71" fmla="*/ 76 h 428"/>
                  <a:gd name="T72" fmla="*/ 182 w 190"/>
                  <a:gd name="T73" fmla="*/ 58 h 428"/>
                  <a:gd name="T74" fmla="*/ 174 w 190"/>
                  <a:gd name="T75" fmla="*/ 42 h 428"/>
                  <a:gd name="T76" fmla="*/ 162 w 190"/>
                  <a:gd name="T77" fmla="*/ 28 h 428"/>
                  <a:gd name="T78" fmla="*/ 148 w 190"/>
                  <a:gd name="T79" fmla="*/ 16 h 428"/>
                  <a:gd name="T80" fmla="*/ 132 w 190"/>
                  <a:gd name="T81" fmla="*/ 8 h 428"/>
                  <a:gd name="T82" fmla="*/ 114 w 190"/>
                  <a:gd name="T83" fmla="*/ 2 h 428"/>
                  <a:gd name="T84" fmla="*/ 96 w 190"/>
                  <a:gd name="T85" fmla="*/ 0 h 428"/>
                  <a:gd name="T86" fmla="*/ 96 w 190"/>
                  <a:gd name="T8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428">
                    <a:moveTo>
                      <a:pt x="96" y="0"/>
                    </a:moveTo>
                    <a:lnTo>
                      <a:pt x="96" y="0"/>
                    </a:lnTo>
                    <a:lnTo>
                      <a:pt x="76" y="2"/>
                    </a:lnTo>
                    <a:lnTo>
                      <a:pt x="58" y="8"/>
                    </a:lnTo>
                    <a:lnTo>
                      <a:pt x="42" y="16"/>
                    </a:lnTo>
                    <a:lnTo>
                      <a:pt x="28" y="28"/>
                    </a:lnTo>
                    <a:lnTo>
                      <a:pt x="16" y="42"/>
                    </a:lnTo>
                    <a:lnTo>
                      <a:pt x="8" y="58"/>
                    </a:lnTo>
                    <a:lnTo>
                      <a:pt x="2" y="76"/>
                    </a:lnTo>
                    <a:lnTo>
                      <a:pt x="0" y="96"/>
                    </a:lnTo>
                    <a:lnTo>
                      <a:pt x="0" y="146"/>
                    </a:lnTo>
                    <a:lnTo>
                      <a:pt x="0" y="282"/>
                    </a:lnTo>
                    <a:lnTo>
                      <a:pt x="0" y="332"/>
                    </a:lnTo>
                    <a:lnTo>
                      <a:pt x="0" y="332"/>
                    </a:lnTo>
                    <a:lnTo>
                      <a:pt x="2" y="352"/>
                    </a:lnTo>
                    <a:lnTo>
                      <a:pt x="8" y="370"/>
                    </a:lnTo>
                    <a:lnTo>
                      <a:pt x="16" y="386"/>
                    </a:lnTo>
                    <a:lnTo>
                      <a:pt x="28" y="400"/>
                    </a:lnTo>
                    <a:lnTo>
                      <a:pt x="42" y="412"/>
                    </a:lnTo>
                    <a:lnTo>
                      <a:pt x="58" y="420"/>
                    </a:lnTo>
                    <a:lnTo>
                      <a:pt x="76" y="426"/>
                    </a:lnTo>
                    <a:lnTo>
                      <a:pt x="96" y="428"/>
                    </a:lnTo>
                    <a:lnTo>
                      <a:pt x="96" y="428"/>
                    </a:lnTo>
                    <a:lnTo>
                      <a:pt x="114" y="426"/>
                    </a:lnTo>
                    <a:lnTo>
                      <a:pt x="132" y="420"/>
                    </a:lnTo>
                    <a:lnTo>
                      <a:pt x="148" y="412"/>
                    </a:lnTo>
                    <a:lnTo>
                      <a:pt x="162" y="400"/>
                    </a:lnTo>
                    <a:lnTo>
                      <a:pt x="174" y="386"/>
                    </a:lnTo>
                    <a:lnTo>
                      <a:pt x="182" y="370"/>
                    </a:lnTo>
                    <a:lnTo>
                      <a:pt x="188" y="352"/>
                    </a:lnTo>
                    <a:lnTo>
                      <a:pt x="190" y="332"/>
                    </a:lnTo>
                    <a:lnTo>
                      <a:pt x="190" y="282"/>
                    </a:lnTo>
                    <a:lnTo>
                      <a:pt x="190" y="146"/>
                    </a:lnTo>
                    <a:lnTo>
                      <a:pt x="190" y="96"/>
                    </a:lnTo>
                    <a:lnTo>
                      <a:pt x="190" y="96"/>
                    </a:lnTo>
                    <a:lnTo>
                      <a:pt x="188" y="76"/>
                    </a:lnTo>
                    <a:lnTo>
                      <a:pt x="182" y="58"/>
                    </a:lnTo>
                    <a:lnTo>
                      <a:pt x="174" y="42"/>
                    </a:lnTo>
                    <a:lnTo>
                      <a:pt x="162" y="28"/>
                    </a:lnTo>
                    <a:lnTo>
                      <a:pt x="148" y="16"/>
                    </a:lnTo>
                    <a:lnTo>
                      <a:pt x="132" y="8"/>
                    </a:lnTo>
                    <a:lnTo>
                      <a:pt x="114" y="2"/>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15" name="Freeform 35"/>
              <p:cNvSpPr>
                <a:spLocks/>
              </p:cNvSpPr>
              <p:nvPr/>
            </p:nvSpPr>
            <p:spPr bwMode="auto">
              <a:xfrm>
                <a:off x="-3146425" y="4784725"/>
                <a:ext cx="304800" cy="679450"/>
              </a:xfrm>
              <a:custGeom>
                <a:avLst/>
                <a:gdLst>
                  <a:gd name="T0" fmla="*/ 96 w 192"/>
                  <a:gd name="T1" fmla="*/ 0 h 428"/>
                  <a:gd name="T2" fmla="*/ 96 w 192"/>
                  <a:gd name="T3" fmla="*/ 0 h 428"/>
                  <a:gd name="T4" fmla="*/ 76 w 192"/>
                  <a:gd name="T5" fmla="*/ 2 h 428"/>
                  <a:gd name="T6" fmla="*/ 58 w 192"/>
                  <a:gd name="T7" fmla="*/ 8 h 428"/>
                  <a:gd name="T8" fmla="*/ 42 w 192"/>
                  <a:gd name="T9" fmla="*/ 16 h 428"/>
                  <a:gd name="T10" fmla="*/ 28 w 192"/>
                  <a:gd name="T11" fmla="*/ 28 h 428"/>
                  <a:gd name="T12" fmla="*/ 16 w 192"/>
                  <a:gd name="T13" fmla="*/ 42 h 428"/>
                  <a:gd name="T14" fmla="*/ 8 w 192"/>
                  <a:gd name="T15" fmla="*/ 58 h 428"/>
                  <a:gd name="T16" fmla="*/ 2 w 192"/>
                  <a:gd name="T17" fmla="*/ 76 h 428"/>
                  <a:gd name="T18" fmla="*/ 0 w 192"/>
                  <a:gd name="T19" fmla="*/ 96 h 428"/>
                  <a:gd name="T20" fmla="*/ 0 w 192"/>
                  <a:gd name="T21" fmla="*/ 146 h 428"/>
                  <a:gd name="T22" fmla="*/ 0 w 192"/>
                  <a:gd name="T23" fmla="*/ 282 h 428"/>
                  <a:gd name="T24" fmla="*/ 0 w 192"/>
                  <a:gd name="T25" fmla="*/ 332 h 428"/>
                  <a:gd name="T26" fmla="*/ 0 w 192"/>
                  <a:gd name="T27" fmla="*/ 332 h 428"/>
                  <a:gd name="T28" fmla="*/ 2 w 192"/>
                  <a:gd name="T29" fmla="*/ 352 h 428"/>
                  <a:gd name="T30" fmla="*/ 8 w 192"/>
                  <a:gd name="T31" fmla="*/ 370 h 428"/>
                  <a:gd name="T32" fmla="*/ 16 w 192"/>
                  <a:gd name="T33" fmla="*/ 386 h 428"/>
                  <a:gd name="T34" fmla="*/ 28 w 192"/>
                  <a:gd name="T35" fmla="*/ 400 h 428"/>
                  <a:gd name="T36" fmla="*/ 42 w 192"/>
                  <a:gd name="T37" fmla="*/ 412 h 428"/>
                  <a:gd name="T38" fmla="*/ 58 w 192"/>
                  <a:gd name="T39" fmla="*/ 420 h 428"/>
                  <a:gd name="T40" fmla="*/ 76 w 192"/>
                  <a:gd name="T41" fmla="*/ 426 h 428"/>
                  <a:gd name="T42" fmla="*/ 96 w 192"/>
                  <a:gd name="T43" fmla="*/ 428 h 428"/>
                  <a:gd name="T44" fmla="*/ 96 w 192"/>
                  <a:gd name="T45" fmla="*/ 428 h 428"/>
                  <a:gd name="T46" fmla="*/ 116 w 192"/>
                  <a:gd name="T47" fmla="*/ 426 h 428"/>
                  <a:gd name="T48" fmla="*/ 134 w 192"/>
                  <a:gd name="T49" fmla="*/ 420 h 428"/>
                  <a:gd name="T50" fmla="*/ 150 w 192"/>
                  <a:gd name="T51" fmla="*/ 412 h 428"/>
                  <a:gd name="T52" fmla="*/ 164 w 192"/>
                  <a:gd name="T53" fmla="*/ 400 h 428"/>
                  <a:gd name="T54" fmla="*/ 176 w 192"/>
                  <a:gd name="T55" fmla="*/ 386 h 428"/>
                  <a:gd name="T56" fmla="*/ 184 w 192"/>
                  <a:gd name="T57" fmla="*/ 370 h 428"/>
                  <a:gd name="T58" fmla="*/ 190 w 192"/>
                  <a:gd name="T59" fmla="*/ 352 h 428"/>
                  <a:gd name="T60" fmla="*/ 192 w 192"/>
                  <a:gd name="T61" fmla="*/ 332 h 428"/>
                  <a:gd name="T62" fmla="*/ 192 w 192"/>
                  <a:gd name="T63" fmla="*/ 282 h 428"/>
                  <a:gd name="T64" fmla="*/ 192 w 192"/>
                  <a:gd name="T65" fmla="*/ 146 h 428"/>
                  <a:gd name="T66" fmla="*/ 192 w 192"/>
                  <a:gd name="T67" fmla="*/ 96 h 428"/>
                  <a:gd name="T68" fmla="*/ 192 w 192"/>
                  <a:gd name="T69" fmla="*/ 96 h 428"/>
                  <a:gd name="T70" fmla="*/ 190 w 192"/>
                  <a:gd name="T71" fmla="*/ 76 h 428"/>
                  <a:gd name="T72" fmla="*/ 184 w 192"/>
                  <a:gd name="T73" fmla="*/ 58 h 428"/>
                  <a:gd name="T74" fmla="*/ 176 w 192"/>
                  <a:gd name="T75" fmla="*/ 42 h 428"/>
                  <a:gd name="T76" fmla="*/ 164 w 192"/>
                  <a:gd name="T77" fmla="*/ 28 h 428"/>
                  <a:gd name="T78" fmla="*/ 150 w 192"/>
                  <a:gd name="T79" fmla="*/ 16 h 428"/>
                  <a:gd name="T80" fmla="*/ 134 w 192"/>
                  <a:gd name="T81" fmla="*/ 8 h 428"/>
                  <a:gd name="T82" fmla="*/ 116 w 192"/>
                  <a:gd name="T83" fmla="*/ 2 h 428"/>
                  <a:gd name="T84" fmla="*/ 96 w 192"/>
                  <a:gd name="T85" fmla="*/ 0 h 428"/>
                  <a:gd name="T86" fmla="*/ 96 w 192"/>
                  <a:gd name="T8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 h="428">
                    <a:moveTo>
                      <a:pt x="96" y="0"/>
                    </a:moveTo>
                    <a:lnTo>
                      <a:pt x="96" y="0"/>
                    </a:lnTo>
                    <a:lnTo>
                      <a:pt x="76" y="2"/>
                    </a:lnTo>
                    <a:lnTo>
                      <a:pt x="58" y="8"/>
                    </a:lnTo>
                    <a:lnTo>
                      <a:pt x="42" y="16"/>
                    </a:lnTo>
                    <a:lnTo>
                      <a:pt x="28" y="28"/>
                    </a:lnTo>
                    <a:lnTo>
                      <a:pt x="16" y="42"/>
                    </a:lnTo>
                    <a:lnTo>
                      <a:pt x="8" y="58"/>
                    </a:lnTo>
                    <a:lnTo>
                      <a:pt x="2" y="76"/>
                    </a:lnTo>
                    <a:lnTo>
                      <a:pt x="0" y="96"/>
                    </a:lnTo>
                    <a:lnTo>
                      <a:pt x="0" y="146"/>
                    </a:lnTo>
                    <a:lnTo>
                      <a:pt x="0" y="282"/>
                    </a:lnTo>
                    <a:lnTo>
                      <a:pt x="0" y="332"/>
                    </a:lnTo>
                    <a:lnTo>
                      <a:pt x="0" y="332"/>
                    </a:lnTo>
                    <a:lnTo>
                      <a:pt x="2" y="352"/>
                    </a:lnTo>
                    <a:lnTo>
                      <a:pt x="8" y="370"/>
                    </a:lnTo>
                    <a:lnTo>
                      <a:pt x="16" y="386"/>
                    </a:lnTo>
                    <a:lnTo>
                      <a:pt x="28" y="400"/>
                    </a:lnTo>
                    <a:lnTo>
                      <a:pt x="42" y="412"/>
                    </a:lnTo>
                    <a:lnTo>
                      <a:pt x="58" y="420"/>
                    </a:lnTo>
                    <a:lnTo>
                      <a:pt x="76" y="426"/>
                    </a:lnTo>
                    <a:lnTo>
                      <a:pt x="96" y="428"/>
                    </a:lnTo>
                    <a:lnTo>
                      <a:pt x="96" y="428"/>
                    </a:lnTo>
                    <a:lnTo>
                      <a:pt x="116" y="426"/>
                    </a:lnTo>
                    <a:lnTo>
                      <a:pt x="134" y="420"/>
                    </a:lnTo>
                    <a:lnTo>
                      <a:pt x="150" y="412"/>
                    </a:lnTo>
                    <a:lnTo>
                      <a:pt x="164" y="400"/>
                    </a:lnTo>
                    <a:lnTo>
                      <a:pt x="176" y="386"/>
                    </a:lnTo>
                    <a:lnTo>
                      <a:pt x="184" y="370"/>
                    </a:lnTo>
                    <a:lnTo>
                      <a:pt x="190" y="352"/>
                    </a:lnTo>
                    <a:lnTo>
                      <a:pt x="192" y="332"/>
                    </a:lnTo>
                    <a:lnTo>
                      <a:pt x="192" y="282"/>
                    </a:lnTo>
                    <a:lnTo>
                      <a:pt x="192" y="146"/>
                    </a:lnTo>
                    <a:lnTo>
                      <a:pt x="192" y="96"/>
                    </a:lnTo>
                    <a:lnTo>
                      <a:pt x="192" y="96"/>
                    </a:lnTo>
                    <a:lnTo>
                      <a:pt x="190" y="76"/>
                    </a:lnTo>
                    <a:lnTo>
                      <a:pt x="184" y="58"/>
                    </a:lnTo>
                    <a:lnTo>
                      <a:pt x="176" y="42"/>
                    </a:lnTo>
                    <a:lnTo>
                      <a:pt x="164" y="28"/>
                    </a:lnTo>
                    <a:lnTo>
                      <a:pt x="150" y="16"/>
                    </a:lnTo>
                    <a:lnTo>
                      <a:pt x="134" y="8"/>
                    </a:lnTo>
                    <a:lnTo>
                      <a:pt x="116" y="2"/>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16" name="Freeform 36"/>
              <p:cNvSpPr>
                <a:spLocks/>
              </p:cNvSpPr>
              <p:nvPr/>
            </p:nvSpPr>
            <p:spPr bwMode="auto">
              <a:xfrm>
                <a:off x="-2584450" y="4784725"/>
                <a:ext cx="304800" cy="679450"/>
              </a:xfrm>
              <a:custGeom>
                <a:avLst/>
                <a:gdLst>
                  <a:gd name="T0" fmla="*/ 96 w 192"/>
                  <a:gd name="T1" fmla="*/ 0 h 428"/>
                  <a:gd name="T2" fmla="*/ 96 w 192"/>
                  <a:gd name="T3" fmla="*/ 0 h 428"/>
                  <a:gd name="T4" fmla="*/ 76 w 192"/>
                  <a:gd name="T5" fmla="*/ 2 h 428"/>
                  <a:gd name="T6" fmla="*/ 58 w 192"/>
                  <a:gd name="T7" fmla="*/ 8 h 428"/>
                  <a:gd name="T8" fmla="*/ 42 w 192"/>
                  <a:gd name="T9" fmla="*/ 16 h 428"/>
                  <a:gd name="T10" fmla="*/ 28 w 192"/>
                  <a:gd name="T11" fmla="*/ 28 h 428"/>
                  <a:gd name="T12" fmla="*/ 16 w 192"/>
                  <a:gd name="T13" fmla="*/ 42 h 428"/>
                  <a:gd name="T14" fmla="*/ 8 w 192"/>
                  <a:gd name="T15" fmla="*/ 58 h 428"/>
                  <a:gd name="T16" fmla="*/ 2 w 192"/>
                  <a:gd name="T17" fmla="*/ 76 h 428"/>
                  <a:gd name="T18" fmla="*/ 0 w 192"/>
                  <a:gd name="T19" fmla="*/ 96 h 428"/>
                  <a:gd name="T20" fmla="*/ 0 w 192"/>
                  <a:gd name="T21" fmla="*/ 146 h 428"/>
                  <a:gd name="T22" fmla="*/ 0 w 192"/>
                  <a:gd name="T23" fmla="*/ 282 h 428"/>
                  <a:gd name="T24" fmla="*/ 0 w 192"/>
                  <a:gd name="T25" fmla="*/ 332 h 428"/>
                  <a:gd name="T26" fmla="*/ 0 w 192"/>
                  <a:gd name="T27" fmla="*/ 332 h 428"/>
                  <a:gd name="T28" fmla="*/ 2 w 192"/>
                  <a:gd name="T29" fmla="*/ 352 h 428"/>
                  <a:gd name="T30" fmla="*/ 8 w 192"/>
                  <a:gd name="T31" fmla="*/ 370 h 428"/>
                  <a:gd name="T32" fmla="*/ 16 w 192"/>
                  <a:gd name="T33" fmla="*/ 386 h 428"/>
                  <a:gd name="T34" fmla="*/ 28 w 192"/>
                  <a:gd name="T35" fmla="*/ 400 h 428"/>
                  <a:gd name="T36" fmla="*/ 42 w 192"/>
                  <a:gd name="T37" fmla="*/ 412 h 428"/>
                  <a:gd name="T38" fmla="*/ 58 w 192"/>
                  <a:gd name="T39" fmla="*/ 420 h 428"/>
                  <a:gd name="T40" fmla="*/ 76 w 192"/>
                  <a:gd name="T41" fmla="*/ 426 h 428"/>
                  <a:gd name="T42" fmla="*/ 96 w 192"/>
                  <a:gd name="T43" fmla="*/ 428 h 428"/>
                  <a:gd name="T44" fmla="*/ 96 w 192"/>
                  <a:gd name="T45" fmla="*/ 428 h 428"/>
                  <a:gd name="T46" fmla="*/ 116 w 192"/>
                  <a:gd name="T47" fmla="*/ 426 h 428"/>
                  <a:gd name="T48" fmla="*/ 134 w 192"/>
                  <a:gd name="T49" fmla="*/ 420 h 428"/>
                  <a:gd name="T50" fmla="*/ 150 w 192"/>
                  <a:gd name="T51" fmla="*/ 412 h 428"/>
                  <a:gd name="T52" fmla="*/ 164 w 192"/>
                  <a:gd name="T53" fmla="*/ 400 h 428"/>
                  <a:gd name="T54" fmla="*/ 174 w 192"/>
                  <a:gd name="T55" fmla="*/ 386 h 428"/>
                  <a:gd name="T56" fmla="*/ 184 w 192"/>
                  <a:gd name="T57" fmla="*/ 370 h 428"/>
                  <a:gd name="T58" fmla="*/ 190 w 192"/>
                  <a:gd name="T59" fmla="*/ 352 h 428"/>
                  <a:gd name="T60" fmla="*/ 192 w 192"/>
                  <a:gd name="T61" fmla="*/ 332 h 428"/>
                  <a:gd name="T62" fmla="*/ 192 w 192"/>
                  <a:gd name="T63" fmla="*/ 282 h 428"/>
                  <a:gd name="T64" fmla="*/ 192 w 192"/>
                  <a:gd name="T65" fmla="*/ 146 h 428"/>
                  <a:gd name="T66" fmla="*/ 192 w 192"/>
                  <a:gd name="T67" fmla="*/ 96 h 428"/>
                  <a:gd name="T68" fmla="*/ 192 w 192"/>
                  <a:gd name="T69" fmla="*/ 96 h 428"/>
                  <a:gd name="T70" fmla="*/ 190 w 192"/>
                  <a:gd name="T71" fmla="*/ 76 h 428"/>
                  <a:gd name="T72" fmla="*/ 184 w 192"/>
                  <a:gd name="T73" fmla="*/ 58 h 428"/>
                  <a:gd name="T74" fmla="*/ 174 w 192"/>
                  <a:gd name="T75" fmla="*/ 42 h 428"/>
                  <a:gd name="T76" fmla="*/ 164 w 192"/>
                  <a:gd name="T77" fmla="*/ 28 h 428"/>
                  <a:gd name="T78" fmla="*/ 150 w 192"/>
                  <a:gd name="T79" fmla="*/ 16 h 428"/>
                  <a:gd name="T80" fmla="*/ 134 w 192"/>
                  <a:gd name="T81" fmla="*/ 8 h 428"/>
                  <a:gd name="T82" fmla="*/ 116 w 192"/>
                  <a:gd name="T83" fmla="*/ 2 h 428"/>
                  <a:gd name="T84" fmla="*/ 96 w 192"/>
                  <a:gd name="T85" fmla="*/ 0 h 428"/>
                  <a:gd name="T86" fmla="*/ 96 w 192"/>
                  <a:gd name="T8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 h="428">
                    <a:moveTo>
                      <a:pt x="96" y="0"/>
                    </a:moveTo>
                    <a:lnTo>
                      <a:pt x="96" y="0"/>
                    </a:lnTo>
                    <a:lnTo>
                      <a:pt x="76" y="2"/>
                    </a:lnTo>
                    <a:lnTo>
                      <a:pt x="58" y="8"/>
                    </a:lnTo>
                    <a:lnTo>
                      <a:pt x="42" y="16"/>
                    </a:lnTo>
                    <a:lnTo>
                      <a:pt x="28" y="28"/>
                    </a:lnTo>
                    <a:lnTo>
                      <a:pt x="16" y="42"/>
                    </a:lnTo>
                    <a:lnTo>
                      <a:pt x="8" y="58"/>
                    </a:lnTo>
                    <a:lnTo>
                      <a:pt x="2" y="76"/>
                    </a:lnTo>
                    <a:lnTo>
                      <a:pt x="0" y="96"/>
                    </a:lnTo>
                    <a:lnTo>
                      <a:pt x="0" y="146"/>
                    </a:lnTo>
                    <a:lnTo>
                      <a:pt x="0" y="282"/>
                    </a:lnTo>
                    <a:lnTo>
                      <a:pt x="0" y="332"/>
                    </a:lnTo>
                    <a:lnTo>
                      <a:pt x="0" y="332"/>
                    </a:lnTo>
                    <a:lnTo>
                      <a:pt x="2" y="352"/>
                    </a:lnTo>
                    <a:lnTo>
                      <a:pt x="8" y="370"/>
                    </a:lnTo>
                    <a:lnTo>
                      <a:pt x="16" y="386"/>
                    </a:lnTo>
                    <a:lnTo>
                      <a:pt x="28" y="400"/>
                    </a:lnTo>
                    <a:lnTo>
                      <a:pt x="42" y="412"/>
                    </a:lnTo>
                    <a:lnTo>
                      <a:pt x="58" y="420"/>
                    </a:lnTo>
                    <a:lnTo>
                      <a:pt x="76" y="426"/>
                    </a:lnTo>
                    <a:lnTo>
                      <a:pt x="96" y="428"/>
                    </a:lnTo>
                    <a:lnTo>
                      <a:pt x="96" y="428"/>
                    </a:lnTo>
                    <a:lnTo>
                      <a:pt x="116" y="426"/>
                    </a:lnTo>
                    <a:lnTo>
                      <a:pt x="134" y="420"/>
                    </a:lnTo>
                    <a:lnTo>
                      <a:pt x="150" y="412"/>
                    </a:lnTo>
                    <a:lnTo>
                      <a:pt x="164" y="400"/>
                    </a:lnTo>
                    <a:lnTo>
                      <a:pt x="174" y="386"/>
                    </a:lnTo>
                    <a:lnTo>
                      <a:pt x="184" y="370"/>
                    </a:lnTo>
                    <a:lnTo>
                      <a:pt x="190" y="352"/>
                    </a:lnTo>
                    <a:lnTo>
                      <a:pt x="192" y="332"/>
                    </a:lnTo>
                    <a:lnTo>
                      <a:pt x="192" y="282"/>
                    </a:lnTo>
                    <a:lnTo>
                      <a:pt x="192" y="146"/>
                    </a:lnTo>
                    <a:lnTo>
                      <a:pt x="192" y="96"/>
                    </a:lnTo>
                    <a:lnTo>
                      <a:pt x="192" y="96"/>
                    </a:lnTo>
                    <a:lnTo>
                      <a:pt x="190" y="76"/>
                    </a:lnTo>
                    <a:lnTo>
                      <a:pt x="184" y="58"/>
                    </a:lnTo>
                    <a:lnTo>
                      <a:pt x="174" y="42"/>
                    </a:lnTo>
                    <a:lnTo>
                      <a:pt x="164" y="28"/>
                    </a:lnTo>
                    <a:lnTo>
                      <a:pt x="150" y="16"/>
                    </a:lnTo>
                    <a:lnTo>
                      <a:pt x="134" y="8"/>
                    </a:lnTo>
                    <a:lnTo>
                      <a:pt x="116" y="2"/>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17" name="Freeform 37"/>
              <p:cNvSpPr>
                <a:spLocks/>
              </p:cNvSpPr>
              <p:nvPr/>
            </p:nvSpPr>
            <p:spPr bwMode="auto">
              <a:xfrm>
                <a:off x="-2927350" y="3829050"/>
                <a:ext cx="301625" cy="679450"/>
              </a:xfrm>
              <a:custGeom>
                <a:avLst/>
                <a:gdLst>
                  <a:gd name="T0" fmla="*/ 190 w 190"/>
                  <a:gd name="T1" fmla="*/ 332 h 428"/>
                  <a:gd name="T2" fmla="*/ 190 w 190"/>
                  <a:gd name="T3" fmla="*/ 282 h 428"/>
                  <a:gd name="T4" fmla="*/ 190 w 190"/>
                  <a:gd name="T5" fmla="*/ 146 h 428"/>
                  <a:gd name="T6" fmla="*/ 190 w 190"/>
                  <a:gd name="T7" fmla="*/ 96 h 428"/>
                  <a:gd name="T8" fmla="*/ 190 w 190"/>
                  <a:gd name="T9" fmla="*/ 96 h 428"/>
                  <a:gd name="T10" fmla="*/ 188 w 190"/>
                  <a:gd name="T11" fmla="*/ 76 h 428"/>
                  <a:gd name="T12" fmla="*/ 182 w 190"/>
                  <a:gd name="T13" fmla="*/ 58 h 428"/>
                  <a:gd name="T14" fmla="*/ 174 w 190"/>
                  <a:gd name="T15" fmla="*/ 42 h 428"/>
                  <a:gd name="T16" fmla="*/ 162 w 190"/>
                  <a:gd name="T17" fmla="*/ 28 h 428"/>
                  <a:gd name="T18" fmla="*/ 148 w 190"/>
                  <a:gd name="T19" fmla="*/ 16 h 428"/>
                  <a:gd name="T20" fmla="*/ 132 w 190"/>
                  <a:gd name="T21" fmla="*/ 8 h 428"/>
                  <a:gd name="T22" fmla="*/ 114 w 190"/>
                  <a:gd name="T23" fmla="*/ 2 h 428"/>
                  <a:gd name="T24" fmla="*/ 94 w 190"/>
                  <a:gd name="T25" fmla="*/ 0 h 428"/>
                  <a:gd name="T26" fmla="*/ 94 w 190"/>
                  <a:gd name="T27" fmla="*/ 0 h 428"/>
                  <a:gd name="T28" fmla="*/ 76 w 190"/>
                  <a:gd name="T29" fmla="*/ 2 h 428"/>
                  <a:gd name="T30" fmla="*/ 58 w 190"/>
                  <a:gd name="T31" fmla="*/ 8 h 428"/>
                  <a:gd name="T32" fmla="*/ 42 w 190"/>
                  <a:gd name="T33" fmla="*/ 16 h 428"/>
                  <a:gd name="T34" fmla="*/ 28 w 190"/>
                  <a:gd name="T35" fmla="*/ 28 h 428"/>
                  <a:gd name="T36" fmla="*/ 16 w 190"/>
                  <a:gd name="T37" fmla="*/ 42 h 428"/>
                  <a:gd name="T38" fmla="*/ 6 w 190"/>
                  <a:gd name="T39" fmla="*/ 58 h 428"/>
                  <a:gd name="T40" fmla="*/ 2 w 190"/>
                  <a:gd name="T41" fmla="*/ 76 h 428"/>
                  <a:gd name="T42" fmla="*/ 0 w 190"/>
                  <a:gd name="T43" fmla="*/ 96 h 428"/>
                  <a:gd name="T44" fmla="*/ 0 w 190"/>
                  <a:gd name="T45" fmla="*/ 146 h 428"/>
                  <a:gd name="T46" fmla="*/ 0 w 190"/>
                  <a:gd name="T47" fmla="*/ 282 h 428"/>
                  <a:gd name="T48" fmla="*/ 0 w 190"/>
                  <a:gd name="T49" fmla="*/ 332 h 428"/>
                  <a:gd name="T50" fmla="*/ 0 w 190"/>
                  <a:gd name="T51" fmla="*/ 332 h 428"/>
                  <a:gd name="T52" fmla="*/ 2 w 190"/>
                  <a:gd name="T53" fmla="*/ 352 h 428"/>
                  <a:gd name="T54" fmla="*/ 6 w 190"/>
                  <a:gd name="T55" fmla="*/ 370 h 428"/>
                  <a:gd name="T56" fmla="*/ 16 w 190"/>
                  <a:gd name="T57" fmla="*/ 386 h 428"/>
                  <a:gd name="T58" fmla="*/ 28 w 190"/>
                  <a:gd name="T59" fmla="*/ 400 h 428"/>
                  <a:gd name="T60" fmla="*/ 42 w 190"/>
                  <a:gd name="T61" fmla="*/ 412 h 428"/>
                  <a:gd name="T62" fmla="*/ 58 w 190"/>
                  <a:gd name="T63" fmla="*/ 420 h 428"/>
                  <a:gd name="T64" fmla="*/ 76 w 190"/>
                  <a:gd name="T65" fmla="*/ 426 h 428"/>
                  <a:gd name="T66" fmla="*/ 94 w 190"/>
                  <a:gd name="T67" fmla="*/ 428 h 428"/>
                  <a:gd name="T68" fmla="*/ 94 w 190"/>
                  <a:gd name="T69" fmla="*/ 428 h 428"/>
                  <a:gd name="T70" fmla="*/ 114 w 190"/>
                  <a:gd name="T71" fmla="*/ 426 h 428"/>
                  <a:gd name="T72" fmla="*/ 132 w 190"/>
                  <a:gd name="T73" fmla="*/ 420 h 428"/>
                  <a:gd name="T74" fmla="*/ 148 w 190"/>
                  <a:gd name="T75" fmla="*/ 412 h 428"/>
                  <a:gd name="T76" fmla="*/ 162 w 190"/>
                  <a:gd name="T77" fmla="*/ 400 h 428"/>
                  <a:gd name="T78" fmla="*/ 174 w 190"/>
                  <a:gd name="T79" fmla="*/ 386 h 428"/>
                  <a:gd name="T80" fmla="*/ 182 w 190"/>
                  <a:gd name="T81" fmla="*/ 370 h 428"/>
                  <a:gd name="T82" fmla="*/ 188 w 190"/>
                  <a:gd name="T83" fmla="*/ 352 h 428"/>
                  <a:gd name="T84" fmla="*/ 190 w 190"/>
                  <a:gd name="T85" fmla="*/ 332 h 428"/>
                  <a:gd name="T86" fmla="*/ 190 w 190"/>
                  <a:gd name="T87" fmla="*/ 33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428">
                    <a:moveTo>
                      <a:pt x="190" y="332"/>
                    </a:moveTo>
                    <a:lnTo>
                      <a:pt x="190" y="282"/>
                    </a:lnTo>
                    <a:lnTo>
                      <a:pt x="190" y="146"/>
                    </a:lnTo>
                    <a:lnTo>
                      <a:pt x="190" y="96"/>
                    </a:lnTo>
                    <a:lnTo>
                      <a:pt x="190" y="96"/>
                    </a:lnTo>
                    <a:lnTo>
                      <a:pt x="188" y="76"/>
                    </a:lnTo>
                    <a:lnTo>
                      <a:pt x="182" y="58"/>
                    </a:lnTo>
                    <a:lnTo>
                      <a:pt x="174" y="42"/>
                    </a:lnTo>
                    <a:lnTo>
                      <a:pt x="162" y="28"/>
                    </a:lnTo>
                    <a:lnTo>
                      <a:pt x="148" y="16"/>
                    </a:lnTo>
                    <a:lnTo>
                      <a:pt x="132" y="8"/>
                    </a:lnTo>
                    <a:lnTo>
                      <a:pt x="114" y="2"/>
                    </a:lnTo>
                    <a:lnTo>
                      <a:pt x="94" y="0"/>
                    </a:lnTo>
                    <a:lnTo>
                      <a:pt x="94" y="0"/>
                    </a:lnTo>
                    <a:lnTo>
                      <a:pt x="76" y="2"/>
                    </a:lnTo>
                    <a:lnTo>
                      <a:pt x="58" y="8"/>
                    </a:lnTo>
                    <a:lnTo>
                      <a:pt x="42" y="16"/>
                    </a:lnTo>
                    <a:lnTo>
                      <a:pt x="28" y="28"/>
                    </a:lnTo>
                    <a:lnTo>
                      <a:pt x="16" y="42"/>
                    </a:lnTo>
                    <a:lnTo>
                      <a:pt x="6" y="58"/>
                    </a:lnTo>
                    <a:lnTo>
                      <a:pt x="2" y="76"/>
                    </a:lnTo>
                    <a:lnTo>
                      <a:pt x="0" y="96"/>
                    </a:lnTo>
                    <a:lnTo>
                      <a:pt x="0" y="146"/>
                    </a:lnTo>
                    <a:lnTo>
                      <a:pt x="0" y="282"/>
                    </a:lnTo>
                    <a:lnTo>
                      <a:pt x="0" y="332"/>
                    </a:lnTo>
                    <a:lnTo>
                      <a:pt x="0" y="332"/>
                    </a:lnTo>
                    <a:lnTo>
                      <a:pt x="2" y="352"/>
                    </a:lnTo>
                    <a:lnTo>
                      <a:pt x="6" y="370"/>
                    </a:lnTo>
                    <a:lnTo>
                      <a:pt x="16" y="386"/>
                    </a:lnTo>
                    <a:lnTo>
                      <a:pt x="28" y="400"/>
                    </a:lnTo>
                    <a:lnTo>
                      <a:pt x="42" y="412"/>
                    </a:lnTo>
                    <a:lnTo>
                      <a:pt x="58" y="420"/>
                    </a:lnTo>
                    <a:lnTo>
                      <a:pt x="76" y="426"/>
                    </a:lnTo>
                    <a:lnTo>
                      <a:pt x="94" y="428"/>
                    </a:lnTo>
                    <a:lnTo>
                      <a:pt x="94" y="428"/>
                    </a:lnTo>
                    <a:lnTo>
                      <a:pt x="114" y="426"/>
                    </a:lnTo>
                    <a:lnTo>
                      <a:pt x="132" y="420"/>
                    </a:lnTo>
                    <a:lnTo>
                      <a:pt x="148" y="412"/>
                    </a:lnTo>
                    <a:lnTo>
                      <a:pt x="162" y="400"/>
                    </a:lnTo>
                    <a:lnTo>
                      <a:pt x="174" y="386"/>
                    </a:lnTo>
                    <a:lnTo>
                      <a:pt x="182" y="370"/>
                    </a:lnTo>
                    <a:lnTo>
                      <a:pt x="188" y="352"/>
                    </a:lnTo>
                    <a:lnTo>
                      <a:pt x="190" y="332"/>
                    </a:lnTo>
                    <a:lnTo>
                      <a:pt x="190"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18" name="Freeform 38"/>
              <p:cNvSpPr>
                <a:spLocks/>
              </p:cNvSpPr>
              <p:nvPr/>
            </p:nvSpPr>
            <p:spPr bwMode="auto">
              <a:xfrm>
                <a:off x="-2397125" y="3829050"/>
                <a:ext cx="304800" cy="679450"/>
              </a:xfrm>
              <a:custGeom>
                <a:avLst/>
                <a:gdLst>
                  <a:gd name="T0" fmla="*/ 96 w 192"/>
                  <a:gd name="T1" fmla="*/ 0 h 428"/>
                  <a:gd name="T2" fmla="*/ 96 w 192"/>
                  <a:gd name="T3" fmla="*/ 0 h 428"/>
                  <a:gd name="T4" fmla="*/ 76 w 192"/>
                  <a:gd name="T5" fmla="*/ 2 h 428"/>
                  <a:gd name="T6" fmla="*/ 58 w 192"/>
                  <a:gd name="T7" fmla="*/ 8 h 428"/>
                  <a:gd name="T8" fmla="*/ 42 w 192"/>
                  <a:gd name="T9" fmla="*/ 16 h 428"/>
                  <a:gd name="T10" fmla="*/ 28 w 192"/>
                  <a:gd name="T11" fmla="*/ 28 h 428"/>
                  <a:gd name="T12" fmla="*/ 16 w 192"/>
                  <a:gd name="T13" fmla="*/ 42 h 428"/>
                  <a:gd name="T14" fmla="*/ 8 w 192"/>
                  <a:gd name="T15" fmla="*/ 58 h 428"/>
                  <a:gd name="T16" fmla="*/ 2 w 192"/>
                  <a:gd name="T17" fmla="*/ 76 h 428"/>
                  <a:gd name="T18" fmla="*/ 0 w 192"/>
                  <a:gd name="T19" fmla="*/ 96 h 428"/>
                  <a:gd name="T20" fmla="*/ 0 w 192"/>
                  <a:gd name="T21" fmla="*/ 146 h 428"/>
                  <a:gd name="T22" fmla="*/ 0 w 192"/>
                  <a:gd name="T23" fmla="*/ 282 h 428"/>
                  <a:gd name="T24" fmla="*/ 0 w 192"/>
                  <a:gd name="T25" fmla="*/ 332 h 428"/>
                  <a:gd name="T26" fmla="*/ 0 w 192"/>
                  <a:gd name="T27" fmla="*/ 332 h 428"/>
                  <a:gd name="T28" fmla="*/ 2 w 192"/>
                  <a:gd name="T29" fmla="*/ 352 h 428"/>
                  <a:gd name="T30" fmla="*/ 8 w 192"/>
                  <a:gd name="T31" fmla="*/ 370 h 428"/>
                  <a:gd name="T32" fmla="*/ 16 w 192"/>
                  <a:gd name="T33" fmla="*/ 386 h 428"/>
                  <a:gd name="T34" fmla="*/ 28 w 192"/>
                  <a:gd name="T35" fmla="*/ 400 h 428"/>
                  <a:gd name="T36" fmla="*/ 42 w 192"/>
                  <a:gd name="T37" fmla="*/ 412 h 428"/>
                  <a:gd name="T38" fmla="*/ 58 w 192"/>
                  <a:gd name="T39" fmla="*/ 420 h 428"/>
                  <a:gd name="T40" fmla="*/ 76 w 192"/>
                  <a:gd name="T41" fmla="*/ 426 h 428"/>
                  <a:gd name="T42" fmla="*/ 96 w 192"/>
                  <a:gd name="T43" fmla="*/ 428 h 428"/>
                  <a:gd name="T44" fmla="*/ 96 w 192"/>
                  <a:gd name="T45" fmla="*/ 428 h 428"/>
                  <a:gd name="T46" fmla="*/ 116 w 192"/>
                  <a:gd name="T47" fmla="*/ 426 h 428"/>
                  <a:gd name="T48" fmla="*/ 134 w 192"/>
                  <a:gd name="T49" fmla="*/ 420 h 428"/>
                  <a:gd name="T50" fmla="*/ 150 w 192"/>
                  <a:gd name="T51" fmla="*/ 412 h 428"/>
                  <a:gd name="T52" fmla="*/ 164 w 192"/>
                  <a:gd name="T53" fmla="*/ 400 h 428"/>
                  <a:gd name="T54" fmla="*/ 176 w 192"/>
                  <a:gd name="T55" fmla="*/ 386 h 428"/>
                  <a:gd name="T56" fmla="*/ 184 w 192"/>
                  <a:gd name="T57" fmla="*/ 370 h 428"/>
                  <a:gd name="T58" fmla="*/ 190 w 192"/>
                  <a:gd name="T59" fmla="*/ 352 h 428"/>
                  <a:gd name="T60" fmla="*/ 192 w 192"/>
                  <a:gd name="T61" fmla="*/ 332 h 428"/>
                  <a:gd name="T62" fmla="*/ 192 w 192"/>
                  <a:gd name="T63" fmla="*/ 282 h 428"/>
                  <a:gd name="T64" fmla="*/ 192 w 192"/>
                  <a:gd name="T65" fmla="*/ 146 h 428"/>
                  <a:gd name="T66" fmla="*/ 192 w 192"/>
                  <a:gd name="T67" fmla="*/ 96 h 428"/>
                  <a:gd name="T68" fmla="*/ 192 w 192"/>
                  <a:gd name="T69" fmla="*/ 96 h 428"/>
                  <a:gd name="T70" fmla="*/ 190 w 192"/>
                  <a:gd name="T71" fmla="*/ 76 h 428"/>
                  <a:gd name="T72" fmla="*/ 184 w 192"/>
                  <a:gd name="T73" fmla="*/ 58 h 428"/>
                  <a:gd name="T74" fmla="*/ 176 w 192"/>
                  <a:gd name="T75" fmla="*/ 42 h 428"/>
                  <a:gd name="T76" fmla="*/ 164 w 192"/>
                  <a:gd name="T77" fmla="*/ 28 h 428"/>
                  <a:gd name="T78" fmla="*/ 150 w 192"/>
                  <a:gd name="T79" fmla="*/ 16 h 428"/>
                  <a:gd name="T80" fmla="*/ 134 w 192"/>
                  <a:gd name="T81" fmla="*/ 8 h 428"/>
                  <a:gd name="T82" fmla="*/ 116 w 192"/>
                  <a:gd name="T83" fmla="*/ 2 h 428"/>
                  <a:gd name="T84" fmla="*/ 96 w 192"/>
                  <a:gd name="T85" fmla="*/ 0 h 428"/>
                  <a:gd name="T86" fmla="*/ 96 w 192"/>
                  <a:gd name="T8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2" h="428">
                    <a:moveTo>
                      <a:pt x="96" y="0"/>
                    </a:moveTo>
                    <a:lnTo>
                      <a:pt x="96" y="0"/>
                    </a:lnTo>
                    <a:lnTo>
                      <a:pt x="76" y="2"/>
                    </a:lnTo>
                    <a:lnTo>
                      <a:pt x="58" y="8"/>
                    </a:lnTo>
                    <a:lnTo>
                      <a:pt x="42" y="16"/>
                    </a:lnTo>
                    <a:lnTo>
                      <a:pt x="28" y="28"/>
                    </a:lnTo>
                    <a:lnTo>
                      <a:pt x="16" y="42"/>
                    </a:lnTo>
                    <a:lnTo>
                      <a:pt x="8" y="58"/>
                    </a:lnTo>
                    <a:lnTo>
                      <a:pt x="2" y="76"/>
                    </a:lnTo>
                    <a:lnTo>
                      <a:pt x="0" y="96"/>
                    </a:lnTo>
                    <a:lnTo>
                      <a:pt x="0" y="146"/>
                    </a:lnTo>
                    <a:lnTo>
                      <a:pt x="0" y="282"/>
                    </a:lnTo>
                    <a:lnTo>
                      <a:pt x="0" y="332"/>
                    </a:lnTo>
                    <a:lnTo>
                      <a:pt x="0" y="332"/>
                    </a:lnTo>
                    <a:lnTo>
                      <a:pt x="2" y="352"/>
                    </a:lnTo>
                    <a:lnTo>
                      <a:pt x="8" y="370"/>
                    </a:lnTo>
                    <a:lnTo>
                      <a:pt x="16" y="386"/>
                    </a:lnTo>
                    <a:lnTo>
                      <a:pt x="28" y="400"/>
                    </a:lnTo>
                    <a:lnTo>
                      <a:pt x="42" y="412"/>
                    </a:lnTo>
                    <a:lnTo>
                      <a:pt x="58" y="420"/>
                    </a:lnTo>
                    <a:lnTo>
                      <a:pt x="76" y="426"/>
                    </a:lnTo>
                    <a:lnTo>
                      <a:pt x="96" y="428"/>
                    </a:lnTo>
                    <a:lnTo>
                      <a:pt x="96" y="428"/>
                    </a:lnTo>
                    <a:lnTo>
                      <a:pt x="116" y="426"/>
                    </a:lnTo>
                    <a:lnTo>
                      <a:pt x="134" y="420"/>
                    </a:lnTo>
                    <a:lnTo>
                      <a:pt x="150" y="412"/>
                    </a:lnTo>
                    <a:lnTo>
                      <a:pt x="164" y="400"/>
                    </a:lnTo>
                    <a:lnTo>
                      <a:pt x="176" y="386"/>
                    </a:lnTo>
                    <a:lnTo>
                      <a:pt x="184" y="370"/>
                    </a:lnTo>
                    <a:lnTo>
                      <a:pt x="190" y="352"/>
                    </a:lnTo>
                    <a:lnTo>
                      <a:pt x="192" y="332"/>
                    </a:lnTo>
                    <a:lnTo>
                      <a:pt x="192" y="282"/>
                    </a:lnTo>
                    <a:lnTo>
                      <a:pt x="192" y="146"/>
                    </a:lnTo>
                    <a:lnTo>
                      <a:pt x="192" y="96"/>
                    </a:lnTo>
                    <a:lnTo>
                      <a:pt x="192" y="96"/>
                    </a:lnTo>
                    <a:lnTo>
                      <a:pt x="190" y="76"/>
                    </a:lnTo>
                    <a:lnTo>
                      <a:pt x="184" y="58"/>
                    </a:lnTo>
                    <a:lnTo>
                      <a:pt x="176" y="42"/>
                    </a:lnTo>
                    <a:lnTo>
                      <a:pt x="164" y="28"/>
                    </a:lnTo>
                    <a:lnTo>
                      <a:pt x="150" y="16"/>
                    </a:lnTo>
                    <a:lnTo>
                      <a:pt x="134" y="8"/>
                    </a:lnTo>
                    <a:lnTo>
                      <a:pt x="116" y="2"/>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grpSp>
        <p:sp>
          <p:nvSpPr>
            <p:cNvPr id="190" name="Freeform 6"/>
            <p:cNvSpPr>
              <a:spLocks noEditPoints="1"/>
            </p:cNvSpPr>
            <p:nvPr/>
          </p:nvSpPr>
          <p:spPr bwMode="auto">
            <a:xfrm>
              <a:off x="6163095" y="2233533"/>
              <a:ext cx="299661" cy="229098"/>
            </a:xfrm>
            <a:custGeom>
              <a:avLst/>
              <a:gdLst>
                <a:gd name="T0" fmla="*/ 760 w 980"/>
                <a:gd name="T1" fmla="*/ 374 h 749"/>
                <a:gd name="T2" fmla="*/ 755 w 980"/>
                <a:gd name="T3" fmla="*/ 324 h 749"/>
                <a:gd name="T4" fmla="*/ 731 w 980"/>
                <a:gd name="T5" fmla="*/ 254 h 749"/>
                <a:gd name="T6" fmla="*/ 690 w 980"/>
                <a:gd name="T7" fmla="*/ 194 h 749"/>
                <a:gd name="T8" fmla="*/ 635 w 980"/>
                <a:gd name="T9" fmla="*/ 147 h 749"/>
                <a:gd name="T10" fmla="*/ 567 w 980"/>
                <a:gd name="T11" fmla="*/ 117 h 749"/>
                <a:gd name="T12" fmla="*/ 518 w 980"/>
                <a:gd name="T13" fmla="*/ 106 h 749"/>
                <a:gd name="T14" fmla="*/ 463 w 980"/>
                <a:gd name="T15" fmla="*/ 106 h 749"/>
                <a:gd name="T16" fmla="*/ 415 w 980"/>
                <a:gd name="T17" fmla="*/ 115 h 749"/>
                <a:gd name="T18" fmla="*/ 350 w 980"/>
                <a:gd name="T19" fmla="*/ 145 h 749"/>
                <a:gd name="T20" fmla="*/ 293 w 980"/>
                <a:gd name="T21" fmla="*/ 191 h 749"/>
                <a:gd name="T22" fmla="*/ 261 w 980"/>
                <a:gd name="T23" fmla="*/ 78 h 749"/>
                <a:gd name="T24" fmla="*/ 338 w 980"/>
                <a:gd name="T25" fmla="*/ 32 h 749"/>
                <a:gd name="T26" fmla="*/ 422 w 980"/>
                <a:gd name="T27" fmla="*/ 6 h 749"/>
                <a:gd name="T28" fmla="*/ 471 w 980"/>
                <a:gd name="T29" fmla="*/ 0 h 749"/>
                <a:gd name="T30" fmla="*/ 510 w 980"/>
                <a:gd name="T31" fmla="*/ 0 h 749"/>
                <a:gd name="T32" fmla="*/ 546 w 980"/>
                <a:gd name="T33" fmla="*/ 3 h 749"/>
                <a:gd name="T34" fmla="*/ 597 w 980"/>
                <a:gd name="T35" fmla="*/ 15 h 749"/>
                <a:gd name="T36" fmla="*/ 647 w 980"/>
                <a:gd name="T37" fmla="*/ 33 h 749"/>
                <a:gd name="T38" fmla="*/ 691 w 980"/>
                <a:gd name="T39" fmla="*/ 57 h 749"/>
                <a:gd name="T40" fmla="*/ 732 w 980"/>
                <a:gd name="T41" fmla="*/ 88 h 749"/>
                <a:gd name="T42" fmla="*/ 768 w 980"/>
                <a:gd name="T43" fmla="*/ 123 h 749"/>
                <a:gd name="T44" fmla="*/ 799 w 980"/>
                <a:gd name="T45" fmla="*/ 162 h 749"/>
                <a:gd name="T46" fmla="*/ 826 w 980"/>
                <a:gd name="T47" fmla="*/ 206 h 749"/>
                <a:gd name="T48" fmla="*/ 845 w 980"/>
                <a:gd name="T49" fmla="*/ 254 h 749"/>
                <a:gd name="T50" fmla="*/ 858 w 980"/>
                <a:gd name="T51" fmla="*/ 303 h 749"/>
                <a:gd name="T52" fmla="*/ 864 w 980"/>
                <a:gd name="T53" fmla="*/ 356 h 749"/>
                <a:gd name="T54" fmla="*/ 873 w 980"/>
                <a:gd name="T55" fmla="*/ 383 h 749"/>
                <a:gd name="T56" fmla="*/ 625 w 980"/>
                <a:gd name="T57" fmla="*/ 383 h 749"/>
                <a:gd name="T58" fmla="*/ 558 w 980"/>
                <a:gd name="T59" fmla="*/ 743 h 749"/>
                <a:gd name="T60" fmla="*/ 643 w 980"/>
                <a:gd name="T61" fmla="*/ 718 h 749"/>
                <a:gd name="T62" fmla="*/ 719 w 980"/>
                <a:gd name="T63" fmla="*/ 671 h 749"/>
                <a:gd name="T64" fmla="*/ 688 w 980"/>
                <a:gd name="T65" fmla="*/ 558 h 749"/>
                <a:gd name="T66" fmla="*/ 631 w 980"/>
                <a:gd name="T67" fmla="*/ 603 h 749"/>
                <a:gd name="T68" fmla="*/ 565 w 980"/>
                <a:gd name="T69" fmla="*/ 633 h 749"/>
                <a:gd name="T70" fmla="*/ 518 w 980"/>
                <a:gd name="T71" fmla="*/ 643 h 749"/>
                <a:gd name="T72" fmla="*/ 476 w 980"/>
                <a:gd name="T73" fmla="*/ 644 h 749"/>
                <a:gd name="T74" fmla="*/ 438 w 980"/>
                <a:gd name="T75" fmla="*/ 639 h 749"/>
                <a:gd name="T76" fmla="*/ 367 w 980"/>
                <a:gd name="T77" fmla="*/ 614 h 749"/>
                <a:gd name="T78" fmla="*/ 308 w 980"/>
                <a:gd name="T79" fmla="*/ 573 h 749"/>
                <a:gd name="T80" fmla="*/ 261 w 980"/>
                <a:gd name="T81" fmla="*/ 517 h 749"/>
                <a:gd name="T82" fmla="*/ 232 w 980"/>
                <a:gd name="T83" fmla="*/ 449 h 749"/>
                <a:gd name="T84" fmla="*/ 221 w 980"/>
                <a:gd name="T85" fmla="*/ 374 h 749"/>
                <a:gd name="T86" fmla="*/ 209 w 980"/>
                <a:gd name="T87" fmla="*/ 112 h 749"/>
                <a:gd name="T88" fmla="*/ 116 w 980"/>
                <a:gd name="T89" fmla="*/ 366 h 749"/>
                <a:gd name="T90" fmla="*/ 117 w 980"/>
                <a:gd name="T91" fmla="*/ 392 h 749"/>
                <a:gd name="T92" fmla="*/ 123 w 980"/>
                <a:gd name="T93" fmla="*/ 445 h 749"/>
                <a:gd name="T94" fmla="*/ 136 w 980"/>
                <a:gd name="T95" fmla="*/ 495 h 749"/>
                <a:gd name="T96" fmla="*/ 155 w 980"/>
                <a:gd name="T97" fmla="*/ 543 h 749"/>
                <a:gd name="T98" fmla="*/ 182 w 980"/>
                <a:gd name="T99" fmla="*/ 586 h 749"/>
                <a:gd name="T100" fmla="*/ 212 w 980"/>
                <a:gd name="T101" fmla="*/ 626 h 749"/>
                <a:gd name="T102" fmla="*/ 249 w 980"/>
                <a:gd name="T103" fmla="*/ 661 h 749"/>
                <a:gd name="T104" fmla="*/ 290 w 980"/>
                <a:gd name="T105" fmla="*/ 691 h 749"/>
                <a:gd name="T106" fmla="*/ 334 w 980"/>
                <a:gd name="T107" fmla="*/ 715 h 749"/>
                <a:gd name="T108" fmla="*/ 382 w 980"/>
                <a:gd name="T109" fmla="*/ 733 h 749"/>
                <a:gd name="T110" fmla="*/ 434 w 980"/>
                <a:gd name="T111" fmla="*/ 746 h 749"/>
                <a:gd name="T112" fmla="*/ 471 w 980"/>
                <a:gd name="T113" fmla="*/ 749 h 749"/>
                <a:gd name="T114" fmla="*/ 510 w 980"/>
                <a:gd name="T115" fmla="*/ 749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0" h="749">
                  <a:moveTo>
                    <a:pt x="625" y="383"/>
                  </a:moveTo>
                  <a:lnTo>
                    <a:pt x="760" y="383"/>
                  </a:lnTo>
                  <a:lnTo>
                    <a:pt x="760" y="374"/>
                  </a:lnTo>
                  <a:lnTo>
                    <a:pt x="760" y="374"/>
                  </a:lnTo>
                  <a:lnTo>
                    <a:pt x="759" y="349"/>
                  </a:lnTo>
                  <a:lnTo>
                    <a:pt x="755" y="324"/>
                  </a:lnTo>
                  <a:lnTo>
                    <a:pt x="749" y="300"/>
                  </a:lnTo>
                  <a:lnTo>
                    <a:pt x="740" y="276"/>
                  </a:lnTo>
                  <a:lnTo>
                    <a:pt x="731" y="254"/>
                  </a:lnTo>
                  <a:lnTo>
                    <a:pt x="719" y="232"/>
                  </a:lnTo>
                  <a:lnTo>
                    <a:pt x="706" y="212"/>
                  </a:lnTo>
                  <a:lnTo>
                    <a:pt x="690" y="194"/>
                  </a:lnTo>
                  <a:lnTo>
                    <a:pt x="673" y="177"/>
                  </a:lnTo>
                  <a:lnTo>
                    <a:pt x="655" y="161"/>
                  </a:lnTo>
                  <a:lnTo>
                    <a:pt x="635" y="147"/>
                  </a:lnTo>
                  <a:lnTo>
                    <a:pt x="613" y="135"/>
                  </a:lnTo>
                  <a:lnTo>
                    <a:pt x="591" y="124"/>
                  </a:lnTo>
                  <a:lnTo>
                    <a:pt x="567" y="117"/>
                  </a:lnTo>
                  <a:lnTo>
                    <a:pt x="543" y="111"/>
                  </a:lnTo>
                  <a:lnTo>
                    <a:pt x="518" y="106"/>
                  </a:lnTo>
                  <a:lnTo>
                    <a:pt x="518" y="106"/>
                  </a:lnTo>
                  <a:lnTo>
                    <a:pt x="491" y="104"/>
                  </a:lnTo>
                  <a:lnTo>
                    <a:pt x="491" y="104"/>
                  </a:lnTo>
                  <a:lnTo>
                    <a:pt x="463" y="106"/>
                  </a:lnTo>
                  <a:lnTo>
                    <a:pt x="463" y="106"/>
                  </a:lnTo>
                  <a:lnTo>
                    <a:pt x="439" y="109"/>
                  </a:lnTo>
                  <a:lnTo>
                    <a:pt x="415" y="115"/>
                  </a:lnTo>
                  <a:lnTo>
                    <a:pt x="392" y="124"/>
                  </a:lnTo>
                  <a:lnTo>
                    <a:pt x="370" y="133"/>
                  </a:lnTo>
                  <a:lnTo>
                    <a:pt x="350" y="145"/>
                  </a:lnTo>
                  <a:lnTo>
                    <a:pt x="329" y="159"/>
                  </a:lnTo>
                  <a:lnTo>
                    <a:pt x="311" y="174"/>
                  </a:lnTo>
                  <a:lnTo>
                    <a:pt x="293" y="191"/>
                  </a:lnTo>
                  <a:lnTo>
                    <a:pt x="238" y="97"/>
                  </a:lnTo>
                  <a:lnTo>
                    <a:pt x="238" y="97"/>
                  </a:lnTo>
                  <a:lnTo>
                    <a:pt x="261" y="78"/>
                  </a:lnTo>
                  <a:lnTo>
                    <a:pt x="286" y="60"/>
                  </a:lnTo>
                  <a:lnTo>
                    <a:pt x="311" y="45"/>
                  </a:lnTo>
                  <a:lnTo>
                    <a:pt x="338" y="32"/>
                  </a:lnTo>
                  <a:lnTo>
                    <a:pt x="366" y="20"/>
                  </a:lnTo>
                  <a:lnTo>
                    <a:pt x="393" y="12"/>
                  </a:lnTo>
                  <a:lnTo>
                    <a:pt x="422" y="6"/>
                  </a:lnTo>
                  <a:lnTo>
                    <a:pt x="452" y="1"/>
                  </a:lnTo>
                  <a:lnTo>
                    <a:pt x="452" y="1"/>
                  </a:lnTo>
                  <a:lnTo>
                    <a:pt x="471" y="0"/>
                  </a:lnTo>
                  <a:lnTo>
                    <a:pt x="491" y="0"/>
                  </a:lnTo>
                  <a:lnTo>
                    <a:pt x="491" y="0"/>
                  </a:lnTo>
                  <a:lnTo>
                    <a:pt x="510" y="0"/>
                  </a:lnTo>
                  <a:lnTo>
                    <a:pt x="529" y="1"/>
                  </a:lnTo>
                  <a:lnTo>
                    <a:pt x="529" y="1"/>
                  </a:lnTo>
                  <a:lnTo>
                    <a:pt x="546" y="3"/>
                  </a:lnTo>
                  <a:lnTo>
                    <a:pt x="564" y="7"/>
                  </a:lnTo>
                  <a:lnTo>
                    <a:pt x="581" y="10"/>
                  </a:lnTo>
                  <a:lnTo>
                    <a:pt x="597" y="15"/>
                  </a:lnTo>
                  <a:lnTo>
                    <a:pt x="614" y="20"/>
                  </a:lnTo>
                  <a:lnTo>
                    <a:pt x="631" y="26"/>
                  </a:lnTo>
                  <a:lnTo>
                    <a:pt x="647" y="33"/>
                  </a:lnTo>
                  <a:lnTo>
                    <a:pt x="662" y="41"/>
                  </a:lnTo>
                  <a:lnTo>
                    <a:pt x="677" y="49"/>
                  </a:lnTo>
                  <a:lnTo>
                    <a:pt x="691" y="57"/>
                  </a:lnTo>
                  <a:lnTo>
                    <a:pt x="706" y="67"/>
                  </a:lnTo>
                  <a:lnTo>
                    <a:pt x="719" y="77"/>
                  </a:lnTo>
                  <a:lnTo>
                    <a:pt x="732" y="88"/>
                  </a:lnTo>
                  <a:lnTo>
                    <a:pt x="745" y="98"/>
                  </a:lnTo>
                  <a:lnTo>
                    <a:pt x="757" y="111"/>
                  </a:lnTo>
                  <a:lnTo>
                    <a:pt x="768" y="123"/>
                  </a:lnTo>
                  <a:lnTo>
                    <a:pt x="779" y="136"/>
                  </a:lnTo>
                  <a:lnTo>
                    <a:pt x="790" y="149"/>
                  </a:lnTo>
                  <a:lnTo>
                    <a:pt x="799" y="162"/>
                  </a:lnTo>
                  <a:lnTo>
                    <a:pt x="809" y="177"/>
                  </a:lnTo>
                  <a:lnTo>
                    <a:pt x="817" y="191"/>
                  </a:lnTo>
                  <a:lnTo>
                    <a:pt x="826" y="206"/>
                  </a:lnTo>
                  <a:lnTo>
                    <a:pt x="833" y="221"/>
                  </a:lnTo>
                  <a:lnTo>
                    <a:pt x="839" y="237"/>
                  </a:lnTo>
                  <a:lnTo>
                    <a:pt x="845" y="254"/>
                  </a:lnTo>
                  <a:lnTo>
                    <a:pt x="850" y="270"/>
                  </a:lnTo>
                  <a:lnTo>
                    <a:pt x="855" y="286"/>
                  </a:lnTo>
                  <a:lnTo>
                    <a:pt x="858" y="303"/>
                  </a:lnTo>
                  <a:lnTo>
                    <a:pt x="861" y="321"/>
                  </a:lnTo>
                  <a:lnTo>
                    <a:pt x="863" y="338"/>
                  </a:lnTo>
                  <a:lnTo>
                    <a:pt x="864" y="356"/>
                  </a:lnTo>
                  <a:lnTo>
                    <a:pt x="864" y="374"/>
                  </a:lnTo>
                  <a:lnTo>
                    <a:pt x="864" y="383"/>
                  </a:lnTo>
                  <a:lnTo>
                    <a:pt x="873" y="383"/>
                  </a:lnTo>
                  <a:lnTo>
                    <a:pt x="980" y="383"/>
                  </a:lnTo>
                  <a:lnTo>
                    <a:pt x="803" y="690"/>
                  </a:lnTo>
                  <a:lnTo>
                    <a:pt x="625" y="383"/>
                  </a:lnTo>
                  <a:close/>
                  <a:moveTo>
                    <a:pt x="529" y="748"/>
                  </a:moveTo>
                  <a:lnTo>
                    <a:pt x="529" y="748"/>
                  </a:lnTo>
                  <a:lnTo>
                    <a:pt x="558" y="743"/>
                  </a:lnTo>
                  <a:lnTo>
                    <a:pt x="587" y="737"/>
                  </a:lnTo>
                  <a:lnTo>
                    <a:pt x="615" y="729"/>
                  </a:lnTo>
                  <a:lnTo>
                    <a:pt x="643" y="718"/>
                  </a:lnTo>
                  <a:lnTo>
                    <a:pt x="670" y="705"/>
                  </a:lnTo>
                  <a:lnTo>
                    <a:pt x="695" y="689"/>
                  </a:lnTo>
                  <a:lnTo>
                    <a:pt x="719" y="671"/>
                  </a:lnTo>
                  <a:lnTo>
                    <a:pt x="742" y="652"/>
                  </a:lnTo>
                  <a:lnTo>
                    <a:pt x="688" y="558"/>
                  </a:lnTo>
                  <a:lnTo>
                    <a:pt x="688" y="558"/>
                  </a:lnTo>
                  <a:lnTo>
                    <a:pt x="670" y="574"/>
                  </a:lnTo>
                  <a:lnTo>
                    <a:pt x="652" y="590"/>
                  </a:lnTo>
                  <a:lnTo>
                    <a:pt x="631" y="603"/>
                  </a:lnTo>
                  <a:lnTo>
                    <a:pt x="609" y="615"/>
                  </a:lnTo>
                  <a:lnTo>
                    <a:pt x="588" y="625"/>
                  </a:lnTo>
                  <a:lnTo>
                    <a:pt x="565" y="633"/>
                  </a:lnTo>
                  <a:lnTo>
                    <a:pt x="542" y="639"/>
                  </a:lnTo>
                  <a:lnTo>
                    <a:pt x="518" y="643"/>
                  </a:lnTo>
                  <a:lnTo>
                    <a:pt x="518" y="643"/>
                  </a:lnTo>
                  <a:lnTo>
                    <a:pt x="491" y="644"/>
                  </a:lnTo>
                  <a:lnTo>
                    <a:pt x="491" y="644"/>
                  </a:lnTo>
                  <a:lnTo>
                    <a:pt x="476" y="644"/>
                  </a:lnTo>
                  <a:lnTo>
                    <a:pt x="463" y="643"/>
                  </a:lnTo>
                  <a:lnTo>
                    <a:pt x="463" y="643"/>
                  </a:lnTo>
                  <a:lnTo>
                    <a:pt x="438" y="639"/>
                  </a:lnTo>
                  <a:lnTo>
                    <a:pt x="412" y="633"/>
                  </a:lnTo>
                  <a:lnTo>
                    <a:pt x="390" y="625"/>
                  </a:lnTo>
                  <a:lnTo>
                    <a:pt x="367" y="614"/>
                  </a:lnTo>
                  <a:lnTo>
                    <a:pt x="346" y="602"/>
                  </a:lnTo>
                  <a:lnTo>
                    <a:pt x="326" y="589"/>
                  </a:lnTo>
                  <a:lnTo>
                    <a:pt x="308" y="573"/>
                  </a:lnTo>
                  <a:lnTo>
                    <a:pt x="291" y="555"/>
                  </a:lnTo>
                  <a:lnTo>
                    <a:pt x="275" y="537"/>
                  </a:lnTo>
                  <a:lnTo>
                    <a:pt x="261" y="517"/>
                  </a:lnTo>
                  <a:lnTo>
                    <a:pt x="250" y="495"/>
                  </a:lnTo>
                  <a:lnTo>
                    <a:pt x="239" y="473"/>
                  </a:lnTo>
                  <a:lnTo>
                    <a:pt x="232" y="449"/>
                  </a:lnTo>
                  <a:lnTo>
                    <a:pt x="226" y="425"/>
                  </a:lnTo>
                  <a:lnTo>
                    <a:pt x="222" y="400"/>
                  </a:lnTo>
                  <a:lnTo>
                    <a:pt x="221" y="374"/>
                  </a:lnTo>
                  <a:lnTo>
                    <a:pt x="221" y="366"/>
                  </a:lnTo>
                  <a:lnTo>
                    <a:pt x="355" y="366"/>
                  </a:lnTo>
                  <a:lnTo>
                    <a:pt x="209" y="112"/>
                  </a:lnTo>
                  <a:lnTo>
                    <a:pt x="178" y="59"/>
                  </a:lnTo>
                  <a:lnTo>
                    <a:pt x="0" y="366"/>
                  </a:lnTo>
                  <a:lnTo>
                    <a:pt x="116" y="366"/>
                  </a:lnTo>
                  <a:lnTo>
                    <a:pt x="116" y="374"/>
                  </a:lnTo>
                  <a:lnTo>
                    <a:pt x="116" y="374"/>
                  </a:lnTo>
                  <a:lnTo>
                    <a:pt x="117" y="392"/>
                  </a:lnTo>
                  <a:lnTo>
                    <a:pt x="118" y="411"/>
                  </a:lnTo>
                  <a:lnTo>
                    <a:pt x="120" y="427"/>
                  </a:lnTo>
                  <a:lnTo>
                    <a:pt x="123" y="445"/>
                  </a:lnTo>
                  <a:lnTo>
                    <a:pt x="126" y="462"/>
                  </a:lnTo>
                  <a:lnTo>
                    <a:pt x="131" y="479"/>
                  </a:lnTo>
                  <a:lnTo>
                    <a:pt x="136" y="495"/>
                  </a:lnTo>
                  <a:lnTo>
                    <a:pt x="142" y="512"/>
                  </a:lnTo>
                  <a:lnTo>
                    <a:pt x="148" y="527"/>
                  </a:lnTo>
                  <a:lnTo>
                    <a:pt x="155" y="543"/>
                  </a:lnTo>
                  <a:lnTo>
                    <a:pt x="164" y="558"/>
                  </a:lnTo>
                  <a:lnTo>
                    <a:pt x="172" y="572"/>
                  </a:lnTo>
                  <a:lnTo>
                    <a:pt x="182" y="586"/>
                  </a:lnTo>
                  <a:lnTo>
                    <a:pt x="191" y="600"/>
                  </a:lnTo>
                  <a:lnTo>
                    <a:pt x="201" y="613"/>
                  </a:lnTo>
                  <a:lnTo>
                    <a:pt x="212" y="626"/>
                  </a:lnTo>
                  <a:lnTo>
                    <a:pt x="224" y="638"/>
                  </a:lnTo>
                  <a:lnTo>
                    <a:pt x="236" y="650"/>
                  </a:lnTo>
                  <a:lnTo>
                    <a:pt x="249" y="661"/>
                  </a:lnTo>
                  <a:lnTo>
                    <a:pt x="262" y="672"/>
                  </a:lnTo>
                  <a:lnTo>
                    <a:pt x="275" y="682"/>
                  </a:lnTo>
                  <a:lnTo>
                    <a:pt x="290" y="691"/>
                  </a:lnTo>
                  <a:lnTo>
                    <a:pt x="304" y="700"/>
                  </a:lnTo>
                  <a:lnTo>
                    <a:pt x="319" y="708"/>
                  </a:lnTo>
                  <a:lnTo>
                    <a:pt x="334" y="715"/>
                  </a:lnTo>
                  <a:lnTo>
                    <a:pt x="350" y="723"/>
                  </a:lnTo>
                  <a:lnTo>
                    <a:pt x="366" y="729"/>
                  </a:lnTo>
                  <a:lnTo>
                    <a:pt x="382" y="733"/>
                  </a:lnTo>
                  <a:lnTo>
                    <a:pt x="399" y="738"/>
                  </a:lnTo>
                  <a:lnTo>
                    <a:pt x="417" y="742"/>
                  </a:lnTo>
                  <a:lnTo>
                    <a:pt x="434" y="746"/>
                  </a:lnTo>
                  <a:lnTo>
                    <a:pt x="452" y="748"/>
                  </a:lnTo>
                  <a:lnTo>
                    <a:pt x="452" y="748"/>
                  </a:lnTo>
                  <a:lnTo>
                    <a:pt x="471" y="749"/>
                  </a:lnTo>
                  <a:lnTo>
                    <a:pt x="491" y="749"/>
                  </a:lnTo>
                  <a:lnTo>
                    <a:pt x="491" y="749"/>
                  </a:lnTo>
                  <a:lnTo>
                    <a:pt x="510" y="749"/>
                  </a:lnTo>
                  <a:lnTo>
                    <a:pt x="529" y="748"/>
                  </a:lnTo>
                  <a:lnTo>
                    <a:pt x="529" y="748"/>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91" name="Freeform 121"/>
            <p:cNvSpPr>
              <a:spLocks noEditPoints="1"/>
            </p:cNvSpPr>
            <p:nvPr/>
          </p:nvSpPr>
          <p:spPr bwMode="auto">
            <a:xfrm>
              <a:off x="7926880" y="2485706"/>
              <a:ext cx="261711" cy="331537"/>
            </a:xfrm>
            <a:custGeom>
              <a:avLst/>
              <a:gdLst>
                <a:gd name="T0" fmla="*/ 712 w 1934"/>
                <a:gd name="T1" fmla="*/ 564 h 2450"/>
                <a:gd name="T2" fmla="*/ 644 w 1934"/>
                <a:gd name="T3" fmla="*/ 412 h 2450"/>
                <a:gd name="T4" fmla="*/ 810 w 1934"/>
                <a:gd name="T5" fmla="*/ 346 h 2450"/>
                <a:gd name="T6" fmla="*/ 538 w 1934"/>
                <a:gd name="T7" fmla="*/ 398 h 2450"/>
                <a:gd name="T8" fmla="*/ 362 w 1934"/>
                <a:gd name="T9" fmla="*/ 350 h 2450"/>
                <a:gd name="T10" fmla="*/ 334 w 1934"/>
                <a:gd name="T11" fmla="*/ 534 h 2450"/>
                <a:gd name="T12" fmla="*/ 520 w 1934"/>
                <a:gd name="T13" fmla="*/ 544 h 2450"/>
                <a:gd name="T14" fmla="*/ 988 w 1934"/>
                <a:gd name="T15" fmla="*/ 364 h 2450"/>
                <a:gd name="T16" fmla="*/ 998 w 1934"/>
                <a:gd name="T17" fmla="*/ 552 h 2450"/>
                <a:gd name="T18" fmla="*/ 1180 w 1934"/>
                <a:gd name="T19" fmla="*/ 522 h 2450"/>
                <a:gd name="T20" fmla="*/ 1132 w 1934"/>
                <a:gd name="T21" fmla="*/ 346 h 2450"/>
                <a:gd name="T22" fmla="*/ 810 w 1934"/>
                <a:gd name="T23" fmla="*/ 668 h 2450"/>
                <a:gd name="T24" fmla="*/ 644 w 1934"/>
                <a:gd name="T25" fmla="*/ 734 h 2450"/>
                <a:gd name="T26" fmla="*/ 796 w 1934"/>
                <a:gd name="T27" fmla="*/ 886 h 2450"/>
                <a:gd name="T28" fmla="*/ 540 w 1934"/>
                <a:gd name="T29" fmla="*/ 734 h 2450"/>
                <a:gd name="T30" fmla="*/ 390 w 1934"/>
                <a:gd name="T31" fmla="*/ 668 h 2450"/>
                <a:gd name="T32" fmla="*/ 324 w 1934"/>
                <a:gd name="T33" fmla="*/ 832 h 2450"/>
                <a:gd name="T34" fmla="*/ 500 w 1934"/>
                <a:gd name="T35" fmla="*/ 882 h 2450"/>
                <a:gd name="T36" fmla="*/ 698 w 1934"/>
                <a:gd name="T37" fmla="*/ 992 h 2450"/>
                <a:gd name="T38" fmla="*/ 650 w 1934"/>
                <a:gd name="T39" fmla="*/ 1168 h 2450"/>
                <a:gd name="T40" fmla="*/ 834 w 1934"/>
                <a:gd name="T41" fmla="*/ 1198 h 2450"/>
                <a:gd name="T42" fmla="*/ 844 w 1934"/>
                <a:gd name="T43" fmla="*/ 1010 h 2450"/>
                <a:gd name="T44" fmla="*/ 352 w 1934"/>
                <a:gd name="T45" fmla="*/ 1002 h 2450"/>
                <a:gd name="T46" fmla="*/ 342 w 1934"/>
                <a:gd name="T47" fmla="*/ 1190 h 2450"/>
                <a:gd name="T48" fmla="*/ 528 w 1934"/>
                <a:gd name="T49" fmla="*/ 1180 h 2450"/>
                <a:gd name="T50" fmla="*/ 500 w 1934"/>
                <a:gd name="T51" fmla="*/ 996 h 2450"/>
                <a:gd name="T52" fmla="*/ 1360 w 1934"/>
                <a:gd name="T53" fmla="*/ 2420 h 2450"/>
                <a:gd name="T54" fmla="*/ 142 w 1934"/>
                <a:gd name="T55" fmla="*/ 2418 h 2450"/>
                <a:gd name="T56" fmla="*/ 0 w 1934"/>
                <a:gd name="T57" fmla="*/ 2180 h 2450"/>
                <a:gd name="T58" fmla="*/ 98 w 1934"/>
                <a:gd name="T59" fmla="*/ 62 h 2450"/>
                <a:gd name="T60" fmla="*/ 1292 w 1934"/>
                <a:gd name="T61" fmla="*/ 6 h 2450"/>
                <a:gd name="T62" fmla="*/ 1496 w 1934"/>
                <a:gd name="T63" fmla="*/ 190 h 2450"/>
                <a:gd name="T64" fmla="*/ 1422 w 1934"/>
                <a:gd name="T65" fmla="*/ 1012 h 2450"/>
                <a:gd name="T66" fmla="*/ 1294 w 1934"/>
                <a:gd name="T67" fmla="*/ 232 h 2450"/>
                <a:gd name="T68" fmla="*/ 222 w 1934"/>
                <a:gd name="T69" fmla="*/ 222 h 2450"/>
                <a:gd name="T70" fmla="*/ 232 w 1934"/>
                <a:gd name="T71" fmla="*/ 1870 h 2450"/>
                <a:gd name="T72" fmla="*/ 1148 w 1934"/>
                <a:gd name="T73" fmla="*/ 2260 h 2450"/>
                <a:gd name="T74" fmla="*/ 888 w 1934"/>
                <a:gd name="T75" fmla="*/ 2174 h 2450"/>
                <a:gd name="T76" fmla="*/ 818 w 1934"/>
                <a:gd name="T77" fmla="*/ 2058 h 2450"/>
                <a:gd name="T78" fmla="*/ 690 w 1934"/>
                <a:gd name="T79" fmla="*/ 2058 h 2450"/>
                <a:gd name="T80" fmla="*/ 620 w 1934"/>
                <a:gd name="T81" fmla="*/ 2174 h 2450"/>
                <a:gd name="T82" fmla="*/ 680 w 1934"/>
                <a:gd name="T83" fmla="*/ 2284 h 2450"/>
                <a:gd name="T84" fmla="*/ 806 w 1934"/>
                <a:gd name="T85" fmla="*/ 2298 h 2450"/>
                <a:gd name="T86" fmla="*/ 886 w 1934"/>
                <a:gd name="T87" fmla="*/ 2188 h 2450"/>
                <a:gd name="T88" fmla="*/ 1924 w 1934"/>
                <a:gd name="T89" fmla="*/ 1298 h 2450"/>
                <a:gd name="T90" fmla="*/ 1770 w 1934"/>
                <a:gd name="T91" fmla="*/ 1230 h 2450"/>
                <a:gd name="T92" fmla="*/ 1688 w 1934"/>
                <a:gd name="T93" fmla="*/ 1248 h 2450"/>
                <a:gd name="T94" fmla="*/ 1548 w 1934"/>
                <a:gd name="T95" fmla="*/ 1164 h 2450"/>
                <a:gd name="T96" fmla="*/ 1448 w 1934"/>
                <a:gd name="T97" fmla="*/ 1198 h 2450"/>
                <a:gd name="T98" fmla="*/ 1328 w 1934"/>
                <a:gd name="T99" fmla="*/ 1100 h 2450"/>
                <a:gd name="T100" fmla="*/ 1210 w 1934"/>
                <a:gd name="T101" fmla="*/ 778 h 2450"/>
                <a:gd name="T102" fmla="*/ 1086 w 1934"/>
                <a:gd name="T103" fmla="*/ 668 h 2450"/>
                <a:gd name="T104" fmla="*/ 966 w 1934"/>
                <a:gd name="T105" fmla="*/ 766 h 2450"/>
                <a:gd name="T106" fmla="*/ 700 w 1934"/>
                <a:gd name="T107" fmla="*/ 1392 h 2450"/>
                <a:gd name="T108" fmla="*/ 586 w 1934"/>
                <a:gd name="T109" fmla="*/ 1468 h 2450"/>
                <a:gd name="T110" fmla="*/ 1124 w 1934"/>
                <a:gd name="T111" fmla="*/ 2112 h 2450"/>
                <a:gd name="T112" fmla="*/ 1450 w 1934"/>
                <a:gd name="T113" fmla="*/ 2236 h 2450"/>
                <a:gd name="T114" fmla="*/ 1792 w 1934"/>
                <a:gd name="T115" fmla="*/ 2094 h 2450"/>
                <a:gd name="T116" fmla="*/ 1934 w 1934"/>
                <a:gd name="T117" fmla="*/ 1750 h 2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4" h="2450">
                  <a:moveTo>
                    <a:pt x="864" y="496"/>
                  </a:moveTo>
                  <a:lnTo>
                    <a:pt x="864" y="496"/>
                  </a:lnTo>
                  <a:lnTo>
                    <a:pt x="862" y="510"/>
                  </a:lnTo>
                  <a:lnTo>
                    <a:pt x="858" y="522"/>
                  </a:lnTo>
                  <a:lnTo>
                    <a:pt x="852" y="534"/>
                  </a:lnTo>
                  <a:lnTo>
                    <a:pt x="844" y="544"/>
                  </a:lnTo>
                  <a:lnTo>
                    <a:pt x="834" y="552"/>
                  </a:lnTo>
                  <a:lnTo>
                    <a:pt x="822" y="558"/>
                  </a:lnTo>
                  <a:lnTo>
                    <a:pt x="810" y="562"/>
                  </a:lnTo>
                  <a:lnTo>
                    <a:pt x="796" y="564"/>
                  </a:lnTo>
                  <a:lnTo>
                    <a:pt x="712" y="564"/>
                  </a:lnTo>
                  <a:lnTo>
                    <a:pt x="712" y="564"/>
                  </a:lnTo>
                  <a:lnTo>
                    <a:pt x="698" y="562"/>
                  </a:lnTo>
                  <a:lnTo>
                    <a:pt x="686" y="558"/>
                  </a:lnTo>
                  <a:lnTo>
                    <a:pt x="674" y="552"/>
                  </a:lnTo>
                  <a:lnTo>
                    <a:pt x="664" y="544"/>
                  </a:lnTo>
                  <a:lnTo>
                    <a:pt x="656" y="534"/>
                  </a:lnTo>
                  <a:lnTo>
                    <a:pt x="650" y="522"/>
                  </a:lnTo>
                  <a:lnTo>
                    <a:pt x="646" y="510"/>
                  </a:lnTo>
                  <a:lnTo>
                    <a:pt x="644" y="496"/>
                  </a:lnTo>
                  <a:lnTo>
                    <a:pt x="644" y="412"/>
                  </a:lnTo>
                  <a:lnTo>
                    <a:pt x="644" y="412"/>
                  </a:lnTo>
                  <a:lnTo>
                    <a:pt x="646" y="398"/>
                  </a:lnTo>
                  <a:lnTo>
                    <a:pt x="650" y="386"/>
                  </a:lnTo>
                  <a:lnTo>
                    <a:pt x="656" y="374"/>
                  </a:lnTo>
                  <a:lnTo>
                    <a:pt x="664" y="364"/>
                  </a:lnTo>
                  <a:lnTo>
                    <a:pt x="674" y="356"/>
                  </a:lnTo>
                  <a:lnTo>
                    <a:pt x="686" y="350"/>
                  </a:lnTo>
                  <a:lnTo>
                    <a:pt x="698" y="346"/>
                  </a:lnTo>
                  <a:lnTo>
                    <a:pt x="712" y="344"/>
                  </a:lnTo>
                  <a:lnTo>
                    <a:pt x="796" y="344"/>
                  </a:lnTo>
                  <a:lnTo>
                    <a:pt x="796" y="344"/>
                  </a:lnTo>
                  <a:lnTo>
                    <a:pt x="810" y="346"/>
                  </a:lnTo>
                  <a:lnTo>
                    <a:pt x="822" y="350"/>
                  </a:lnTo>
                  <a:lnTo>
                    <a:pt x="834" y="356"/>
                  </a:lnTo>
                  <a:lnTo>
                    <a:pt x="844" y="364"/>
                  </a:lnTo>
                  <a:lnTo>
                    <a:pt x="852" y="374"/>
                  </a:lnTo>
                  <a:lnTo>
                    <a:pt x="858" y="386"/>
                  </a:lnTo>
                  <a:lnTo>
                    <a:pt x="862" y="398"/>
                  </a:lnTo>
                  <a:lnTo>
                    <a:pt x="864" y="412"/>
                  </a:lnTo>
                  <a:lnTo>
                    <a:pt x="864" y="496"/>
                  </a:lnTo>
                  <a:close/>
                  <a:moveTo>
                    <a:pt x="540" y="412"/>
                  </a:moveTo>
                  <a:lnTo>
                    <a:pt x="540" y="412"/>
                  </a:lnTo>
                  <a:lnTo>
                    <a:pt x="538" y="398"/>
                  </a:lnTo>
                  <a:lnTo>
                    <a:pt x="534" y="386"/>
                  </a:lnTo>
                  <a:lnTo>
                    <a:pt x="528" y="374"/>
                  </a:lnTo>
                  <a:lnTo>
                    <a:pt x="520" y="364"/>
                  </a:lnTo>
                  <a:lnTo>
                    <a:pt x="510" y="356"/>
                  </a:lnTo>
                  <a:lnTo>
                    <a:pt x="500" y="350"/>
                  </a:lnTo>
                  <a:lnTo>
                    <a:pt x="486" y="346"/>
                  </a:lnTo>
                  <a:lnTo>
                    <a:pt x="472" y="344"/>
                  </a:lnTo>
                  <a:lnTo>
                    <a:pt x="390" y="344"/>
                  </a:lnTo>
                  <a:lnTo>
                    <a:pt x="390" y="344"/>
                  </a:lnTo>
                  <a:lnTo>
                    <a:pt x="376" y="346"/>
                  </a:lnTo>
                  <a:lnTo>
                    <a:pt x="362" y="350"/>
                  </a:lnTo>
                  <a:lnTo>
                    <a:pt x="352" y="356"/>
                  </a:lnTo>
                  <a:lnTo>
                    <a:pt x="342" y="364"/>
                  </a:lnTo>
                  <a:lnTo>
                    <a:pt x="334" y="374"/>
                  </a:lnTo>
                  <a:lnTo>
                    <a:pt x="328" y="386"/>
                  </a:lnTo>
                  <a:lnTo>
                    <a:pt x="324" y="398"/>
                  </a:lnTo>
                  <a:lnTo>
                    <a:pt x="322" y="412"/>
                  </a:lnTo>
                  <a:lnTo>
                    <a:pt x="322" y="496"/>
                  </a:lnTo>
                  <a:lnTo>
                    <a:pt x="322" y="496"/>
                  </a:lnTo>
                  <a:lnTo>
                    <a:pt x="324" y="510"/>
                  </a:lnTo>
                  <a:lnTo>
                    <a:pt x="328" y="522"/>
                  </a:lnTo>
                  <a:lnTo>
                    <a:pt x="334" y="534"/>
                  </a:lnTo>
                  <a:lnTo>
                    <a:pt x="342" y="544"/>
                  </a:lnTo>
                  <a:lnTo>
                    <a:pt x="352" y="552"/>
                  </a:lnTo>
                  <a:lnTo>
                    <a:pt x="362" y="558"/>
                  </a:lnTo>
                  <a:lnTo>
                    <a:pt x="376" y="562"/>
                  </a:lnTo>
                  <a:lnTo>
                    <a:pt x="390" y="564"/>
                  </a:lnTo>
                  <a:lnTo>
                    <a:pt x="472" y="564"/>
                  </a:lnTo>
                  <a:lnTo>
                    <a:pt x="472" y="564"/>
                  </a:lnTo>
                  <a:lnTo>
                    <a:pt x="486" y="562"/>
                  </a:lnTo>
                  <a:lnTo>
                    <a:pt x="500" y="558"/>
                  </a:lnTo>
                  <a:lnTo>
                    <a:pt x="510" y="552"/>
                  </a:lnTo>
                  <a:lnTo>
                    <a:pt x="520" y="544"/>
                  </a:lnTo>
                  <a:lnTo>
                    <a:pt x="528" y="534"/>
                  </a:lnTo>
                  <a:lnTo>
                    <a:pt x="534" y="522"/>
                  </a:lnTo>
                  <a:lnTo>
                    <a:pt x="538" y="510"/>
                  </a:lnTo>
                  <a:lnTo>
                    <a:pt x="540" y="496"/>
                  </a:lnTo>
                  <a:lnTo>
                    <a:pt x="540" y="412"/>
                  </a:lnTo>
                  <a:close/>
                  <a:moveTo>
                    <a:pt x="1036" y="344"/>
                  </a:moveTo>
                  <a:lnTo>
                    <a:pt x="1036" y="344"/>
                  </a:lnTo>
                  <a:lnTo>
                    <a:pt x="1022" y="346"/>
                  </a:lnTo>
                  <a:lnTo>
                    <a:pt x="1008" y="350"/>
                  </a:lnTo>
                  <a:lnTo>
                    <a:pt x="998" y="356"/>
                  </a:lnTo>
                  <a:lnTo>
                    <a:pt x="988" y="364"/>
                  </a:lnTo>
                  <a:lnTo>
                    <a:pt x="980" y="374"/>
                  </a:lnTo>
                  <a:lnTo>
                    <a:pt x="974" y="386"/>
                  </a:lnTo>
                  <a:lnTo>
                    <a:pt x="970" y="398"/>
                  </a:lnTo>
                  <a:lnTo>
                    <a:pt x="968" y="412"/>
                  </a:lnTo>
                  <a:lnTo>
                    <a:pt x="968" y="496"/>
                  </a:lnTo>
                  <a:lnTo>
                    <a:pt x="968" y="496"/>
                  </a:lnTo>
                  <a:lnTo>
                    <a:pt x="970" y="510"/>
                  </a:lnTo>
                  <a:lnTo>
                    <a:pt x="974" y="522"/>
                  </a:lnTo>
                  <a:lnTo>
                    <a:pt x="980" y="534"/>
                  </a:lnTo>
                  <a:lnTo>
                    <a:pt x="988" y="544"/>
                  </a:lnTo>
                  <a:lnTo>
                    <a:pt x="998" y="552"/>
                  </a:lnTo>
                  <a:lnTo>
                    <a:pt x="1008" y="558"/>
                  </a:lnTo>
                  <a:lnTo>
                    <a:pt x="1022" y="562"/>
                  </a:lnTo>
                  <a:lnTo>
                    <a:pt x="1036" y="564"/>
                  </a:lnTo>
                  <a:lnTo>
                    <a:pt x="1118" y="564"/>
                  </a:lnTo>
                  <a:lnTo>
                    <a:pt x="1118" y="564"/>
                  </a:lnTo>
                  <a:lnTo>
                    <a:pt x="1132" y="562"/>
                  </a:lnTo>
                  <a:lnTo>
                    <a:pt x="1146" y="558"/>
                  </a:lnTo>
                  <a:lnTo>
                    <a:pt x="1156" y="552"/>
                  </a:lnTo>
                  <a:lnTo>
                    <a:pt x="1166" y="544"/>
                  </a:lnTo>
                  <a:lnTo>
                    <a:pt x="1174" y="534"/>
                  </a:lnTo>
                  <a:lnTo>
                    <a:pt x="1180" y="522"/>
                  </a:lnTo>
                  <a:lnTo>
                    <a:pt x="1184" y="510"/>
                  </a:lnTo>
                  <a:lnTo>
                    <a:pt x="1186" y="496"/>
                  </a:lnTo>
                  <a:lnTo>
                    <a:pt x="1186" y="412"/>
                  </a:lnTo>
                  <a:lnTo>
                    <a:pt x="1186" y="412"/>
                  </a:lnTo>
                  <a:lnTo>
                    <a:pt x="1184" y="398"/>
                  </a:lnTo>
                  <a:lnTo>
                    <a:pt x="1180" y="386"/>
                  </a:lnTo>
                  <a:lnTo>
                    <a:pt x="1174" y="374"/>
                  </a:lnTo>
                  <a:lnTo>
                    <a:pt x="1166" y="364"/>
                  </a:lnTo>
                  <a:lnTo>
                    <a:pt x="1156" y="356"/>
                  </a:lnTo>
                  <a:lnTo>
                    <a:pt x="1146" y="350"/>
                  </a:lnTo>
                  <a:lnTo>
                    <a:pt x="1132" y="346"/>
                  </a:lnTo>
                  <a:lnTo>
                    <a:pt x="1118" y="344"/>
                  </a:lnTo>
                  <a:lnTo>
                    <a:pt x="1036" y="344"/>
                  </a:lnTo>
                  <a:close/>
                  <a:moveTo>
                    <a:pt x="864" y="734"/>
                  </a:moveTo>
                  <a:lnTo>
                    <a:pt x="864" y="734"/>
                  </a:lnTo>
                  <a:lnTo>
                    <a:pt x="862" y="720"/>
                  </a:lnTo>
                  <a:lnTo>
                    <a:pt x="858" y="708"/>
                  </a:lnTo>
                  <a:lnTo>
                    <a:pt x="852" y="696"/>
                  </a:lnTo>
                  <a:lnTo>
                    <a:pt x="844" y="686"/>
                  </a:lnTo>
                  <a:lnTo>
                    <a:pt x="834" y="678"/>
                  </a:lnTo>
                  <a:lnTo>
                    <a:pt x="822" y="672"/>
                  </a:lnTo>
                  <a:lnTo>
                    <a:pt x="810" y="668"/>
                  </a:lnTo>
                  <a:lnTo>
                    <a:pt x="796" y="668"/>
                  </a:lnTo>
                  <a:lnTo>
                    <a:pt x="712" y="668"/>
                  </a:lnTo>
                  <a:lnTo>
                    <a:pt x="712" y="668"/>
                  </a:lnTo>
                  <a:lnTo>
                    <a:pt x="698" y="668"/>
                  </a:lnTo>
                  <a:lnTo>
                    <a:pt x="686" y="672"/>
                  </a:lnTo>
                  <a:lnTo>
                    <a:pt x="674" y="678"/>
                  </a:lnTo>
                  <a:lnTo>
                    <a:pt x="664" y="686"/>
                  </a:lnTo>
                  <a:lnTo>
                    <a:pt x="656" y="696"/>
                  </a:lnTo>
                  <a:lnTo>
                    <a:pt x="650" y="708"/>
                  </a:lnTo>
                  <a:lnTo>
                    <a:pt x="646" y="720"/>
                  </a:lnTo>
                  <a:lnTo>
                    <a:pt x="644" y="734"/>
                  </a:lnTo>
                  <a:lnTo>
                    <a:pt x="644" y="820"/>
                  </a:lnTo>
                  <a:lnTo>
                    <a:pt x="644" y="820"/>
                  </a:lnTo>
                  <a:lnTo>
                    <a:pt x="646" y="832"/>
                  </a:lnTo>
                  <a:lnTo>
                    <a:pt x="650" y="846"/>
                  </a:lnTo>
                  <a:lnTo>
                    <a:pt x="656" y="856"/>
                  </a:lnTo>
                  <a:lnTo>
                    <a:pt x="664" y="866"/>
                  </a:lnTo>
                  <a:lnTo>
                    <a:pt x="674" y="876"/>
                  </a:lnTo>
                  <a:lnTo>
                    <a:pt x="686" y="882"/>
                  </a:lnTo>
                  <a:lnTo>
                    <a:pt x="698" y="886"/>
                  </a:lnTo>
                  <a:lnTo>
                    <a:pt x="712" y="886"/>
                  </a:lnTo>
                  <a:lnTo>
                    <a:pt x="796" y="886"/>
                  </a:lnTo>
                  <a:lnTo>
                    <a:pt x="796" y="886"/>
                  </a:lnTo>
                  <a:lnTo>
                    <a:pt x="810" y="886"/>
                  </a:lnTo>
                  <a:lnTo>
                    <a:pt x="822" y="882"/>
                  </a:lnTo>
                  <a:lnTo>
                    <a:pt x="834" y="876"/>
                  </a:lnTo>
                  <a:lnTo>
                    <a:pt x="844" y="866"/>
                  </a:lnTo>
                  <a:lnTo>
                    <a:pt x="852" y="856"/>
                  </a:lnTo>
                  <a:lnTo>
                    <a:pt x="858" y="846"/>
                  </a:lnTo>
                  <a:lnTo>
                    <a:pt x="862" y="832"/>
                  </a:lnTo>
                  <a:lnTo>
                    <a:pt x="864" y="820"/>
                  </a:lnTo>
                  <a:lnTo>
                    <a:pt x="864" y="734"/>
                  </a:lnTo>
                  <a:close/>
                  <a:moveTo>
                    <a:pt x="540" y="734"/>
                  </a:moveTo>
                  <a:lnTo>
                    <a:pt x="540" y="734"/>
                  </a:lnTo>
                  <a:lnTo>
                    <a:pt x="538" y="720"/>
                  </a:lnTo>
                  <a:lnTo>
                    <a:pt x="534" y="708"/>
                  </a:lnTo>
                  <a:lnTo>
                    <a:pt x="528" y="696"/>
                  </a:lnTo>
                  <a:lnTo>
                    <a:pt x="520" y="686"/>
                  </a:lnTo>
                  <a:lnTo>
                    <a:pt x="510" y="678"/>
                  </a:lnTo>
                  <a:lnTo>
                    <a:pt x="500" y="672"/>
                  </a:lnTo>
                  <a:lnTo>
                    <a:pt x="486" y="668"/>
                  </a:lnTo>
                  <a:lnTo>
                    <a:pt x="472" y="668"/>
                  </a:lnTo>
                  <a:lnTo>
                    <a:pt x="390" y="668"/>
                  </a:lnTo>
                  <a:lnTo>
                    <a:pt x="390" y="668"/>
                  </a:lnTo>
                  <a:lnTo>
                    <a:pt x="376" y="668"/>
                  </a:lnTo>
                  <a:lnTo>
                    <a:pt x="362" y="672"/>
                  </a:lnTo>
                  <a:lnTo>
                    <a:pt x="352" y="678"/>
                  </a:lnTo>
                  <a:lnTo>
                    <a:pt x="342" y="686"/>
                  </a:lnTo>
                  <a:lnTo>
                    <a:pt x="334" y="696"/>
                  </a:lnTo>
                  <a:lnTo>
                    <a:pt x="328" y="708"/>
                  </a:lnTo>
                  <a:lnTo>
                    <a:pt x="324" y="720"/>
                  </a:lnTo>
                  <a:lnTo>
                    <a:pt x="322" y="734"/>
                  </a:lnTo>
                  <a:lnTo>
                    <a:pt x="322" y="820"/>
                  </a:lnTo>
                  <a:lnTo>
                    <a:pt x="322" y="820"/>
                  </a:lnTo>
                  <a:lnTo>
                    <a:pt x="324" y="832"/>
                  </a:lnTo>
                  <a:lnTo>
                    <a:pt x="328" y="846"/>
                  </a:lnTo>
                  <a:lnTo>
                    <a:pt x="334" y="856"/>
                  </a:lnTo>
                  <a:lnTo>
                    <a:pt x="342" y="866"/>
                  </a:lnTo>
                  <a:lnTo>
                    <a:pt x="352" y="876"/>
                  </a:lnTo>
                  <a:lnTo>
                    <a:pt x="362" y="882"/>
                  </a:lnTo>
                  <a:lnTo>
                    <a:pt x="376" y="886"/>
                  </a:lnTo>
                  <a:lnTo>
                    <a:pt x="390" y="886"/>
                  </a:lnTo>
                  <a:lnTo>
                    <a:pt x="472" y="886"/>
                  </a:lnTo>
                  <a:lnTo>
                    <a:pt x="472" y="886"/>
                  </a:lnTo>
                  <a:lnTo>
                    <a:pt x="486" y="886"/>
                  </a:lnTo>
                  <a:lnTo>
                    <a:pt x="500" y="882"/>
                  </a:lnTo>
                  <a:lnTo>
                    <a:pt x="510" y="876"/>
                  </a:lnTo>
                  <a:lnTo>
                    <a:pt x="520" y="866"/>
                  </a:lnTo>
                  <a:lnTo>
                    <a:pt x="528" y="856"/>
                  </a:lnTo>
                  <a:lnTo>
                    <a:pt x="534" y="846"/>
                  </a:lnTo>
                  <a:lnTo>
                    <a:pt x="538" y="832"/>
                  </a:lnTo>
                  <a:lnTo>
                    <a:pt x="540" y="820"/>
                  </a:lnTo>
                  <a:lnTo>
                    <a:pt x="540" y="734"/>
                  </a:lnTo>
                  <a:close/>
                  <a:moveTo>
                    <a:pt x="796" y="990"/>
                  </a:moveTo>
                  <a:lnTo>
                    <a:pt x="712" y="990"/>
                  </a:lnTo>
                  <a:lnTo>
                    <a:pt x="712" y="990"/>
                  </a:lnTo>
                  <a:lnTo>
                    <a:pt x="698" y="992"/>
                  </a:lnTo>
                  <a:lnTo>
                    <a:pt x="686" y="996"/>
                  </a:lnTo>
                  <a:lnTo>
                    <a:pt x="674" y="1002"/>
                  </a:lnTo>
                  <a:lnTo>
                    <a:pt x="664" y="1010"/>
                  </a:lnTo>
                  <a:lnTo>
                    <a:pt x="656" y="1020"/>
                  </a:lnTo>
                  <a:lnTo>
                    <a:pt x="650" y="1032"/>
                  </a:lnTo>
                  <a:lnTo>
                    <a:pt x="646" y="1044"/>
                  </a:lnTo>
                  <a:lnTo>
                    <a:pt x="644" y="1058"/>
                  </a:lnTo>
                  <a:lnTo>
                    <a:pt x="644" y="1142"/>
                  </a:lnTo>
                  <a:lnTo>
                    <a:pt x="644" y="1142"/>
                  </a:lnTo>
                  <a:lnTo>
                    <a:pt x="646" y="1156"/>
                  </a:lnTo>
                  <a:lnTo>
                    <a:pt x="650" y="1168"/>
                  </a:lnTo>
                  <a:lnTo>
                    <a:pt x="656" y="1180"/>
                  </a:lnTo>
                  <a:lnTo>
                    <a:pt x="664" y="1190"/>
                  </a:lnTo>
                  <a:lnTo>
                    <a:pt x="674" y="1198"/>
                  </a:lnTo>
                  <a:lnTo>
                    <a:pt x="686" y="1204"/>
                  </a:lnTo>
                  <a:lnTo>
                    <a:pt x="698" y="1208"/>
                  </a:lnTo>
                  <a:lnTo>
                    <a:pt x="712" y="1210"/>
                  </a:lnTo>
                  <a:lnTo>
                    <a:pt x="796" y="1210"/>
                  </a:lnTo>
                  <a:lnTo>
                    <a:pt x="796" y="1210"/>
                  </a:lnTo>
                  <a:lnTo>
                    <a:pt x="810" y="1208"/>
                  </a:lnTo>
                  <a:lnTo>
                    <a:pt x="822" y="1204"/>
                  </a:lnTo>
                  <a:lnTo>
                    <a:pt x="834" y="1198"/>
                  </a:lnTo>
                  <a:lnTo>
                    <a:pt x="844" y="1190"/>
                  </a:lnTo>
                  <a:lnTo>
                    <a:pt x="852" y="1180"/>
                  </a:lnTo>
                  <a:lnTo>
                    <a:pt x="858" y="1168"/>
                  </a:lnTo>
                  <a:lnTo>
                    <a:pt x="862" y="1156"/>
                  </a:lnTo>
                  <a:lnTo>
                    <a:pt x="864" y="1142"/>
                  </a:lnTo>
                  <a:lnTo>
                    <a:pt x="864" y="1058"/>
                  </a:lnTo>
                  <a:lnTo>
                    <a:pt x="864" y="1058"/>
                  </a:lnTo>
                  <a:lnTo>
                    <a:pt x="862" y="1044"/>
                  </a:lnTo>
                  <a:lnTo>
                    <a:pt x="858" y="1032"/>
                  </a:lnTo>
                  <a:lnTo>
                    <a:pt x="852" y="1020"/>
                  </a:lnTo>
                  <a:lnTo>
                    <a:pt x="844" y="1010"/>
                  </a:lnTo>
                  <a:lnTo>
                    <a:pt x="834" y="1002"/>
                  </a:lnTo>
                  <a:lnTo>
                    <a:pt x="822" y="996"/>
                  </a:lnTo>
                  <a:lnTo>
                    <a:pt x="810" y="992"/>
                  </a:lnTo>
                  <a:lnTo>
                    <a:pt x="796" y="990"/>
                  </a:lnTo>
                  <a:lnTo>
                    <a:pt x="796" y="990"/>
                  </a:lnTo>
                  <a:close/>
                  <a:moveTo>
                    <a:pt x="472" y="990"/>
                  </a:moveTo>
                  <a:lnTo>
                    <a:pt x="390" y="990"/>
                  </a:lnTo>
                  <a:lnTo>
                    <a:pt x="390" y="990"/>
                  </a:lnTo>
                  <a:lnTo>
                    <a:pt x="376" y="992"/>
                  </a:lnTo>
                  <a:lnTo>
                    <a:pt x="362" y="996"/>
                  </a:lnTo>
                  <a:lnTo>
                    <a:pt x="352" y="1002"/>
                  </a:lnTo>
                  <a:lnTo>
                    <a:pt x="342" y="1010"/>
                  </a:lnTo>
                  <a:lnTo>
                    <a:pt x="334" y="1020"/>
                  </a:lnTo>
                  <a:lnTo>
                    <a:pt x="328" y="1032"/>
                  </a:lnTo>
                  <a:lnTo>
                    <a:pt x="324" y="1044"/>
                  </a:lnTo>
                  <a:lnTo>
                    <a:pt x="322" y="1058"/>
                  </a:lnTo>
                  <a:lnTo>
                    <a:pt x="322" y="1142"/>
                  </a:lnTo>
                  <a:lnTo>
                    <a:pt x="322" y="1142"/>
                  </a:lnTo>
                  <a:lnTo>
                    <a:pt x="324" y="1156"/>
                  </a:lnTo>
                  <a:lnTo>
                    <a:pt x="328" y="1168"/>
                  </a:lnTo>
                  <a:lnTo>
                    <a:pt x="334" y="1180"/>
                  </a:lnTo>
                  <a:lnTo>
                    <a:pt x="342" y="1190"/>
                  </a:lnTo>
                  <a:lnTo>
                    <a:pt x="352" y="1198"/>
                  </a:lnTo>
                  <a:lnTo>
                    <a:pt x="362" y="1204"/>
                  </a:lnTo>
                  <a:lnTo>
                    <a:pt x="376" y="1208"/>
                  </a:lnTo>
                  <a:lnTo>
                    <a:pt x="390" y="1210"/>
                  </a:lnTo>
                  <a:lnTo>
                    <a:pt x="472" y="1210"/>
                  </a:lnTo>
                  <a:lnTo>
                    <a:pt x="472" y="1210"/>
                  </a:lnTo>
                  <a:lnTo>
                    <a:pt x="486" y="1208"/>
                  </a:lnTo>
                  <a:lnTo>
                    <a:pt x="500" y="1204"/>
                  </a:lnTo>
                  <a:lnTo>
                    <a:pt x="510" y="1198"/>
                  </a:lnTo>
                  <a:lnTo>
                    <a:pt x="520" y="1190"/>
                  </a:lnTo>
                  <a:lnTo>
                    <a:pt x="528" y="1180"/>
                  </a:lnTo>
                  <a:lnTo>
                    <a:pt x="534" y="1168"/>
                  </a:lnTo>
                  <a:lnTo>
                    <a:pt x="538" y="1156"/>
                  </a:lnTo>
                  <a:lnTo>
                    <a:pt x="540" y="1142"/>
                  </a:lnTo>
                  <a:lnTo>
                    <a:pt x="540" y="1058"/>
                  </a:lnTo>
                  <a:lnTo>
                    <a:pt x="540" y="1058"/>
                  </a:lnTo>
                  <a:lnTo>
                    <a:pt x="538" y="1044"/>
                  </a:lnTo>
                  <a:lnTo>
                    <a:pt x="534" y="1032"/>
                  </a:lnTo>
                  <a:lnTo>
                    <a:pt x="528" y="1020"/>
                  </a:lnTo>
                  <a:lnTo>
                    <a:pt x="520" y="1010"/>
                  </a:lnTo>
                  <a:lnTo>
                    <a:pt x="510" y="1002"/>
                  </a:lnTo>
                  <a:lnTo>
                    <a:pt x="500" y="996"/>
                  </a:lnTo>
                  <a:lnTo>
                    <a:pt x="486" y="992"/>
                  </a:lnTo>
                  <a:lnTo>
                    <a:pt x="472" y="990"/>
                  </a:lnTo>
                  <a:lnTo>
                    <a:pt x="472" y="990"/>
                  </a:lnTo>
                  <a:close/>
                  <a:moveTo>
                    <a:pt x="1450" y="2344"/>
                  </a:moveTo>
                  <a:lnTo>
                    <a:pt x="1450" y="2344"/>
                  </a:lnTo>
                  <a:lnTo>
                    <a:pt x="1452" y="2344"/>
                  </a:lnTo>
                  <a:lnTo>
                    <a:pt x="1452" y="2344"/>
                  </a:lnTo>
                  <a:lnTo>
                    <a:pt x="1432" y="2366"/>
                  </a:lnTo>
                  <a:lnTo>
                    <a:pt x="1410" y="2386"/>
                  </a:lnTo>
                  <a:lnTo>
                    <a:pt x="1386" y="2406"/>
                  </a:lnTo>
                  <a:lnTo>
                    <a:pt x="1360" y="2420"/>
                  </a:lnTo>
                  <a:lnTo>
                    <a:pt x="1332" y="2432"/>
                  </a:lnTo>
                  <a:lnTo>
                    <a:pt x="1302" y="2442"/>
                  </a:lnTo>
                  <a:lnTo>
                    <a:pt x="1270" y="2448"/>
                  </a:lnTo>
                  <a:lnTo>
                    <a:pt x="1238" y="2450"/>
                  </a:lnTo>
                  <a:lnTo>
                    <a:pt x="270" y="2450"/>
                  </a:lnTo>
                  <a:lnTo>
                    <a:pt x="270" y="2450"/>
                  </a:lnTo>
                  <a:lnTo>
                    <a:pt x="242" y="2448"/>
                  </a:lnTo>
                  <a:lnTo>
                    <a:pt x="216" y="2444"/>
                  </a:lnTo>
                  <a:lnTo>
                    <a:pt x="190" y="2438"/>
                  </a:lnTo>
                  <a:lnTo>
                    <a:pt x="164" y="2428"/>
                  </a:lnTo>
                  <a:lnTo>
                    <a:pt x="142" y="2418"/>
                  </a:lnTo>
                  <a:lnTo>
                    <a:pt x="118" y="2404"/>
                  </a:lnTo>
                  <a:lnTo>
                    <a:pt x="98" y="2388"/>
                  </a:lnTo>
                  <a:lnTo>
                    <a:pt x="80" y="2370"/>
                  </a:lnTo>
                  <a:lnTo>
                    <a:pt x="62" y="2352"/>
                  </a:lnTo>
                  <a:lnTo>
                    <a:pt x="46" y="2330"/>
                  </a:lnTo>
                  <a:lnTo>
                    <a:pt x="32" y="2308"/>
                  </a:lnTo>
                  <a:lnTo>
                    <a:pt x="22" y="2286"/>
                  </a:lnTo>
                  <a:lnTo>
                    <a:pt x="12" y="2260"/>
                  </a:lnTo>
                  <a:lnTo>
                    <a:pt x="6" y="2234"/>
                  </a:lnTo>
                  <a:lnTo>
                    <a:pt x="2" y="2208"/>
                  </a:lnTo>
                  <a:lnTo>
                    <a:pt x="0" y="2180"/>
                  </a:lnTo>
                  <a:lnTo>
                    <a:pt x="0" y="270"/>
                  </a:lnTo>
                  <a:lnTo>
                    <a:pt x="0" y="270"/>
                  </a:lnTo>
                  <a:lnTo>
                    <a:pt x="2" y="242"/>
                  </a:lnTo>
                  <a:lnTo>
                    <a:pt x="6" y="216"/>
                  </a:lnTo>
                  <a:lnTo>
                    <a:pt x="12" y="190"/>
                  </a:lnTo>
                  <a:lnTo>
                    <a:pt x="22" y="164"/>
                  </a:lnTo>
                  <a:lnTo>
                    <a:pt x="32" y="142"/>
                  </a:lnTo>
                  <a:lnTo>
                    <a:pt x="46" y="120"/>
                  </a:lnTo>
                  <a:lnTo>
                    <a:pt x="62" y="98"/>
                  </a:lnTo>
                  <a:lnTo>
                    <a:pt x="80" y="80"/>
                  </a:lnTo>
                  <a:lnTo>
                    <a:pt x="98" y="62"/>
                  </a:lnTo>
                  <a:lnTo>
                    <a:pt x="118" y="46"/>
                  </a:lnTo>
                  <a:lnTo>
                    <a:pt x="142" y="32"/>
                  </a:lnTo>
                  <a:lnTo>
                    <a:pt x="164" y="22"/>
                  </a:lnTo>
                  <a:lnTo>
                    <a:pt x="190" y="12"/>
                  </a:lnTo>
                  <a:lnTo>
                    <a:pt x="216" y="6"/>
                  </a:lnTo>
                  <a:lnTo>
                    <a:pt x="242" y="2"/>
                  </a:lnTo>
                  <a:lnTo>
                    <a:pt x="270" y="0"/>
                  </a:lnTo>
                  <a:lnTo>
                    <a:pt x="1238" y="0"/>
                  </a:lnTo>
                  <a:lnTo>
                    <a:pt x="1238" y="0"/>
                  </a:lnTo>
                  <a:lnTo>
                    <a:pt x="1266" y="2"/>
                  </a:lnTo>
                  <a:lnTo>
                    <a:pt x="1292" y="6"/>
                  </a:lnTo>
                  <a:lnTo>
                    <a:pt x="1318" y="12"/>
                  </a:lnTo>
                  <a:lnTo>
                    <a:pt x="1344" y="22"/>
                  </a:lnTo>
                  <a:lnTo>
                    <a:pt x="1366" y="32"/>
                  </a:lnTo>
                  <a:lnTo>
                    <a:pt x="1390" y="46"/>
                  </a:lnTo>
                  <a:lnTo>
                    <a:pt x="1410" y="62"/>
                  </a:lnTo>
                  <a:lnTo>
                    <a:pt x="1428" y="80"/>
                  </a:lnTo>
                  <a:lnTo>
                    <a:pt x="1446" y="98"/>
                  </a:lnTo>
                  <a:lnTo>
                    <a:pt x="1462" y="120"/>
                  </a:lnTo>
                  <a:lnTo>
                    <a:pt x="1476" y="142"/>
                  </a:lnTo>
                  <a:lnTo>
                    <a:pt x="1486" y="164"/>
                  </a:lnTo>
                  <a:lnTo>
                    <a:pt x="1496" y="190"/>
                  </a:lnTo>
                  <a:lnTo>
                    <a:pt x="1502" y="216"/>
                  </a:lnTo>
                  <a:lnTo>
                    <a:pt x="1506" y="242"/>
                  </a:lnTo>
                  <a:lnTo>
                    <a:pt x="1508" y="270"/>
                  </a:lnTo>
                  <a:lnTo>
                    <a:pt x="1508" y="1064"/>
                  </a:lnTo>
                  <a:lnTo>
                    <a:pt x="1508" y="1064"/>
                  </a:lnTo>
                  <a:lnTo>
                    <a:pt x="1496" y="1066"/>
                  </a:lnTo>
                  <a:lnTo>
                    <a:pt x="1496" y="1066"/>
                  </a:lnTo>
                  <a:lnTo>
                    <a:pt x="1480" y="1050"/>
                  </a:lnTo>
                  <a:lnTo>
                    <a:pt x="1462" y="1036"/>
                  </a:lnTo>
                  <a:lnTo>
                    <a:pt x="1442" y="1022"/>
                  </a:lnTo>
                  <a:lnTo>
                    <a:pt x="1422" y="1012"/>
                  </a:lnTo>
                  <a:lnTo>
                    <a:pt x="1400" y="1004"/>
                  </a:lnTo>
                  <a:lnTo>
                    <a:pt x="1376" y="998"/>
                  </a:lnTo>
                  <a:lnTo>
                    <a:pt x="1352" y="994"/>
                  </a:lnTo>
                  <a:lnTo>
                    <a:pt x="1328" y="992"/>
                  </a:lnTo>
                  <a:lnTo>
                    <a:pt x="1328" y="992"/>
                  </a:lnTo>
                  <a:lnTo>
                    <a:pt x="1306" y="994"/>
                  </a:lnTo>
                  <a:lnTo>
                    <a:pt x="1306" y="270"/>
                  </a:lnTo>
                  <a:lnTo>
                    <a:pt x="1306" y="270"/>
                  </a:lnTo>
                  <a:lnTo>
                    <a:pt x="1304" y="256"/>
                  </a:lnTo>
                  <a:lnTo>
                    <a:pt x="1300" y="244"/>
                  </a:lnTo>
                  <a:lnTo>
                    <a:pt x="1294" y="232"/>
                  </a:lnTo>
                  <a:lnTo>
                    <a:pt x="1286" y="222"/>
                  </a:lnTo>
                  <a:lnTo>
                    <a:pt x="1276" y="214"/>
                  </a:lnTo>
                  <a:lnTo>
                    <a:pt x="1264" y="208"/>
                  </a:lnTo>
                  <a:lnTo>
                    <a:pt x="1252" y="204"/>
                  </a:lnTo>
                  <a:lnTo>
                    <a:pt x="1238" y="202"/>
                  </a:lnTo>
                  <a:lnTo>
                    <a:pt x="270" y="202"/>
                  </a:lnTo>
                  <a:lnTo>
                    <a:pt x="270" y="202"/>
                  </a:lnTo>
                  <a:lnTo>
                    <a:pt x="256" y="204"/>
                  </a:lnTo>
                  <a:lnTo>
                    <a:pt x="244" y="208"/>
                  </a:lnTo>
                  <a:lnTo>
                    <a:pt x="232" y="214"/>
                  </a:lnTo>
                  <a:lnTo>
                    <a:pt x="222" y="222"/>
                  </a:lnTo>
                  <a:lnTo>
                    <a:pt x="214" y="232"/>
                  </a:lnTo>
                  <a:lnTo>
                    <a:pt x="208" y="244"/>
                  </a:lnTo>
                  <a:lnTo>
                    <a:pt x="204" y="256"/>
                  </a:lnTo>
                  <a:lnTo>
                    <a:pt x="202" y="270"/>
                  </a:lnTo>
                  <a:lnTo>
                    <a:pt x="202" y="1814"/>
                  </a:lnTo>
                  <a:lnTo>
                    <a:pt x="202" y="1814"/>
                  </a:lnTo>
                  <a:lnTo>
                    <a:pt x="204" y="1828"/>
                  </a:lnTo>
                  <a:lnTo>
                    <a:pt x="208" y="1840"/>
                  </a:lnTo>
                  <a:lnTo>
                    <a:pt x="214" y="1852"/>
                  </a:lnTo>
                  <a:lnTo>
                    <a:pt x="222" y="1862"/>
                  </a:lnTo>
                  <a:lnTo>
                    <a:pt x="232" y="1870"/>
                  </a:lnTo>
                  <a:lnTo>
                    <a:pt x="244" y="1876"/>
                  </a:lnTo>
                  <a:lnTo>
                    <a:pt x="256" y="1880"/>
                  </a:lnTo>
                  <a:lnTo>
                    <a:pt x="270" y="1882"/>
                  </a:lnTo>
                  <a:lnTo>
                    <a:pt x="740" y="1882"/>
                  </a:lnTo>
                  <a:lnTo>
                    <a:pt x="1040" y="2180"/>
                  </a:lnTo>
                  <a:lnTo>
                    <a:pt x="1040" y="2180"/>
                  </a:lnTo>
                  <a:lnTo>
                    <a:pt x="1052" y="2190"/>
                  </a:lnTo>
                  <a:lnTo>
                    <a:pt x="1066" y="2202"/>
                  </a:lnTo>
                  <a:lnTo>
                    <a:pt x="1066" y="2202"/>
                  </a:lnTo>
                  <a:lnTo>
                    <a:pt x="1106" y="2232"/>
                  </a:lnTo>
                  <a:lnTo>
                    <a:pt x="1148" y="2260"/>
                  </a:lnTo>
                  <a:lnTo>
                    <a:pt x="1194" y="2284"/>
                  </a:lnTo>
                  <a:lnTo>
                    <a:pt x="1242" y="2306"/>
                  </a:lnTo>
                  <a:lnTo>
                    <a:pt x="1290" y="2322"/>
                  </a:lnTo>
                  <a:lnTo>
                    <a:pt x="1342" y="2334"/>
                  </a:lnTo>
                  <a:lnTo>
                    <a:pt x="1368" y="2338"/>
                  </a:lnTo>
                  <a:lnTo>
                    <a:pt x="1396" y="2340"/>
                  </a:lnTo>
                  <a:lnTo>
                    <a:pt x="1422" y="2342"/>
                  </a:lnTo>
                  <a:lnTo>
                    <a:pt x="1450" y="2344"/>
                  </a:lnTo>
                  <a:lnTo>
                    <a:pt x="1450" y="2344"/>
                  </a:lnTo>
                  <a:close/>
                  <a:moveTo>
                    <a:pt x="888" y="2174"/>
                  </a:moveTo>
                  <a:lnTo>
                    <a:pt x="888" y="2174"/>
                  </a:lnTo>
                  <a:lnTo>
                    <a:pt x="886" y="2160"/>
                  </a:lnTo>
                  <a:lnTo>
                    <a:pt x="884" y="2148"/>
                  </a:lnTo>
                  <a:lnTo>
                    <a:pt x="882" y="2134"/>
                  </a:lnTo>
                  <a:lnTo>
                    <a:pt x="876" y="2122"/>
                  </a:lnTo>
                  <a:lnTo>
                    <a:pt x="872" y="2110"/>
                  </a:lnTo>
                  <a:lnTo>
                    <a:pt x="864" y="2100"/>
                  </a:lnTo>
                  <a:lnTo>
                    <a:pt x="856" y="2090"/>
                  </a:lnTo>
                  <a:lnTo>
                    <a:pt x="848" y="2080"/>
                  </a:lnTo>
                  <a:lnTo>
                    <a:pt x="838" y="2072"/>
                  </a:lnTo>
                  <a:lnTo>
                    <a:pt x="828" y="2064"/>
                  </a:lnTo>
                  <a:lnTo>
                    <a:pt x="818" y="2058"/>
                  </a:lnTo>
                  <a:lnTo>
                    <a:pt x="806" y="2052"/>
                  </a:lnTo>
                  <a:lnTo>
                    <a:pt x="794" y="2046"/>
                  </a:lnTo>
                  <a:lnTo>
                    <a:pt x="780" y="2044"/>
                  </a:lnTo>
                  <a:lnTo>
                    <a:pt x="768" y="2042"/>
                  </a:lnTo>
                  <a:lnTo>
                    <a:pt x="754" y="2040"/>
                  </a:lnTo>
                  <a:lnTo>
                    <a:pt x="754" y="2040"/>
                  </a:lnTo>
                  <a:lnTo>
                    <a:pt x="740" y="2042"/>
                  </a:lnTo>
                  <a:lnTo>
                    <a:pt x="728" y="2044"/>
                  </a:lnTo>
                  <a:lnTo>
                    <a:pt x="714" y="2046"/>
                  </a:lnTo>
                  <a:lnTo>
                    <a:pt x="702" y="2052"/>
                  </a:lnTo>
                  <a:lnTo>
                    <a:pt x="690" y="2058"/>
                  </a:lnTo>
                  <a:lnTo>
                    <a:pt x="680" y="2064"/>
                  </a:lnTo>
                  <a:lnTo>
                    <a:pt x="670" y="2072"/>
                  </a:lnTo>
                  <a:lnTo>
                    <a:pt x="660" y="2080"/>
                  </a:lnTo>
                  <a:lnTo>
                    <a:pt x="652" y="2090"/>
                  </a:lnTo>
                  <a:lnTo>
                    <a:pt x="644" y="2100"/>
                  </a:lnTo>
                  <a:lnTo>
                    <a:pt x="636" y="2110"/>
                  </a:lnTo>
                  <a:lnTo>
                    <a:pt x="632" y="2122"/>
                  </a:lnTo>
                  <a:lnTo>
                    <a:pt x="626" y="2134"/>
                  </a:lnTo>
                  <a:lnTo>
                    <a:pt x="624" y="2148"/>
                  </a:lnTo>
                  <a:lnTo>
                    <a:pt x="622" y="2160"/>
                  </a:lnTo>
                  <a:lnTo>
                    <a:pt x="620" y="2174"/>
                  </a:lnTo>
                  <a:lnTo>
                    <a:pt x="620" y="2174"/>
                  </a:lnTo>
                  <a:lnTo>
                    <a:pt x="622" y="2188"/>
                  </a:lnTo>
                  <a:lnTo>
                    <a:pt x="624" y="2202"/>
                  </a:lnTo>
                  <a:lnTo>
                    <a:pt x="626" y="2214"/>
                  </a:lnTo>
                  <a:lnTo>
                    <a:pt x="632" y="2226"/>
                  </a:lnTo>
                  <a:lnTo>
                    <a:pt x="636" y="2238"/>
                  </a:lnTo>
                  <a:lnTo>
                    <a:pt x="644" y="2248"/>
                  </a:lnTo>
                  <a:lnTo>
                    <a:pt x="652" y="2258"/>
                  </a:lnTo>
                  <a:lnTo>
                    <a:pt x="660" y="2268"/>
                  </a:lnTo>
                  <a:lnTo>
                    <a:pt x="670" y="2278"/>
                  </a:lnTo>
                  <a:lnTo>
                    <a:pt x="680" y="2284"/>
                  </a:lnTo>
                  <a:lnTo>
                    <a:pt x="690" y="2292"/>
                  </a:lnTo>
                  <a:lnTo>
                    <a:pt x="702" y="2298"/>
                  </a:lnTo>
                  <a:lnTo>
                    <a:pt x="714" y="2302"/>
                  </a:lnTo>
                  <a:lnTo>
                    <a:pt x="728" y="2304"/>
                  </a:lnTo>
                  <a:lnTo>
                    <a:pt x="740" y="2306"/>
                  </a:lnTo>
                  <a:lnTo>
                    <a:pt x="754" y="2308"/>
                  </a:lnTo>
                  <a:lnTo>
                    <a:pt x="754" y="2308"/>
                  </a:lnTo>
                  <a:lnTo>
                    <a:pt x="768" y="2306"/>
                  </a:lnTo>
                  <a:lnTo>
                    <a:pt x="780" y="2304"/>
                  </a:lnTo>
                  <a:lnTo>
                    <a:pt x="794" y="2302"/>
                  </a:lnTo>
                  <a:lnTo>
                    <a:pt x="806" y="2298"/>
                  </a:lnTo>
                  <a:lnTo>
                    <a:pt x="818" y="2292"/>
                  </a:lnTo>
                  <a:lnTo>
                    <a:pt x="828" y="2284"/>
                  </a:lnTo>
                  <a:lnTo>
                    <a:pt x="838" y="2278"/>
                  </a:lnTo>
                  <a:lnTo>
                    <a:pt x="848" y="2268"/>
                  </a:lnTo>
                  <a:lnTo>
                    <a:pt x="856" y="2258"/>
                  </a:lnTo>
                  <a:lnTo>
                    <a:pt x="864" y="2248"/>
                  </a:lnTo>
                  <a:lnTo>
                    <a:pt x="872" y="2238"/>
                  </a:lnTo>
                  <a:lnTo>
                    <a:pt x="876" y="2226"/>
                  </a:lnTo>
                  <a:lnTo>
                    <a:pt x="882" y="2214"/>
                  </a:lnTo>
                  <a:lnTo>
                    <a:pt x="884" y="2202"/>
                  </a:lnTo>
                  <a:lnTo>
                    <a:pt x="886" y="2188"/>
                  </a:lnTo>
                  <a:lnTo>
                    <a:pt x="888" y="2174"/>
                  </a:lnTo>
                  <a:lnTo>
                    <a:pt x="888" y="2174"/>
                  </a:lnTo>
                  <a:close/>
                  <a:moveTo>
                    <a:pt x="1934" y="1728"/>
                  </a:moveTo>
                  <a:lnTo>
                    <a:pt x="1934" y="1728"/>
                  </a:lnTo>
                  <a:lnTo>
                    <a:pt x="1934" y="1716"/>
                  </a:lnTo>
                  <a:lnTo>
                    <a:pt x="1934" y="1346"/>
                  </a:lnTo>
                  <a:lnTo>
                    <a:pt x="1934" y="1346"/>
                  </a:lnTo>
                  <a:lnTo>
                    <a:pt x="1934" y="1334"/>
                  </a:lnTo>
                  <a:lnTo>
                    <a:pt x="1932" y="1322"/>
                  </a:lnTo>
                  <a:lnTo>
                    <a:pt x="1928" y="1310"/>
                  </a:lnTo>
                  <a:lnTo>
                    <a:pt x="1924" y="1298"/>
                  </a:lnTo>
                  <a:lnTo>
                    <a:pt x="1914" y="1278"/>
                  </a:lnTo>
                  <a:lnTo>
                    <a:pt x="1898" y="1258"/>
                  </a:lnTo>
                  <a:lnTo>
                    <a:pt x="1880" y="1244"/>
                  </a:lnTo>
                  <a:lnTo>
                    <a:pt x="1858" y="1232"/>
                  </a:lnTo>
                  <a:lnTo>
                    <a:pt x="1848" y="1228"/>
                  </a:lnTo>
                  <a:lnTo>
                    <a:pt x="1836" y="1226"/>
                  </a:lnTo>
                  <a:lnTo>
                    <a:pt x="1824" y="1224"/>
                  </a:lnTo>
                  <a:lnTo>
                    <a:pt x="1812" y="1222"/>
                  </a:lnTo>
                  <a:lnTo>
                    <a:pt x="1812" y="1222"/>
                  </a:lnTo>
                  <a:lnTo>
                    <a:pt x="1790" y="1224"/>
                  </a:lnTo>
                  <a:lnTo>
                    <a:pt x="1770" y="1230"/>
                  </a:lnTo>
                  <a:lnTo>
                    <a:pt x="1752" y="1238"/>
                  </a:lnTo>
                  <a:lnTo>
                    <a:pt x="1736" y="1248"/>
                  </a:lnTo>
                  <a:lnTo>
                    <a:pt x="1722" y="1262"/>
                  </a:lnTo>
                  <a:lnTo>
                    <a:pt x="1710" y="1278"/>
                  </a:lnTo>
                  <a:lnTo>
                    <a:pt x="1700" y="1296"/>
                  </a:lnTo>
                  <a:lnTo>
                    <a:pt x="1692" y="1314"/>
                  </a:lnTo>
                  <a:lnTo>
                    <a:pt x="1692" y="1284"/>
                  </a:lnTo>
                  <a:lnTo>
                    <a:pt x="1692" y="1284"/>
                  </a:lnTo>
                  <a:lnTo>
                    <a:pt x="1692" y="1272"/>
                  </a:lnTo>
                  <a:lnTo>
                    <a:pt x="1690" y="1260"/>
                  </a:lnTo>
                  <a:lnTo>
                    <a:pt x="1688" y="1248"/>
                  </a:lnTo>
                  <a:lnTo>
                    <a:pt x="1682" y="1236"/>
                  </a:lnTo>
                  <a:lnTo>
                    <a:pt x="1672" y="1216"/>
                  </a:lnTo>
                  <a:lnTo>
                    <a:pt x="1656" y="1198"/>
                  </a:lnTo>
                  <a:lnTo>
                    <a:pt x="1638" y="1182"/>
                  </a:lnTo>
                  <a:lnTo>
                    <a:pt x="1618" y="1172"/>
                  </a:lnTo>
                  <a:lnTo>
                    <a:pt x="1606" y="1166"/>
                  </a:lnTo>
                  <a:lnTo>
                    <a:pt x="1594" y="1164"/>
                  </a:lnTo>
                  <a:lnTo>
                    <a:pt x="1582" y="1162"/>
                  </a:lnTo>
                  <a:lnTo>
                    <a:pt x="1570" y="1162"/>
                  </a:lnTo>
                  <a:lnTo>
                    <a:pt x="1570" y="1162"/>
                  </a:lnTo>
                  <a:lnTo>
                    <a:pt x="1548" y="1164"/>
                  </a:lnTo>
                  <a:lnTo>
                    <a:pt x="1530" y="1168"/>
                  </a:lnTo>
                  <a:lnTo>
                    <a:pt x="1510" y="1176"/>
                  </a:lnTo>
                  <a:lnTo>
                    <a:pt x="1494" y="1188"/>
                  </a:lnTo>
                  <a:lnTo>
                    <a:pt x="1480" y="1200"/>
                  </a:lnTo>
                  <a:lnTo>
                    <a:pt x="1468" y="1216"/>
                  </a:lnTo>
                  <a:lnTo>
                    <a:pt x="1458" y="1234"/>
                  </a:lnTo>
                  <a:lnTo>
                    <a:pt x="1452" y="1252"/>
                  </a:lnTo>
                  <a:lnTo>
                    <a:pt x="1452" y="1222"/>
                  </a:lnTo>
                  <a:lnTo>
                    <a:pt x="1452" y="1222"/>
                  </a:lnTo>
                  <a:lnTo>
                    <a:pt x="1450" y="1210"/>
                  </a:lnTo>
                  <a:lnTo>
                    <a:pt x="1448" y="1198"/>
                  </a:lnTo>
                  <a:lnTo>
                    <a:pt x="1446" y="1186"/>
                  </a:lnTo>
                  <a:lnTo>
                    <a:pt x="1442" y="1174"/>
                  </a:lnTo>
                  <a:lnTo>
                    <a:pt x="1430" y="1154"/>
                  </a:lnTo>
                  <a:lnTo>
                    <a:pt x="1416" y="1136"/>
                  </a:lnTo>
                  <a:lnTo>
                    <a:pt x="1396" y="1120"/>
                  </a:lnTo>
                  <a:lnTo>
                    <a:pt x="1376" y="1110"/>
                  </a:lnTo>
                  <a:lnTo>
                    <a:pt x="1364" y="1106"/>
                  </a:lnTo>
                  <a:lnTo>
                    <a:pt x="1352" y="1102"/>
                  </a:lnTo>
                  <a:lnTo>
                    <a:pt x="1340" y="1100"/>
                  </a:lnTo>
                  <a:lnTo>
                    <a:pt x="1328" y="1100"/>
                  </a:lnTo>
                  <a:lnTo>
                    <a:pt x="1328" y="1100"/>
                  </a:lnTo>
                  <a:lnTo>
                    <a:pt x="1308" y="1102"/>
                  </a:lnTo>
                  <a:lnTo>
                    <a:pt x="1288" y="1106"/>
                  </a:lnTo>
                  <a:lnTo>
                    <a:pt x="1270" y="1114"/>
                  </a:lnTo>
                  <a:lnTo>
                    <a:pt x="1252" y="1126"/>
                  </a:lnTo>
                  <a:lnTo>
                    <a:pt x="1238" y="1140"/>
                  </a:lnTo>
                  <a:lnTo>
                    <a:pt x="1226" y="1154"/>
                  </a:lnTo>
                  <a:lnTo>
                    <a:pt x="1216" y="1172"/>
                  </a:lnTo>
                  <a:lnTo>
                    <a:pt x="1210" y="1190"/>
                  </a:lnTo>
                  <a:lnTo>
                    <a:pt x="1210" y="790"/>
                  </a:lnTo>
                  <a:lnTo>
                    <a:pt x="1210" y="790"/>
                  </a:lnTo>
                  <a:lnTo>
                    <a:pt x="1210" y="778"/>
                  </a:lnTo>
                  <a:lnTo>
                    <a:pt x="1208" y="766"/>
                  </a:lnTo>
                  <a:lnTo>
                    <a:pt x="1204" y="754"/>
                  </a:lnTo>
                  <a:lnTo>
                    <a:pt x="1200" y="742"/>
                  </a:lnTo>
                  <a:lnTo>
                    <a:pt x="1188" y="722"/>
                  </a:lnTo>
                  <a:lnTo>
                    <a:pt x="1174" y="704"/>
                  </a:lnTo>
                  <a:lnTo>
                    <a:pt x="1156" y="688"/>
                  </a:lnTo>
                  <a:lnTo>
                    <a:pt x="1134" y="678"/>
                  </a:lnTo>
                  <a:lnTo>
                    <a:pt x="1124" y="674"/>
                  </a:lnTo>
                  <a:lnTo>
                    <a:pt x="1112" y="670"/>
                  </a:lnTo>
                  <a:lnTo>
                    <a:pt x="1100" y="668"/>
                  </a:lnTo>
                  <a:lnTo>
                    <a:pt x="1086" y="668"/>
                  </a:lnTo>
                  <a:lnTo>
                    <a:pt x="1086" y="668"/>
                  </a:lnTo>
                  <a:lnTo>
                    <a:pt x="1074" y="668"/>
                  </a:lnTo>
                  <a:lnTo>
                    <a:pt x="1062" y="670"/>
                  </a:lnTo>
                  <a:lnTo>
                    <a:pt x="1050" y="674"/>
                  </a:lnTo>
                  <a:lnTo>
                    <a:pt x="1038" y="678"/>
                  </a:lnTo>
                  <a:lnTo>
                    <a:pt x="1018" y="688"/>
                  </a:lnTo>
                  <a:lnTo>
                    <a:pt x="1000" y="704"/>
                  </a:lnTo>
                  <a:lnTo>
                    <a:pt x="984" y="722"/>
                  </a:lnTo>
                  <a:lnTo>
                    <a:pt x="974" y="742"/>
                  </a:lnTo>
                  <a:lnTo>
                    <a:pt x="970" y="754"/>
                  </a:lnTo>
                  <a:lnTo>
                    <a:pt x="966" y="766"/>
                  </a:lnTo>
                  <a:lnTo>
                    <a:pt x="964" y="778"/>
                  </a:lnTo>
                  <a:lnTo>
                    <a:pt x="964" y="790"/>
                  </a:lnTo>
                  <a:lnTo>
                    <a:pt x="964" y="1604"/>
                  </a:lnTo>
                  <a:lnTo>
                    <a:pt x="788" y="1428"/>
                  </a:lnTo>
                  <a:lnTo>
                    <a:pt x="788" y="1428"/>
                  </a:lnTo>
                  <a:lnTo>
                    <a:pt x="778" y="1418"/>
                  </a:lnTo>
                  <a:lnTo>
                    <a:pt x="768" y="1412"/>
                  </a:lnTo>
                  <a:lnTo>
                    <a:pt x="758" y="1406"/>
                  </a:lnTo>
                  <a:lnTo>
                    <a:pt x="746" y="1400"/>
                  </a:lnTo>
                  <a:lnTo>
                    <a:pt x="724" y="1394"/>
                  </a:lnTo>
                  <a:lnTo>
                    <a:pt x="700" y="1392"/>
                  </a:lnTo>
                  <a:lnTo>
                    <a:pt x="678" y="1394"/>
                  </a:lnTo>
                  <a:lnTo>
                    <a:pt x="654" y="1400"/>
                  </a:lnTo>
                  <a:lnTo>
                    <a:pt x="644" y="1406"/>
                  </a:lnTo>
                  <a:lnTo>
                    <a:pt x="632" y="1412"/>
                  </a:lnTo>
                  <a:lnTo>
                    <a:pt x="622" y="1418"/>
                  </a:lnTo>
                  <a:lnTo>
                    <a:pt x="614" y="1428"/>
                  </a:lnTo>
                  <a:lnTo>
                    <a:pt x="614" y="1428"/>
                  </a:lnTo>
                  <a:lnTo>
                    <a:pt x="606" y="1436"/>
                  </a:lnTo>
                  <a:lnTo>
                    <a:pt x="598" y="1446"/>
                  </a:lnTo>
                  <a:lnTo>
                    <a:pt x="592" y="1458"/>
                  </a:lnTo>
                  <a:lnTo>
                    <a:pt x="586" y="1468"/>
                  </a:lnTo>
                  <a:lnTo>
                    <a:pt x="580" y="1490"/>
                  </a:lnTo>
                  <a:lnTo>
                    <a:pt x="578" y="1514"/>
                  </a:lnTo>
                  <a:lnTo>
                    <a:pt x="580" y="1538"/>
                  </a:lnTo>
                  <a:lnTo>
                    <a:pt x="586" y="1560"/>
                  </a:lnTo>
                  <a:lnTo>
                    <a:pt x="592" y="1572"/>
                  </a:lnTo>
                  <a:lnTo>
                    <a:pt x="598" y="1582"/>
                  </a:lnTo>
                  <a:lnTo>
                    <a:pt x="606" y="1592"/>
                  </a:lnTo>
                  <a:lnTo>
                    <a:pt x="614" y="1602"/>
                  </a:lnTo>
                  <a:lnTo>
                    <a:pt x="1116" y="2104"/>
                  </a:lnTo>
                  <a:lnTo>
                    <a:pt x="1116" y="2104"/>
                  </a:lnTo>
                  <a:lnTo>
                    <a:pt x="1124" y="2112"/>
                  </a:lnTo>
                  <a:lnTo>
                    <a:pt x="1136" y="2120"/>
                  </a:lnTo>
                  <a:lnTo>
                    <a:pt x="1136" y="2120"/>
                  </a:lnTo>
                  <a:lnTo>
                    <a:pt x="1168" y="2144"/>
                  </a:lnTo>
                  <a:lnTo>
                    <a:pt x="1202" y="2168"/>
                  </a:lnTo>
                  <a:lnTo>
                    <a:pt x="1240" y="2188"/>
                  </a:lnTo>
                  <a:lnTo>
                    <a:pt x="1278" y="2204"/>
                  </a:lnTo>
                  <a:lnTo>
                    <a:pt x="1320" y="2218"/>
                  </a:lnTo>
                  <a:lnTo>
                    <a:pt x="1362" y="2228"/>
                  </a:lnTo>
                  <a:lnTo>
                    <a:pt x="1404" y="2234"/>
                  </a:lnTo>
                  <a:lnTo>
                    <a:pt x="1450" y="2236"/>
                  </a:lnTo>
                  <a:lnTo>
                    <a:pt x="1450" y="2236"/>
                  </a:lnTo>
                  <a:lnTo>
                    <a:pt x="1474" y="2234"/>
                  </a:lnTo>
                  <a:lnTo>
                    <a:pt x="1500" y="2232"/>
                  </a:lnTo>
                  <a:lnTo>
                    <a:pt x="1524" y="2230"/>
                  </a:lnTo>
                  <a:lnTo>
                    <a:pt x="1548" y="2226"/>
                  </a:lnTo>
                  <a:lnTo>
                    <a:pt x="1570" y="2220"/>
                  </a:lnTo>
                  <a:lnTo>
                    <a:pt x="1594" y="2214"/>
                  </a:lnTo>
                  <a:lnTo>
                    <a:pt x="1638" y="2198"/>
                  </a:lnTo>
                  <a:lnTo>
                    <a:pt x="1680" y="2176"/>
                  </a:lnTo>
                  <a:lnTo>
                    <a:pt x="1720" y="2152"/>
                  </a:lnTo>
                  <a:lnTo>
                    <a:pt x="1758" y="2124"/>
                  </a:lnTo>
                  <a:lnTo>
                    <a:pt x="1792" y="2094"/>
                  </a:lnTo>
                  <a:lnTo>
                    <a:pt x="1824" y="2060"/>
                  </a:lnTo>
                  <a:lnTo>
                    <a:pt x="1852" y="2022"/>
                  </a:lnTo>
                  <a:lnTo>
                    <a:pt x="1876" y="1982"/>
                  </a:lnTo>
                  <a:lnTo>
                    <a:pt x="1896" y="1940"/>
                  </a:lnTo>
                  <a:lnTo>
                    <a:pt x="1912" y="1894"/>
                  </a:lnTo>
                  <a:lnTo>
                    <a:pt x="1920" y="1872"/>
                  </a:lnTo>
                  <a:lnTo>
                    <a:pt x="1924" y="1848"/>
                  </a:lnTo>
                  <a:lnTo>
                    <a:pt x="1928" y="1824"/>
                  </a:lnTo>
                  <a:lnTo>
                    <a:pt x="1932" y="1800"/>
                  </a:lnTo>
                  <a:lnTo>
                    <a:pt x="1934" y="1776"/>
                  </a:lnTo>
                  <a:lnTo>
                    <a:pt x="1934" y="1750"/>
                  </a:lnTo>
                  <a:lnTo>
                    <a:pt x="1934" y="1750"/>
                  </a:lnTo>
                  <a:lnTo>
                    <a:pt x="1934" y="1728"/>
                  </a:lnTo>
                  <a:lnTo>
                    <a:pt x="1934" y="1728"/>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92" name="Freeform 35"/>
            <p:cNvSpPr>
              <a:spLocks noEditPoints="1"/>
            </p:cNvSpPr>
            <p:nvPr/>
          </p:nvSpPr>
          <p:spPr bwMode="auto">
            <a:xfrm>
              <a:off x="9123279" y="5655966"/>
              <a:ext cx="416608" cy="294394"/>
            </a:xfrm>
            <a:custGeom>
              <a:avLst/>
              <a:gdLst>
                <a:gd name="T0" fmla="*/ 70 w 2318"/>
                <a:gd name="T1" fmla="*/ 0 h 1638"/>
                <a:gd name="T2" fmla="*/ 56 w 2318"/>
                <a:gd name="T3" fmla="*/ 2 h 1638"/>
                <a:gd name="T4" fmla="*/ 32 w 2318"/>
                <a:gd name="T5" fmla="*/ 12 h 1638"/>
                <a:gd name="T6" fmla="*/ 12 w 2318"/>
                <a:gd name="T7" fmla="*/ 30 h 1638"/>
                <a:gd name="T8" fmla="*/ 2 w 2318"/>
                <a:gd name="T9" fmla="*/ 56 h 1638"/>
                <a:gd name="T10" fmla="*/ 0 w 2318"/>
                <a:gd name="T11" fmla="*/ 100 h 1638"/>
                <a:gd name="T12" fmla="*/ 0 w 2318"/>
                <a:gd name="T13" fmla="*/ 1566 h 1638"/>
                <a:gd name="T14" fmla="*/ 0 w 2318"/>
                <a:gd name="T15" fmla="*/ 1568 h 1638"/>
                <a:gd name="T16" fmla="*/ 4 w 2318"/>
                <a:gd name="T17" fmla="*/ 1592 h 1638"/>
                <a:gd name="T18" fmla="*/ 6 w 2318"/>
                <a:gd name="T19" fmla="*/ 1594 h 1638"/>
                <a:gd name="T20" fmla="*/ 8 w 2318"/>
                <a:gd name="T21" fmla="*/ 1598 h 1638"/>
                <a:gd name="T22" fmla="*/ 14 w 2318"/>
                <a:gd name="T23" fmla="*/ 1606 h 1638"/>
                <a:gd name="T24" fmla="*/ 18 w 2318"/>
                <a:gd name="T25" fmla="*/ 1614 h 1638"/>
                <a:gd name="T26" fmla="*/ 24 w 2318"/>
                <a:gd name="T27" fmla="*/ 1620 h 1638"/>
                <a:gd name="T28" fmla="*/ 38 w 2318"/>
                <a:gd name="T29" fmla="*/ 1630 h 1638"/>
                <a:gd name="T30" fmla="*/ 46 w 2318"/>
                <a:gd name="T31" fmla="*/ 1632 h 1638"/>
                <a:gd name="T32" fmla="*/ 70 w 2318"/>
                <a:gd name="T33" fmla="*/ 1638 h 1638"/>
                <a:gd name="T34" fmla="*/ 2248 w 2318"/>
                <a:gd name="T35" fmla="*/ 1638 h 1638"/>
                <a:gd name="T36" fmla="*/ 2272 w 2318"/>
                <a:gd name="T37" fmla="*/ 1632 h 1638"/>
                <a:gd name="T38" fmla="*/ 2280 w 2318"/>
                <a:gd name="T39" fmla="*/ 1630 h 1638"/>
                <a:gd name="T40" fmla="*/ 2294 w 2318"/>
                <a:gd name="T41" fmla="*/ 1620 h 1638"/>
                <a:gd name="T42" fmla="*/ 2300 w 2318"/>
                <a:gd name="T43" fmla="*/ 1614 h 1638"/>
                <a:gd name="T44" fmla="*/ 2306 w 2318"/>
                <a:gd name="T45" fmla="*/ 1606 h 1638"/>
                <a:gd name="T46" fmla="*/ 2310 w 2318"/>
                <a:gd name="T47" fmla="*/ 1598 h 1638"/>
                <a:gd name="T48" fmla="*/ 2312 w 2318"/>
                <a:gd name="T49" fmla="*/ 1594 h 1638"/>
                <a:gd name="T50" fmla="*/ 2314 w 2318"/>
                <a:gd name="T51" fmla="*/ 1592 h 1638"/>
                <a:gd name="T52" fmla="*/ 2318 w 2318"/>
                <a:gd name="T53" fmla="*/ 1568 h 1638"/>
                <a:gd name="T54" fmla="*/ 2318 w 2318"/>
                <a:gd name="T55" fmla="*/ 1566 h 1638"/>
                <a:gd name="T56" fmla="*/ 2318 w 2318"/>
                <a:gd name="T57" fmla="*/ 70 h 1638"/>
                <a:gd name="T58" fmla="*/ 2316 w 2318"/>
                <a:gd name="T59" fmla="*/ 56 h 1638"/>
                <a:gd name="T60" fmla="*/ 2306 w 2318"/>
                <a:gd name="T61" fmla="*/ 30 h 1638"/>
                <a:gd name="T62" fmla="*/ 2286 w 2318"/>
                <a:gd name="T63" fmla="*/ 12 h 1638"/>
                <a:gd name="T64" fmla="*/ 2262 w 2318"/>
                <a:gd name="T65" fmla="*/ 2 h 1638"/>
                <a:gd name="T66" fmla="*/ 2248 w 2318"/>
                <a:gd name="T67" fmla="*/ 0 h 1638"/>
                <a:gd name="T68" fmla="*/ 1160 w 2318"/>
                <a:gd name="T69" fmla="*/ 1060 h 1638"/>
                <a:gd name="T70" fmla="*/ 2076 w 2318"/>
                <a:gd name="T71" fmla="*/ 142 h 1638"/>
                <a:gd name="T72" fmla="*/ 764 w 2318"/>
                <a:gd name="T73" fmla="*/ 866 h 1638"/>
                <a:gd name="T74" fmla="*/ 142 w 2318"/>
                <a:gd name="T75" fmla="*/ 242 h 1638"/>
                <a:gd name="T76" fmla="*/ 864 w 2318"/>
                <a:gd name="T77" fmla="*/ 966 h 1638"/>
                <a:gd name="T78" fmla="*/ 1454 w 2318"/>
                <a:gd name="T79" fmla="*/ 966 h 1638"/>
                <a:gd name="T80" fmla="*/ 260 w 2318"/>
                <a:gd name="T81" fmla="*/ 1496 h 1638"/>
                <a:gd name="T82" fmla="*/ 1554 w 2318"/>
                <a:gd name="T83" fmla="*/ 866 h 1638"/>
                <a:gd name="T84" fmla="*/ 2176 w 2318"/>
                <a:gd name="T85" fmla="*/ 141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18" h="1638">
                  <a:moveTo>
                    <a:pt x="2248" y="0"/>
                  </a:moveTo>
                  <a:lnTo>
                    <a:pt x="70" y="0"/>
                  </a:lnTo>
                  <a:lnTo>
                    <a:pt x="70" y="0"/>
                  </a:lnTo>
                  <a:lnTo>
                    <a:pt x="56" y="2"/>
                  </a:lnTo>
                  <a:lnTo>
                    <a:pt x="44" y="6"/>
                  </a:lnTo>
                  <a:lnTo>
                    <a:pt x="32" y="12"/>
                  </a:lnTo>
                  <a:lnTo>
                    <a:pt x="20" y="20"/>
                  </a:lnTo>
                  <a:lnTo>
                    <a:pt x="12" y="30"/>
                  </a:lnTo>
                  <a:lnTo>
                    <a:pt x="6" y="44"/>
                  </a:lnTo>
                  <a:lnTo>
                    <a:pt x="2" y="56"/>
                  </a:lnTo>
                  <a:lnTo>
                    <a:pt x="0" y="70"/>
                  </a:lnTo>
                  <a:lnTo>
                    <a:pt x="0" y="100"/>
                  </a:lnTo>
                  <a:lnTo>
                    <a:pt x="0" y="1566"/>
                  </a:lnTo>
                  <a:lnTo>
                    <a:pt x="0" y="1566"/>
                  </a:lnTo>
                  <a:lnTo>
                    <a:pt x="0" y="1568"/>
                  </a:lnTo>
                  <a:lnTo>
                    <a:pt x="0" y="1568"/>
                  </a:lnTo>
                  <a:lnTo>
                    <a:pt x="2" y="1580"/>
                  </a:lnTo>
                  <a:lnTo>
                    <a:pt x="4" y="1592"/>
                  </a:lnTo>
                  <a:lnTo>
                    <a:pt x="4" y="1592"/>
                  </a:lnTo>
                  <a:lnTo>
                    <a:pt x="6" y="1594"/>
                  </a:lnTo>
                  <a:lnTo>
                    <a:pt x="6" y="1594"/>
                  </a:lnTo>
                  <a:lnTo>
                    <a:pt x="8" y="1598"/>
                  </a:lnTo>
                  <a:lnTo>
                    <a:pt x="8" y="1598"/>
                  </a:lnTo>
                  <a:lnTo>
                    <a:pt x="14" y="1606"/>
                  </a:lnTo>
                  <a:lnTo>
                    <a:pt x="18" y="1614"/>
                  </a:lnTo>
                  <a:lnTo>
                    <a:pt x="18" y="1614"/>
                  </a:lnTo>
                  <a:lnTo>
                    <a:pt x="24" y="1620"/>
                  </a:lnTo>
                  <a:lnTo>
                    <a:pt x="24" y="1620"/>
                  </a:lnTo>
                  <a:lnTo>
                    <a:pt x="38" y="1630"/>
                  </a:lnTo>
                  <a:lnTo>
                    <a:pt x="38" y="1630"/>
                  </a:lnTo>
                  <a:lnTo>
                    <a:pt x="46" y="1632"/>
                  </a:lnTo>
                  <a:lnTo>
                    <a:pt x="46" y="1632"/>
                  </a:lnTo>
                  <a:lnTo>
                    <a:pt x="58" y="1636"/>
                  </a:lnTo>
                  <a:lnTo>
                    <a:pt x="70" y="1638"/>
                  </a:lnTo>
                  <a:lnTo>
                    <a:pt x="2248" y="1638"/>
                  </a:lnTo>
                  <a:lnTo>
                    <a:pt x="2248" y="1638"/>
                  </a:lnTo>
                  <a:lnTo>
                    <a:pt x="2260" y="1636"/>
                  </a:lnTo>
                  <a:lnTo>
                    <a:pt x="2272" y="1632"/>
                  </a:lnTo>
                  <a:lnTo>
                    <a:pt x="2272" y="1632"/>
                  </a:lnTo>
                  <a:lnTo>
                    <a:pt x="2280" y="1630"/>
                  </a:lnTo>
                  <a:lnTo>
                    <a:pt x="2280" y="1630"/>
                  </a:lnTo>
                  <a:lnTo>
                    <a:pt x="2294" y="1620"/>
                  </a:lnTo>
                  <a:lnTo>
                    <a:pt x="2294" y="1620"/>
                  </a:lnTo>
                  <a:lnTo>
                    <a:pt x="2300" y="1614"/>
                  </a:lnTo>
                  <a:lnTo>
                    <a:pt x="2300" y="1614"/>
                  </a:lnTo>
                  <a:lnTo>
                    <a:pt x="2306" y="1606"/>
                  </a:lnTo>
                  <a:lnTo>
                    <a:pt x="2310" y="1598"/>
                  </a:lnTo>
                  <a:lnTo>
                    <a:pt x="2310" y="1598"/>
                  </a:lnTo>
                  <a:lnTo>
                    <a:pt x="2312" y="1594"/>
                  </a:lnTo>
                  <a:lnTo>
                    <a:pt x="2312" y="1594"/>
                  </a:lnTo>
                  <a:lnTo>
                    <a:pt x="2314" y="1592"/>
                  </a:lnTo>
                  <a:lnTo>
                    <a:pt x="2314" y="1592"/>
                  </a:lnTo>
                  <a:lnTo>
                    <a:pt x="2316" y="1580"/>
                  </a:lnTo>
                  <a:lnTo>
                    <a:pt x="2318" y="1568"/>
                  </a:lnTo>
                  <a:lnTo>
                    <a:pt x="2318" y="1568"/>
                  </a:lnTo>
                  <a:lnTo>
                    <a:pt x="2318" y="1566"/>
                  </a:lnTo>
                  <a:lnTo>
                    <a:pt x="2318" y="100"/>
                  </a:lnTo>
                  <a:lnTo>
                    <a:pt x="2318" y="70"/>
                  </a:lnTo>
                  <a:lnTo>
                    <a:pt x="2318" y="70"/>
                  </a:lnTo>
                  <a:lnTo>
                    <a:pt x="2316" y="56"/>
                  </a:lnTo>
                  <a:lnTo>
                    <a:pt x="2312" y="44"/>
                  </a:lnTo>
                  <a:lnTo>
                    <a:pt x="2306" y="30"/>
                  </a:lnTo>
                  <a:lnTo>
                    <a:pt x="2298" y="20"/>
                  </a:lnTo>
                  <a:lnTo>
                    <a:pt x="2286" y="12"/>
                  </a:lnTo>
                  <a:lnTo>
                    <a:pt x="2274" y="6"/>
                  </a:lnTo>
                  <a:lnTo>
                    <a:pt x="2262" y="2"/>
                  </a:lnTo>
                  <a:lnTo>
                    <a:pt x="2248" y="0"/>
                  </a:lnTo>
                  <a:lnTo>
                    <a:pt x="2248" y="0"/>
                  </a:lnTo>
                  <a:close/>
                  <a:moveTo>
                    <a:pt x="2076" y="142"/>
                  </a:moveTo>
                  <a:lnTo>
                    <a:pt x="1160" y="1060"/>
                  </a:lnTo>
                  <a:lnTo>
                    <a:pt x="242" y="142"/>
                  </a:lnTo>
                  <a:lnTo>
                    <a:pt x="2076" y="142"/>
                  </a:lnTo>
                  <a:close/>
                  <a:moveTo>
                    <a:pt x="142" y="242"/>
                  </a:moveTo>
                  <a:lnTo>
                    <a:pt x="764" y="866"/>
                  </a:lnTo>
                  <a:lnTo>
                    <a:pt x="142" y="1410"/>
                  </a:lnTo>
                  <a:lnTo>
                    <a:pt x="142" y="242"/>
                  </a:lnTo>
                  <a:close/>
                  <a:moveTo>
                    <a:pt x="260" y="1496"/>
                  </a:moveTo>
                  <a:lnTo>
                    <a:pt x="864" y="966"/>
                  </a:lnTo>
                  <a:lnTo>
                    <a:pt x="1160" y="1262"/>
                  </a:lnTo>
                  <a:lnTo>
                    <a:pt x="1454" y="966"/>
                  </a:lnTo>
                  <a:lnTo>
                    <a:pt x="2058" y="1496"/>
                  </a:lnTo>
                  <a:lnTo>
                    <a:pt x="260" y="1496"/>
                  </a:lnTo>
                  <a:close/>
                  <a:moveTo>
                    <a:pt x="2176" y="1410"/>
                  </a:moveTo>
                  <a:lnTo>
                    <a:pt x="1554" y="866"/>
                  </a:lnTo>
                  <a:lnTo>
                    <a:pt x="2176" y="242"/>
                  </a:lnTo>
                  <a:lnTo>
                    <a:pt x="2176" y="1410"/>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93" name="Freeform 35"/>
            <p:cNvSpPr>
              <a:spLocks noEditPoints="1"/>
            </p:cNvSpPr>
            <p:nvPr/>
          </p:nvSpPr>
          <p:spPr bwMode="auto">
            <a:xfrm>
              <a:off x="8441676" y="2331838"/>
              <a:ext cx="254075" cy="179541"/>
            </a:xfrm>
            <a:custGeom>
              <a:avLst/>
              <a:gdLst>
                <a:gd name="T0" fmla="*/ 70 w 2318"/>
                <a:gd name="T1" fmla="*/ 0 h 1638"/>
                <a:gd name="T2" fmla="*/ 56 w 2318"/>
                <a:gd name="T3" fmla="*/ 2 h 1638"/>
                <a:gd name="T4" fmla="*/ 32 w 2318"/>
                <a:gd name="T5" fmla="*/ 12 h 1638"/>
                <a:gd name="T6" fmla="*/ 12 w 2318"/>
                <a:gd name="T7" fmla="*/ 30 h 1638"/>
                <a:gd name="T8" fmla="*/ 2 w 2318"/>
                <a:gd name="T9" fmla="*/ 56 h 1638"/>
                <a:gd name="T10" fmla="*/ 0 w 2318"/>
                <a:gd name="T11" fmla="*/ 100 h 1638"/>
                <a:gd name="T12" fmla="*/ 0 w 2318"/>
                <a:gd name="T13" fmla="*/ 1566 h 1638"/>
                <a:gd name="T14" fmla="*/ 0 w 2318"/>
                <a:gd name="T15" fmla="*/ 1568 h 1638"/>
                <a:gd name="T16" fmla="*/ 4 w 2318"/>
                <a:gd name="T17" fmla="*/ 1592 h 1638"/>
                <a:gd name="T18" fmla="*/ 6 w 2318"/>
                <a:gd name="T19" fmla="*/ 1594 h 1638"/>
                <a:gd name="T20" fmla="*/ 8 w 2318"/>
                <a:gd name="T21" fmla="*/ 1598 h 1638"/>
                <a:gd name="T22" fmla="*/ 14 w 2318"/>
                <a:gd name="T23" fmla="*/ 1606 h 1638"/>
                <a:gd name="T24" fmla="*/ 18 w 2318"/>
                <a:gd name="T25" fmla="*/ 1614 h 1638"/>
                <a:gd name="T26" fmla="*/ 24 w 2318"/>
                <a:gd name="T27" fmla="*/ 1620 h 1638"/>
                <a:gd name="T28" fmla="*/ 38 w 2318"/>
                <a:gd name="T29" fmla="*/ 1630 h 1638"/>
                <a:gd name="T30" fmla="*/ 46 w 2318"/>
                <a:gd name="T31" fmla="*/ 1632 h 1638"/>
                <a:gd name="T32" fmla="*/ 70 w 2318"/>
                <a:gd name="T33" fmla="*/ 1638 h 1638"/>
                <a:gd name="T34" fmla="*/ 2248 w 2318"/>
                <a:gd name="T35" fmla="*/ 1638 h 1638"/>
                <a:gd name="T36" fmla="*/ 2272 w 2318"/>
                <a:gd name="T37" fmla="*/ 1632 h 1638"/>
                <a:gd name="T38" fmla="*/ 2280 w 2318"/>
                <a:gd name="T39" fmla="*/ 1630 h 1638"/>
                <a:gd name="T40" fmla="*/ 2294 w 2318"/>
                <a:gd name="T41" fmla="*/ 1620 h 1638"/>
                <a:gd name="T42" fmla="*/ 2300 w 2318"/>
                <a:gd name="T43" fmla="*/ 1614 h 1638"/>
                <a:gd name="T44" fmla="*/ 2306 w 2318"/>
                <a:gd name="T45" fmla="*/ 1606 h 1638"/>
                <a:gd name="T46" fmla="*/ 2310 w 2318"/>
                <a:gd name="T47" fmla="*/ 1598 h 1638"/>
                <a:gd name="T48" fmla="*/ 2312 w 2318"/>
                <a:gd name="T49" fmla="*/ 1594 h 1638"/>
                <a:gd name="T50" fmla="*/ 2314 w 2318"/>
                <a:gd name="T51" fmla="*/ 1592 h 1638"/>
                <a:gd name="T52" fmla="*/ 2318 w 2318"/>
                <a:gd name="T53" fmla="*/ 1568 h 1638"/>
                <a:gd name="T54" fmla="*/ 2318 w 2318"/>
                <a:gd name="T55" fmla="*/ 1566 h 1638"/>
                <a:gd name="T56" fmla="*/ 2318 w 2318"/>
                <a:gd name="T57" fmla="*/ 70 h 1638"/>
                <a:gd name="T58" fmla="*/ 2316 w 2318"/>
                <a:gd name="T59" fmla="*/ 56 h 1638"/>
                <a:gd name="T60" fmla="*/ 2306 w 2318"/>
                <a:gd name="T61" fmla="*/ 30 h 1638"/>
                <a:gd name="T62" fmla="*/ 2286 w 2318"/>
                <a:gd name="T63" fmla="*/ 12 h 1638"/>
                <a:gd name="T64" fmla="*/ 2262 w 2318"/>
                <a:gd name="T65" fmla="*/ 2 h 1638"/>
                <a:gd name="T66" fmla="*/ 2248 w 2318"/>
                <a:gd name="T67" fmla="*/ 0 h 1638"/>
                <a:gd name="T68" fmla="*/ 1160 w 2318"/>
                <a:gd name="T69" fmla="*/ 1060 h 1638"/>
                <a:gd name="T70" fmla="*/ 2076 w 2318"/>
                <a:gd name="T71" fmla="*/ 142 h 1638"/>
                <a:gd name="T72" fmla="*/ 764 w 2318"/>
                <a:gd name="T73" fmla="*/ 866 h 1638"/>
                <a:gd name="T74" fmla="*/ 142 w 2318"/>
                <a:gd name="T75" fmla="*/ 242 h 1638"/>
                <a:gd name="T76" fmla="*/ 864 w 2318"/>
                <a:gd name="T77" fmla="*/ 966 h 1638"/>
                <a:gd name="T78" fmla="*/ 1454 w 2318"/>
                <a:gd name="T79" fmla="*/ 966 h 1638"/>
                <a:gd name="T80" fmla="*/ 260 w 2318"/>
                <a:gd name="T81" fmla="*/ 1496 h 1638"/>
                <a:gd name="T82" fmla="*/ 1554 w 2318"/>
                <a:gd name="T83" fmla="*/ 866 h 1638"/>
                <a:gd name="T84" fmla="*/ 2176 w 2318"/>
                <a:gd name="T85" fmla="*/ 141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18" h="1638">
                  <a:moveTo>
                    <a:pt x="2248" y="0"/>
                  </a:moveTo>
                  <a:lnTo>
                    <a:pt x="70" y="0"/>
                  </a:lnTo>
                  <a:lnTo>
                    <a:pt x="70" y="0"/>
                  </a:lnTo>
                  <a:lnTo>
                    <a:pt x="56" y="2"/>
                  </a:lnTo>
                  <a:lnTo>
                    <a:pt x="44" y="6"/>
                  </a:lnTo>
                  <a:lnTo>
                    <a:pt x="32" y="12"/>
                  </a:lnTo>
                  <a:lnTo>
                    <a:pt x="20" y="20"/>
                  </a:lnTo>
                  <a:lnTo>
                    <a:pt x="12" y="30"/>
                  </a:lnTo>
                  <a:lnTo>
                    <a:pt x="6" y="44"/>
                  </a:lnTo>
                  <a:lnTo>
                    <a:pt x="2" y="56"/>
                  </a:lnTo>
                  <a:lnTo>
                    <a:pt x="0" y="70"/>
                  </a:lnTo>
                  <a:lnTo>
                    <a:pt x="0" y="100"/>
                  </a:lnTo>
                  <a:lnTo>
                    <a:pt x="0" y="1566"/>
                  </a:lnTo>
                  <a:lnTo>
                    <a:pt x="0" y="1566"/>
                  </a:lnTo>
                  <a:lnTo>
                    <a:pt x="0" y="1568"/>
                  </a:lnTo>
                  <a:lnTo>
                    <a:pt x="0" y="1568"/>
                  </a:lnTo>
                  <a:lnTo>
                    <a:pt x="2" y="1580"/>
                  </a:lnTo>
                  <a:lnTo>
                    <a:pt x="4" y="1592"/>
                  </a:lnTo>
                  <a:lnTo>
                    <a:pt x="4" y="1592"/>
                  </a:lnTo>
                  <a:lnTo>
                    <a:pt x="6" y="1594"/>
                  </a:lnTo>
                  <a:lnTo>
                    <a:pt x="6" y="1594"/>
                  </a:lnTo>
                  <a:lnTo>
                    <a:pt x="8" y="1598"/>
                  </a:lnTo>
                  <a:lnTo>
                    <a:pt x="8" y="1598"/>
                  </a:lnTo>
                  <a:lnTo>
                    <a:pt x="14" y="1606"/>
                  </a:lnTo>
                  <a:lnTo>
                    <a:pt x="18" y="1614"/>
                  </a:lnTo>
                  <a:lnTo>
                    <a:pt x="18" y="1614"/>
                  </a:lnTo>
                  <a:lnTo>
                    <a:pt x="24" y="1620"/>
                  </a:lnTo>
                  <a:lnTo>
                    <a:pt x="24" y="1620"/>
                  </a:lnTo>
                  <a:lnTo>
                    <a:pt x="38" y="1630"/>
                  </a:lnTo>
                  <a:lnTo>
                    <a:pt x="38" y="1630"/>
                  </a:lnTo>
                  <a:lnTo>
                    <a:pt x="46" y="1632"/>
                  </a:lnTo>
                  <a:lnTo>
                    <a:pt x="46" y="1632"/>
                  </a:lnTo>
                  <a:lnTo>
                    <a:pt x="58" y="1636"/>
                  </a:lnTo>
                  <a:lnTo>
                    <a:pt x="70" y="1638"/>
                  </a:lnTo>
                  <a:lnTo>
                    <a:pt x="2248" y="1638"/>
                  </a:lnTo>
                  <a:lnTo>
                    <a:pt x="2248" y="1638"/>
                  </a:lnTo>
                  <a:lnTo>
                    <a:pt x="2260" y="1636"/>
                  </a:lnTo>
                  <a:lnTo>
                    <a:pt x="2272" y="1632"/>
                  </a:lnTo>
                  <a:lnTo>
                    <a:pt x="2272" y="1632"/>
                  </a:lnTo>
                  <a:lnTo>
                    <a:pt x="2280" y="1630"/>
                  </a:lnTo>
                  <a:lnTo>
                    <a:pt x="2280" y="1630"/>
                  </a:lnTo>
                  <a:lnTo>
                    <a:pt x="2294" y="1620"/>
                  </a:lnTo>
                  <a:lnTo>
                    <a:pt x="2294" y="1620"/>
                  </a:lnTo>
                  <a:lnTo>
                    <a:pt x="2300" y="1614"/>
                  </a:lnTo>
                  <a:lnTo>
                    <a:pt x="2300" y="1614"/>
                  </a:lnTo>
                  <a:lnTo>
                    <a:pt x="2306" y="1606"/>
                  </a:lnTo>
                  <a:lnTo>
                    <a:pt x="2310" y="1598"/>
                  </a:lnTo>
                  <a:lnTo>
                    <a:pt x="2310" y="1598"/>
                  </a:lnTo>
                  <a:lnTo>
                    <a:pt x="2312" y="1594"/>
                  </a:lnTo>
                  <a:lnTo>
                    <a:pt x="2312" y="1594"/>
                  </a:lnTo>
                  <a:lnTo>
                    <a:pt x="2314" y="1592"/>
                  </a:lnTo>
                  <a:lnTo>
                    <a:pt x="2314" y="1592"/>
                  </a:lnTo>
                  <a:lnTo>
                    <a:pt x="2316" y="1580"/>
                  </a:lnTo>
                  <a:lnTo>
                    <a:pt x="2318" y="1568"/>
                  </a:lnTo>
                  <a:lnTo>
                    <a:pt x="2318" y="1568"/>
                  </a:lnTo>
                  <a:lnTo>
                    <a:pt x="2318" y="1566"/>
                  </a:lnTo>
                  <a:lnTo>
                    <a:pt x="2318" y="100"/>
                  </a:lnTo>
                  <a:lnTo>
                    <a:pt x="2318" y="70"/>
                  </a:lnTo>
                  <a:lnTo>
                    <a:pt x="2318" y="70"/>
                  </a:lnTo>
                  <a:lnTo>
                    <a:pt x="2316" y="56"/>
                  </a:lnTo>
                  <a:lnTo>
                    <a:pt x="2312" y="44"/>
                  </a:lnTo>
                  <a:lnTo>
                    <a:pt x="2306" y="30"/>
                  </a:lnTo>
                  <a:lnTo>
                    <a:pt x="2298" y="20"/>
                  </a:lnTo>
                  <a:lnTo>
                    <a:pt x="2286" y="12"/>
                  </a:lnTo>
                  <a:lnTo>
                    <a:pt x="2274" y="6"/>
                  </a:lnTo>
                  <a:lnTo>
                    <a:pt x="2262" y="2"/>
                  </a:lnTo>
                  <a:lnTo>
                    <a:pt x="2248" y="0"/>
                  </a:lnTo>
                  <a:lnTo>
                    <a:pt x="2248" y="0"/>
                  </a:lnTo>
                  <a:close/>
                  <a:moveTo>
                    <a:pt x="2076" y="142"/>
                  </a:moveTo>
                  <a:lnTo>
                    <a:pt x="1160" y="1060"/>
                  </a:lnTo>
                  <a:lnTo>
                    <a:pt x="242" y="142"/>
                  </a:lnTo>
                  <a:lnTo>
                    <a:pt x="2076" y="142"/>
                  </a:lnTo>
                  <a:close/>
                  <a:moveTo>
                    <a:pt x="142" y="242"/>
                  </a:moveTo>
                  <a:lnTo>
                    <a:pt x="764" y="866"/>
                  </a:lnTo>
                  <a:lnTo>
                    <a:pt x="142" y="1410"/>
                  </a:lnTo>
                  <a:lnTo>
                    <a:pt x="142" y="242"/>
                  </a:lnTo>
                  <a:close/>
                  <a:moveTo>
                    <a:pt x="260" y="1496"/>
                  </a:moveTo>
                  <a:lnTo>
                    <a:pt x="864" y="966"/>
                  </a:lnTo>
                  <a:lnTo>
                    <a:pt x="1160" y="1262"/>
                  </a:lnTo>
                  <a:lnTo>
                    <a:pt x="1454" y="966"/>
                  </a:lnTo>
                  <a:lnTo>
                    <a:pt x="2058" y="1496"/>
                  </a:lnTo>
                  <a:lnTo>
                    <a:pt x="260" y="1496"/>
                  </a:lnTo>
                  <a:close/>
                  <a:moveTo>
                    <a:pt x="2176" y="1410"/>
                  </a:moveTo>
                  <a:lnTo>
                    <a:pt x="1554" y="866"/>
                  </a:lnTo>
                  <a:lnTo>
                    <a:pt x="2176" y="242"/>
                  </a:lnTo>
                  <a:lnTo>
                    <a:pt x="2176" y="1410"/>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94" name="Freeform 193"/>
            <p:cNvSpPr>
              <a:spLocks noEditPoints="1"/>
            </p:cNvSpPr>
            <p:nvPr/>
          </p:nvSpPr>
          <p:spPr bwMode="auto">
            <a:xfrm>
              <a:off x="9719414" y="2663792"/>
              <a:ext cx="202370" cy="200148"/>
            </a:xfrm>
            <a:custGeom>
              <a:avLst/>
              <a:gdLst>
                <a:gd name="T0" fmla="*/ 329 w 363"/>
                <a:gd name="T1" fmla="*/ 162 h 363"/>
                <a:gd name="T2" fmla="*/ 325 w 363"/>
                <a:gd name="T3" fmla="*/ 143 h 363"/>
                <a:gd name="T4" fmla="*/ 329 w 363"/>
                <a:gd name="T5" fmla="*/ 74 h 363"/>
                <a:gd name="T6" fmla="*/ 287 w 363"/>
                <a:gd name="T7" fmla="*/ 76 h 363"/>
                <a:gd name="T8" fmla="*/ 256 w 363"/>
                <a:gd name="T9" fmla="*/ 14 h 363"/>
                <a:gd name="T10" fmla="*/ 230 w 363"/>
                <a:gd name="T11" fmla="*/ 41 h 363"/>
                <a:gd name="T12" fmla="*/ 201 w 363"/>
                <a:gd name="T13" fmla="*/ 34 h 363"/>
                <a:gd name="T14" fmla="*/ 163 w 363"/>
                <a:gd name="T15" fmla="*/ 34 h 363"/>
                <a:gd name="T16" fmla="*/ 143 w 363"/>
                <a:gd name="T17" fmla="*/ 38 h 363"/>
                <a:gd name="T18" fmla="*/ 107 w 363"/>
                <a:gd name="T19" fmla="*/ 14 h 363"/>
                <a:gd name="T20" fmla="*/ 92 w 363"/>
                <a:gd name="T21" fmla="*/ 63 h 363"/>
                <a:gd name="T22" fmla="*/ 64 w 363"/>
                <a:gd name="T23" fmla="*/ 91 h 363"/>
                <a:gd name="T24" fmla="*/ 45 w 363"/>
                <a:gd name="T25" fmla="*/ 124 h 363"/>
                <a:gd name="T26" fmla="*/ 36 w 363"/>
                <a:gd name="T27" fmla="*/ 152 h 363"/>
                <a:gd name="T28" fmla="*/ 0 w 363"/>
                <a:gd name="T29" fmla="*/ 200 h 363"/>
                <a:gd name="T30" fmla="*/ 36 w 363"/>
                <a:gd name="T31" fmla="*/ 210 h 363"/>
                <a:gd name="T32" fmla="*/ 15 w 363"/>
                <a:gd name="T33" fmla="*/ 256 h 363"/>
                <a:gd name="T34" fmla="*/ 64 w 363"/>
                <a:gd name="T35" fmla="*/ 271 h 363"/>
                <a:gd name="T36" fmla="*/ 84 w 363"/>
                <a:gd name="T37" fmla="*/ 293 h 363"/>
                <a:gd name="T38" fmla="*/ 107 w 363"/>
                <a:gd name="T39" fmla="*/ 348 h 363"/>
                <a:gd name="T40" fmla="*/ 133 w 363"/>
                <a:gd name="T41" fmla="*/ 321 h 363"/>
                <a:gd name="T42" fmla="*/ 163 w 363"/>
                <a:gd name="T43" fmla="*/ 329 h 363"/>
                <a:gd name="T44" fmla="*/ 201 w 363"/>
                <a:gd name="T45" fmla="*/ 329 h 363"/>
                <a:gd name="T46" fmla="*/ 221 w 363"/>
                <a:gd name="T47" fmla="*/ 324 h 363"/>
                <a:gd name="T48" fmla="*/ 256 w 363"/>
                <a:gd name="T49" fmla="*/ 348 h 363"/>
                <a:gd name="T50" fmla="*/ 272 w 363"/>
                <a:gd name="T51" fmla="*/ 299 h 363"/>
                <a:gd name="T52" fmla="*/ 300 w 363"/>
                <a:gd name="T53" fmla="*/ 271 h 363"/>
                <a:gd name="T54" fmla="*/ 319 w 363"/>
                <a:gd name="T55" fmla="*/ 238 h 363"/>
                <a:gd name="T56" fmla="*/ 325 w 363"/>
                <a:gd name="T57" fmla="*/ 220 h 363"/>
                <a:gd name="T58" fmla="*/ 363 w 363"/>
                <a:gd name="T59" fmla="*/ 200 h 363"/>
                <a:gd name="T60" fmla="*/ 171 w 363"/>
                <a:gd name="T61" fmla="*/ 231 h 363"/>
                <a:gd name="T62" fmla="*/ 146 w 363"/>
                <a:gd name="T63" fmla="*/ 217 h 363"/>
                <a:gd name="T64" fmla="*/ 132 w 363"/>
                <a:gd name="T65" fmla="*/ 192 h 363"/>
                <a:gd name="T66" fmla="*/ 132 w 363"/>
                <a:gd name="T67" fmla="*/ 171 h 363"/>
                <a:gd name="T68" fmla="*/ 146 w 363"/>
                <a:gd name="T69" fmla="*/ 146 h 363"/>
                <a:gd name="T70" fmla="*/ 171 w 363"/>
                <a:gd name="T71" fmla="*/ 132 h 363"/>
                <a:gd name="T72" fmla="*/ 192 w 363"/>
                <a:gd name="T73" fmla="*/ 132 h 363"/>
                <a:gd name="T74" fmla="*/ 217 w 363"/>
                <a:gd name="T75" fmla="*/ 146 h 363"/>
                <a:gd name="T76" fmla="*/ 231 w 363"/>
                <a:gd name="T77" fmla="*/ 171 h 363"/>
                <a:gd name="T78" fmla="*/ 231 w 363"/>
                <a:gd name="T79" fmla="*/ 192 h 363"/>
                <a:gd name="T80" fmla="*/ 217 w 363"/>
                <a:gd name="T81" fmla="*/ 217 h 363"/>
                <a:gd name="T82" fmla="*/ 192 w 363"/>
                <a:gd name="T83" fmla="*/ 23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3" h="363">
                  <a:moveTo>
                    <a:pt x="363" y="200"/>
                  </a:moveTo>
                  <a:lnTo>
                    <a:pt x="363" y="162"/>
                  </a:lnTo>
                  <a:lnTo>
                    <a:pt x="329" y="162"/>
                  </a:lnTo>
                  <a:lnTo>
                    <a:pt x="329" y="162"/>
                  </a:lnTo>
                  <a:lnTo>
                    <a:pt x="327" y="152"/>
                  </a:lnTo>
                  <a:lnTo>
                    <a:pt x="325" y="143"/>
                  </a:lnTo>
                  <a:lnTo>
                    <a:pt x="319" y="124"/>
                  </a:lnTo>
                  <a:lnTo>
                    <a:pt x="349" y="107"/>
                  </a:lnTo>
                  <a:lnTo>
                    <a:pt x="329" y="74"/>
                  </a:lnTo>
                  <a:lnTo>
                    <a:pt x="300" y="91"/>
                  </a:lnTo>
                  <a:lnTo>
                    <a:pt x="300" y="91"/>
                  </a:lnTo>
                  <a:lnTo>
                    <a:pt x="287" y="76"/>
                  </a:lnTo>
                  <a:lnTo>
                    <a:pt x="272" y="63"/>
                  </a:lnTo>
                  <a:lnTo>
                    <a:pt x="289" y="34"/>
                  </a:lnTo>
                  <a:lnTo>
                    <a:pt x="256" y="14"/>
                  </a:lnTo>
                  <a:lnTo>
                    <a:pt x="239" y="45"/>
                  </a:lnTo>
                  <a:lnTo>
                    <a:pt x="239" y="45"/>
                  </a:lnTo>
                  <a:lnTo>
                    <a:pt x="230" y="41"/>
                  </a:lnTo>
                  <a:lnTo>
                    <a:pt x="221" y="38"/>
                  </a:lnTo>
                  <a:lnTo>
                    <a:pt x="211" y="36"/>
                  </a:lnTo>
                  <a:lnTo>
                    <a:pt x="201" y="34"/>
                  </a:lnTo>
                  <a:lnTo>
                    <a:pt x="201" y="0"/>
                  </a:lnTo>
                  <a:lnTo>
                    <a:pt x="163" y="0"/>
                  </a:lnTo>
                  <a:lnTo>
                    <a:pt x="163" y="34"/>
                  </a:lnTo>
                  <a:lnTo>
                    <a:pt x="163" y="34"/>
                  </a:lnTo>
                  <a:lnTo>
                    <a:pt x="153" y="36"/>
                  </a:lnTo>
                  <a:lnTo>
                    <a:pt x="143" y="38"/>
                  </a:lnTo>
                  <a:lnTo>
                    <a:pt x="133" y="41"/>
                  </a:lnTo>
                  <a:lnTo>
                    <a:pt x="125" y="45"/>
                  </a:lnTo>
                  <a:lnTo>
                    <a:pt x="107" y="14"/>
                  </a:lnTo>
                  <a:lnTo>
                    <a:pt x="75" y="34"/>
                  </a:lnTo>
                  <a:lnTo>
                    <a:pt x="92" y="63"/>
                  </a:lnTo>
                  <a:lnTo>
                    <a:pt x="92" y="63"/>
                  </a:lnTo>
                  <a:lnTo>
                    <a:pt x="84" y="70"/>
                  </a:lnTo>
                  <a:lnTo>
                    <a:pt x="77" y="76"/>
                  </a:lnTo>
                  <a:lnTo>
                    <a:pt x="64" y="91"/>
                  </a:lnTo>
                  <a:lnTo>
                    <a:pt x="34" y="74"/>
                  </a:lnTo>
                  <a:lnTo>
                    <a:pt x="15" y="107"/>
                  </a:lnTo>
                  <a:lnTo>
                    <a:pt x="45" y="124"/>
                  </a:lnTo>
                  <a:lnTo>
                    <a:pt x="45" y="124"/>
                  </a:lnTo>
                  <a:lnTo>
                    <a:pt x="39" y="143"/>
                  </a:lnTo>
                  <a:lnTo>
                    <a:pt x="36" y="152"/>
                  </a:lnTo>
                  <a:lnTo>
                    <a:pt x="34" y="162"/>
                  </a:lnTo>
                  <a:lnTo>
                    <a:pt x="0" y="162"/>
                  </a:lnTo>
                  <a:lnTo>
                    <a:pt x="0" y="200"/>
                  </a:lnTo>
                  <a:lnTo>
                    <a:pt x="34" y="200"/>
                  </a:lnTo>
                  <a:lnTo>
                    <a:pt x="34" y="200"/>
                  </a:lnTo>
                  <a:lnTo>
                    <a:pt x="36" y="210"/>
                  </a:lnTo>
                  <a:lnTo>
                    <a:pt x="39" y="220"/>
                  </a:lnTo>
                  <a:lnTo>
                    <a:pt x="45" y="238"/>
                  </a:lnTo>
                  <a:lnTo>
                    <a:pt x="15" y="256"/>
                  </a:lnTo>
                  <a:lnTo>
                    <a:pt x="34" y="289"/>
                  </a:lnTo>
                  <a:lnTo>
                    <a:pt x="64" y="271"/>
                  </a:lnTo>
                  <a:lnTo>
                    <a:pt x="64" y="271"/>
                  </a:lnTo>
                  <a:lnTo>
                    <a:pt x="70" y="279"/>
                  </a:lnTo>
                  <a:lnTo>
                    <a:pt x="77" y="286"/>
                  </a:lnTo>
                  <a:lnTo>
                    <a:pt x="84" y="293"/>
                  </a:lnTo>
                  <a:lnTo>
                    <a:pt x="92" y="299"/>
                  </a:lnTo>
                  <a:lnTo>
                    <a:pt x="75" y="329"/>
                  </a:lnTo>
                  <a:lnTo>
                    <a:pt x="107" y="348"/>
                  </a:lnTo>
                  <a:lnTo>
                    <a:pt x="125" y="318"/>
                  </a:lnTo>
                  <a:lnTo>
                    <a:pt x="125" y="318"/>
                  </a:lnTo>
                  <a:lnTo>
                    <a:pt x="133" y="321"/>
                  </a:lnTo>
                  <a:lnTo>
                    <a:pt x="143" y="324"/>
                  </a:lnTo>
                  <a:lnTo>
                    <a:pt x="153" y="327"/>
                  </a:lnTo>
                  <a:lnTo>
                    <a:pt x="163" y="329"/>
                  </a:lnTo>
                  <a:lnTo>
                    <a:pt x="163" y="363"/>
                  </a:lnTo>
                  <a:lnTo>
                    <a:pt x="201" y="363"/>
                  </a:lnTo>
                  <a:lnTo>
                    <a:pt x="201" y="329"/>
                  </a:lnTo>
                  <a:lnTo>
                    <a:pt x="201" y="329"/>
                  </a:lnTo>
                  <a:lnTo>
                    <a:pt x="211" y="327"/>
                  </a:lnTo>
                  <a:lnTo>
                    <a:pt x="221" y="324"/>
                  </a:lnTo>
                  <a:lnTo>
                    <a:pt x="230" y="321"/>
                  </a:lnTo>
                  <a:lnTo>
                    <a:pt x="239" y="318"/>
                  </a:lnTo>
                  <a:lnTo>
                    <a:pt x="256" y="348"/>
                  </a:lnTo>
                  <a:lnTo>
                    <a:pt x="289" y="329"/>
                  </a:lnTo>
                  <a:lnTo>
                    <a:pt x="272" y="299"/>
                  </a:lnTo>
                  <a:lnTo>
                    <a:pt x="272" y="299"/>
                  </a:lnTo>
                  <a:lnTo>
                    <a:pt x="279" y="293"/>
                  </a:lnTo>
                  <a:lnTo>
                    <a:pt x="287" y="286"/>
                  </a:lnTo>
                  <a:lnTo>
                    <a:pt x="300" y="271"/>
                  </a:lnTo>
                  <a:lnTo>
                    <a:pt x="329" y="289"/>
                  </a:lnTo>
                  <a:lnTo>
                    <a:pt x="349" y="256"/>
                  </a:lnTo>
                  <a:lnTo>
                    <a:pt x="319" y="238"/>
                  </a:lnTo>
                  <a:lnTo>
                    <a:pt x="319" y="238"/>
                  </a:lnTo>
                  <a:lnTo>
                    <a:pt x="322" y="230"/>
                  </a:lnTo>
                  <a:lnTo>
                    <a:pt x="325" y="220"/>
                  </a:lnTo>
                  <a:lnTo>
                    <a:pt x="327" y="210"/>
                  </a:lnTo>
                  <a:lnTo>
                    <a:pt x="329" y="200"/>
                  </a:lnTo>
                  <a:lnTo>
                    <a:pt x="363" y="200"/>
                  </a:lnTo>
                  <a:close/>
                  <a:moveTo>
                    <a:pt x="182" y="232"/>
                  </a:moveTo>
                  <a:lnTo>
                    <a:pt x="182" y="232"/>
                  </a:lnTo>
                  <a:lnTo>
                    <a:pt x="171" y="231"/>
                  </a:lnTo>
                  <a:lnTo>
                    <a:pt x="162" y="228"/>
                  </a:lnTo>
                  <a:lnTo>
                    <a:pt x="154" y="223"/>
                  </a:lnTo>
                  <a:lnTo>
                    <a:pt x="146" y="217"/>
                  </a:lnTo>
                  <a:lnTo>
                    <a:pt x="140" y="209"/>
                  </a:lnTo>
                  <a:lnTo>
                    <a:pt x="136" y="201"/>
                  </a:lnTo>
                  <a:lnTo>
                    <a:pt x="132" y="192"/>
                  </a:lnTo>
                  <a:lnTo>
                    <a:pt x="131" y="181"/>
                  </a:lnTo>
                  <a:lnTo>
                    <a:pt x="131" y="181"/>
                  </a:lnTo>
                  <a:lnTo>
                    <a:pt x="132" y="171"/>
                  </a:lnTo>
                  <a:lnTo>
                    <a:pt x="136" y="161"/>
                  </a:lnTo>
                  <a:lnTo>
                    <a:pt x="140" y="152"/>
                  </a:lnTo>
                  <a:lnTo>
                    <a:pt x="146" y="146"/>
                  </a:lnTo>
                  <a:lnTo>
                    <a:pt x="154" y="139"/>
                  </a:lnTo>
                  <a:lnTo>
                    <a:pt x="162" y="135"/>
                  </a:lnTo>
                  <a:lnTo>
                    <a:pt x="171" y="132"/>
                  </a:lnTo>
                  <a:lnTo>
                    <a:pt x="182" y="131"/>
                  </a:lnTo>
                  <a:lnTo>
                    <a:pt x="182" y="131"/>
                  </a:lnTo>
                  <a:lnTo>
                    <a:pt x="192" y="132"/>
                  </a:lnTo>
                  <a:lnTo>
                    <a:pt x="202" y="135"/>
                  </a:lnTo>
                  <a:lnTo>
                    <a:pt x="210" y="139"/>
                  </a:lnTo>
                  <a:lnTo>
                    <a:pt x="217" y="146"/>
                  </a:lnTo>
                  <a:lnTo>
                    <a:pt x="224" y="152"/>
                  </a:lnTo>
                  <a:lnTo>
                    <a:pt x="228" y="161"/>
                  </a:lnTo>
                  <a:lnTo>
                    <a:pt x="231" y="171"/>
                  </a:lnTo>
                  <a:lnTo>
                    <a:pt x="233" y="181"/>
                  </a:lnTo>
                  <a:lnTo>
                    <a:pt x="233" y="181"/>
                  </a:lnTo>
                  <a:lnTo>
                    <a:pt x="231" y="192"/>
                  </a:lnTo>
                  <a:lnTo>
                    <a:pt x="228" y="201"/>
                  </a:lnTo>
                  <a:lnTo>
                    <a:pt x="224" y="209"/>
                  </a:lnTo>
                  <a:lnTo>
                    <a:pt x="217" y="217"/>
                  </a:lnTo>
                  <a:lnTo>
                    <a:pt x="210" y="223"/>
                  </a:lnTo>
                  <a:lnTo>
                    <a:pt x="202" y="228"/>
                  </a:lnTo>
                  <a:lnTo>
                    <a:pt x="192" y="231"/>
                  </a:lnTo>
                  <a:lnTo>
                    <a:pt x="182" y="232"/>
                  </a:lnTo>
                  <a:lnTo>
                    <a:pt x="182" y="23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95" name="Freeform 13"/>
            <p:cNvSpPr>
              <a:spLocks noEditPoints="1"/>
            </p:cNvSpPr>
            <p:nvPr/>
          </p:nvSpPr>
          <p:spPr bwMode="auto">
            <a:xfrm>
              <a:off x="5380683" y="4506254"/>
              <a:ext cx="413154" cy="376196"/>
            </a:xfrm>
            <a:custGeom>
              <a:avLst/>
              <a:gdLst>
                <a:gd name="T0" fmla="*/ 1910 w 2124"/>
                <a:gd name="T1" fmla="*/ 744 h 1934"/>
                <a:gd name="T2" fmla="*/ 1996 w 2124"/>
                <a:gd name="T3" fmla="*/ 772 h 1934"/>
                <a:gd name="T4" fmla="*/ 2076 w 2124"/>
                <a:gd name="T5" fmla="*/ 834 h 1934"/>
                <a:gd name="T6" fmla="*/ 2108 w 2124"/>
                <a:gd name="T7" fmla="*/ 892 h 1934"/>
                <a:gd name="T8" fmla="*/ 2124 w 2124"/>
                <a:gd name="T9" fmla="*/ 972 h 1934"/>
                <a:gd name="T10" fmla="*/ 2124 w 2124"/>
                <a:gd name="T11" fmla="*/ 1302 h 1934"/>
                <a:gd name="T12" fmla="*/ 2104 w 2124"/>
                <a:gd name="T13" fmla="*/ 1396 h 1934"/>
                <a:gd name="T14" fmla="*/ 2042 w 2124"/>
                <a:gd name="T15" fmla="*/ 1488 h 1934"/>
                <a:gd name="T16" fmla="*/ 1988 w 2124"/>
                <a:gd name="T17" fmla="*/ 1524 h 1934"/>
                <a:gd name="T18" fmla="*/ 1914 w 2124"/>
                <a:gd name="T19" fmla="*/ 1544 h 1934"/>
                <a:gd name="T20" fmla="*/ 1674 w 2124"/>
                <a:gd name="T21" fmla="*/ 1546 h 1934"/>
                <a:gd name="T22" fmla="*/ 1724 w 2124"/>
                <a:gd name="T23" fmla="*/ 1750 h 1934"/>
                <a:gd name="T24" fmla="*/ 1772 w 2124"/>
                <a:gd name="T25" fmla="*/ 1850 h 1934"/>
                <a:gd name="T26" fmla="*/ 1844 w 2124"/>
                <a:gd name="T27" fmla="*/ 1934 h 1934"/>
                <a:gd name="T28" fmla="*/ 1744 w 2124"/>
                <a:gd name="T29" fmla="*/ 1882 h 1934"/>
                <a:gd name="T30" fmla="*/ 1616 w 2124"/>
                <a:gd name="T31" fmla="*/ 1788 h 1934"/>
                <a:gd name="T32" fmla="*/ 1494 w 2124"/>
                <a:gd name="T33" fmla="*/ 1642 h 1934"/>
                <a:gd name="T34" fmla="*/ 1452 w 2124"/>
                <a:gd name="T35" fmla="*/ 1546 h 1934"/>
                <a:gd name="T36" fmla="*/ 1276 w 2124"/>
                <a:gd name="T37" fmla="*/ 1542 h 1934"/>
                <a:gd name="T38" fmla="*/ 1188 w 2124"/>
                <a:gd name="T39" fmla="*/ 1514 h 1934"/>
                <a:gd name="T40" fmla="*/ 1110 w 2124"/>
                <a:gd name="T41" fmla="*/ 1452 h 1934"/>
                <a:gd name="T42" fmla="*/ 1078 w 2124"/>
                <a:gd name="T43" fmla="*/ 1394 h 1934"/>
                <a:gd name="T44" fmla="*/ 1062 w 2124"/>
                <a:gd name="T45" fmla="*/ 1314 h 1934"/>
                <a:gd name="T46" fmla="*/ 1062 w 2124"/>
                <a:gd name="T47" fmla="*/ 984 h 1934"/>
                <a:gd name="T48" fmla="*/ 1082 w 2124"/>
                <a:gd name="T49" fmla="*/ 890 h 1934"/>
                <a:gd name="T50" fmla="*/ 1144 w 2124"/>
                <a:gd name="T51" fmla="*/ 798 h 1934"/>
                <a:gd name="T52" fmla="*/ 1198 w 2124"/>
                <a:gd name="T53" fmla="*/ 762 h 1934"/>
                <a:gd name="T54" fmla="*/ 1272 w 2124"/>
                <a:gd name="T55" fmla="*/ 742 h 1934"/>
                <a:gd name="T56" fmla="*/ 936 w 2124"/>
                <a:gd name="T57" fmla="*/ 994 h 1934"/>
                <a:gd name="T58" fmla="*/ 948 w 2124"/>
                <a:gd name="T59" fmla="*/ 904 h 1934"/>
                <a:gd name="T60" fmla="*/ 1002 w 2124"/>
                <a:gd name="T61" fmla="*/ 776 h 1934"/>
                <a:gd name="T62" fmla="*/ 1104 w 2124"/>
                <a:gd name="T63" fmla="*/ 672 h 1934"/>
                <a:gd name="T64" fmla="*/ 1198 w 2124"/>
                <a:gd name="T65" fmla="*/ 630 h 1934"/>
                <a:gd name="T66" fmla="*/ 1290 w 2124"/>
                <a:gd name="T67" fmla="*/ 616 h 1934"/>
                <a:gd name="T68" fmla="*/ 1890 w 2124"/>
                <a:gd name="T69" fmla="*/ 616 h 1934"/>
                <a:gd name="T70" fmla="*/ 1912 w 2124"/>
                <a:gd name="T71" fmla="*/ 332 h 1934"/>
                <a:gd name="T72" fmla="*/ 1884 w 2124"/>
                <a:gd name="T73" fmla="*/ 206 h 1934"/>
                <a:gd name="T74" fmla="*/ 1828 w 2124"/>
                <a:gd name="T75" fmla="*/ 110 h 1934"/>
                <a:gd name="T76" fmla="*/ 1766 w 2124"/>
                <a:gd name="T77" fmla="*/ 54 h 1934"/>
                <a:gd name="T78" fmla="*/ 1682 w 2124"/>
                <a:gd name="T79" fmla="*/ 16 h 1934"/>
                <a:gd name="T80" fmla="*/ 1568 w 2124"/>
                <a:gd name="T81" fmla="*/ 0 h 1934"/>
                <a:gd name="T82" fmla="*/ 292 w 2124"/>
                <a:gd name="T83" fmla="*/ 6 h 1934"/>
                <a:gd name="T84" fmla="*/ 172 w 2124"/>
                <a:gd name="T85" fmla="*/ 44 h 1934"/>
                <a:gd name="T86" fmla="*/ 94 w 2124"/>
                <a:gd name="T87" fmla="*/ 98 h 1934"/>
                <a:gd name="T88" fmla="*/ 42 w 2124"/>
                <a:gd name="T89" fmla="*/ 166 h 1934"/>
                <a:gd name="T90" fmla="*/ 8 w 2124"/>
                <a:gd name="T91" fmla="*/ 258 h 1934"/>
                <a:gd name="T92" fmla="*/ 0 w 2124"/>
                <a:gd name="T93" fmla="*/ 748 h 1934"/>
                <a:gd name="T94" fmla="*/ 10 w 2124"/>
                <a:gd name="T95" fmla="*/ 828 h 1934"/>
                <a:gd name="T96" fmla="*/ 62 w 2124"/>
                <a:gd name="T97" fmla="*/ 952 h 1934"/>
                <a:gd name="T98" fmla="*/ 112 w 2124"/>
                <a:gd name="T99" fmla="*/ 1012 h 1934"/>
                <a:gd name="T100" fmla="*/ 186 w 2124"/>
                <a:gd name="T101" fmla="*/ 1060 h 1934"/>
                <a:gd name="T102" fmla="*/ 284 w 2124"/>
                <a:gd name="T103" fmla="*/ 1088 h 1934"/>
                <a:gd name="T104" fmla="*/ 430 w 2124"/>
                <a:gd name="T105" fmla="*/ 1092 h 1934"/>
                <a:gd name="T106" fmla="*/ 388 w 2124"/>
                <a:gd name="T107" fmla="*/ 1296 h 1934"/>
                <a:gd name="T108" fmla="*/ 336 w 2124"/>
                <a:gd name="T109" fmla="*/ 1436 h 1934"/>
                <a:gd name="T110" fmla="*/ 254 w 2124"/>
                <a:gd name="T111" fmla="*/ 1562 h 1934"/>
                <a:gd name="T112" fmla="*/ 220 w 2124"/>
                <a:gd name="T113" fmla="*/ 1608 h 1934"/>
                <a:gd name="T114" fmla="*/ 378 w 2124"/>
                <a:gd name="T115" fmla="*/ 1522 h 1934"/>
                <a:gd name="T116" fmla="*/ 556 w 2124"/>
                <a:gd name="T117" fmla="*/ 1376 h 1934"/>
                <a:gd name="T118" fmla="*/ 640 w 2124"/>
                <a:gd name="T119" fmla="*/ 1276 h 1934"/>
                <a:gd name="T120" fmla="*/ 708 w 2124"/>
                <a:gd name="T121" fmla="*/ 1158 h 1934"/>
                <a:gd name="T122" fmla="*/ 936 w 2124"/>
                <a:gd name="T123" fmla="*/ 994 h 1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24" h="1934">
                  <a:moveTo>
                    <a:pt x="1870" y="740"/>
                  </a:moveTo>
                  <a:lnTo>
                    <a:pt x="1870" y="740"/>
                  </a:lnTo>
                  <a:lnTo>
                    <a:pt x="1880" y="740"/>
                  </a:lnTo>
                  <a:lnTo>
                    <a:pt x="1910" y="744"/>
                  </a:lnTo>
                  <a:lnTo>
                    <a:pt x="1928" y="748"/>
                  </a:lnTo>
                  <a:lnTo>
                    <a:pt x="1950" y="752"/>
                  </a:lnTo>
                  <a:lnTo>
                    <a:pt x="1974" y="760"/>
                  </a:lnTo>
                  <a:lnTo>
                    <a:pt x="1996" y="772"/>
                  </a:lnTo>
                  <a:lnTo>
                    <a:pt x="2020" y="784"/>
                  </a:lnTo>
                  <a:lnTo>
                    <a:pt x="2044" y="802"/>
                  </a:lnTo>
                  <a:lnTo>
                    <a:pt x="2066" y="822"/>
                  </a:lnTo>
                  <a:lnTo>
                    <a:pt x="2076" y="834"/>
                  </a:lnTo>
                  <a:lnTo>
                    <a:pt x="2084" y="848"/>
                  </a:lnTo>
                  <a:lnTo>
                    <a:pt x="2094" y="862"/>
                  </a:lnTo>
                  <a:lnTo>
                    <a:pt x="2102" y="876"/>
                  </a:lnTo>
                  <a:lnTo>
                    <a:pt x="2108" y="892"/>
                  </a:lnTo>
                  <a:lnTo>
                    <a:pt x="2114" y="910"/>
                  </a:lnTo>
                  <a:lnTo>
                    <a:pt x="2118" y="930"/>
                  </a:lnTo>
                  <a:lnTo>
                    <a:pt x="2122" y="950"/>
                  </a:lnTo>
                  <a:lnTo>
                    <a:pt x="2124" y="972"/>
                  </a:lnTo>
                  <a:lnTo>
                    <a:pt x="2124" y="994"/>
                  </a:lnTo>
                  <a:lnTo>
                    <a:pt x="2124" y="1292"/>
                  </a:lnTo>
                  <a:lnTo>
                    <a:pt x="2124" y="1292"/>
                  </a:lnTo>
                  <a:lnTo>
                    <a:pt x="2124" y="1302"/>
                  </a:lnTo>
                  <a:lnTo>
                    <a:pt x="2120" y="1332"/>
                  </a:lnTo>
                  <a:lnTo>
                    <a:pt x="2116" y="1350"/>
                  </a:lnTo>
                  <a:lnTo>
                    <a:pt x="2112" y="1372"/>
                  </a:lnTo>
                  <a:lnTo>
                    <a:pt x="2104" y="1396"/>
                  </a:lnTo>
                  <a:lnTo>
                    <a:pt x="2092" y="1420"/>
                  </a:lnTo>
                  <a:lnTo>
                    <a:pt x="2080" y="1444"/>
                  </a:lnTo>
                  <a:lnTo>
                    <a:pt x="2062" y="1466"/>
                  </a:lnTo>
                  <a:lnTo>
                    <a:pt x="2042" y="1488"/>
                  </a:lnTo>
                  <a:lnTo>
                    <a:pt x="2030" y="1498"/>
                  </a:lnTo>
                  <a:lnTo>
                    <a:pt x="2016" y="1508"/>
                  </a:lnTo>
                  <a:lnTo>
                    <a:pt x="2002" y="1516"/>
                  </a:lnTo>
                  <a:lnTo>
                    <a:pt x="1988" y="1524"/>
                  </a:lnTo>
                  <a:lnTo>
                    <a:pt x="1972" y="1530"/>
                  </a:lnTo>
                  <a:lnTo>
                    <a:pt x="1954" y="1536"/>
                  </a:lnTo>
                  <a:lnTo>
                    <a:pt x="1934" y="1540"/>
                  </a:lnTo>
                  <a:lnTo>
                    <a:pt x="1914" y="1544"/>
                  </a:lnTo>
                  <a:lnTo>
                    <a:pt x="1892" y="1546"/>
                  </a:lnTo>
                  <a:lnTo>
                    <a:pt x="1870" y="1546"/>
                  </a:lnTo>
                  <a:lnTo>
                    <a:pt x="1674" y="1546"/>
                  </a:lnTo>
                  <a:lnTo>
                    <a:pt x="1674" y="1546"/>
                  </a:lnTo>
                  <a:lnTo>
                    <a:pt x="1682" y="1596"/>
                  </a:lnTo>
                  <a:lnTo>
                    <a:pt x="1692" y="1646"/>
                  </a:lnTo>
                  <a:lnTo>
                    <a:pt x="1706" y="1698"/>
                  </a:lnTo>
                  <a:lnTo>
                    <a:pt x="1724" y="1750"/>
                  </a:lnTo>
                  <a:lnTo>
                    <a:pt x="1734" y="1776"/>
                  </a:lnTo>
                  <a:lnTo>
                    <a:pt x="1746" y="1802"/>
                  </a:lnTo>
                  <a:lnTo>
                    <a:pt x="1758" y="1826"/>
                  </a:lnTo>
                  <a:lnTo>
                    <a:pt x="1772" y="1850"/>
                  </a:lnTo>
                  <a:lnTo>
                    <a:pt x="1788" y="1872"/>
                  </a:lnTo>
                  <a:lnTo>
                    <a:pt x="1806" y="1894"/>
                  </a:lnTo>
                  <a:lnTo>
                    <a:pt x="1824" y="1914"/>
                  </a:lnTo>
                  <a:lnTo>
                    <a:pt x="1844" y="1934"/>
                  </a:lnTo>
                  <a:lnTo>
                    <a:pt x="1844" y="1934"/>
                  </a:lnTo>
                  <a:lnTo>
                    <a:pt x="1832" y="1928"/>
                  </a:lnTo>
                  <a:lnTo>
                    <a:pt x="1796" y="1912"/>
                  </a:lnTo>
                  <a:lnTo>
                    <a:pt x="1744" y="1882"/>
                  </a:lnTo>
                  <a:lnTo>
                    <a:pt x="1714" y="1864"/>
                  </a:lnTo>
                  <a:lnTo>
                    <a:pt x="1682" y="1842"/>
                  </a:lnTo>
                  <a:lnTo>
                    <a:pt x="1648" y="1818"/>
                  </a:lnTo>
                  <a:lnTo>
                    <a:pt x="1616" y="1788"/>
                  </a:lnTo>
                  <a:lnTo>
                    <a:pt x="1582" y="1756"/>
                  </a:lnTo>
                  <a:lnTo>
                    <a:pt x="1550" y="1722"/>
                  </a:lnTo>
                  <a:lnTo>
                    <a:pt x="1522" y="1684"/>
                  </a:lnTo>
                  <a:lnTo>
                    <a:pt x="1494" y="1642"/>
                  </a:lnTo>
                  <a:lnTo>
                    <a:pt x="1482" y="1620"/>
                  </a:lnTo>
                  <a:lnTo>
                    <a:pt x="1470" y="1596"/>
                  </a:lnTo>
                  <a:lnTo>
                    <a:pt x="1460" y="1572"/>
                  </a:lnTo>
                  <a:lnTo>
                    <a:pt x="1452" y="1546"/>
                  </a:lnTo>
                  <a:lnTo>
                    <a:pt x="1316" y="1546"/>
                  </a:lnTo>
                  <a:lnTo>
                    <a:pt x="1316" y="1546"/>
                  </a:lnTo>
                  <a:lnTo>
                    <a:pt x="1306" y="1546"/>
                  </a:lnTo>
                  <a:lnTo>
                    <a:pt x="1276" y="1542"/>
                  </a:lnTo>
                  <a:lnTo>
                    <a:pt x="1258" y="1540"/>
                  </a:lnTo>
                  <a:lnTo>
                    <a:pt x="1236" y="1534"/>
                  </a:lnTo>
                  <a:lnTo>
                    <a:pt x="1212" y="1526"/>
                  </a:lnTo>
                  <a:lnTo>
                    <a:pt x="1188" y="1514"/>
                  </a:lnTo>
                  <a:lnTo>
                    <a:pt x="1164" y="1502"/>
                  </a:lnTo>
                  <a:lnTo>
                    <a:pt x="1142" y="1484"/>
                  </a:lnTo>
                  <a:lnTo>
                    <a:pt x="1120" y="1464"/>
                  </a:lnTo>
                  <a:lnTo>
                    <a:pt x="1110" y="1452"/>
                  </a:lnTo>
                  <a:lnTo>
                    <a:pt x="1100" y="1440"/>
                  </a:lnTo>
                  <a:lnTo>
                    <a:pt x="1092" y="1426"/>
                  </a:lnTo>
                  <a:lnTo>
                    <a:pt x="1084" y="1410"/>
                  </a:lnTo>
                  <a:lnTo>
                    <a:pt x="1078" y="1394"/>
                  </a:lnTo>
                  <a:lnTo>
                    <a:pt x="1072" y="1376"/>
                  </a:lnTo>
                  <a:lnTo>
                    <a:pt x="1068" y="1356"/>
                  </a:lnTo>
                  <a:lnTo>
                    <a:pt x="1064" y="1336"/>
                  </a:lnTo>
                  <a:lnTo>
                    <a:pt x="1062" y="1314"/>
                  </a:lnTo>
                  <a:lnTo>
                    <a:pt x="1062" y="1292"/>
                  </a:lnTo>
                  <a:lnTo>
                    <a:pt x="1062" y="994"/>
                  </a:lnTo>
                  <a:lnTo>
                    <a:pt x="1062" y="994"/>
                  </a:lnTo>
                  <a:lnTo>
                    <a:pt x="1062" y="984"/>
                  </a:lnTo>
                  <a:lnTo>
                    <a:pt x="1066" y="954"/>
                  </a:lnTo>
                  <a:lnTo>
                    <a:pt x="1068" y="936"/>
                  </a:lnTo>
                  <a:lnTo>
                    <a:pt x="1074" y="914"/>
                  </a:lnTo>
                  <a:lnTo>
                    <a:pt x="1082" y="890"/>
                  </a:lnTo>
                  <a:lnTo>
                    <a:pt x="1092" y="868"/>
                  </a:lnTo>
                  <a:lnTo>
                    <a:pt x="1106" y="844"/>
                  </a:lnTo>
                  <a:lnTo>
                    <a:pt x="1124" y="820"/>
                  </a:lnTo>
                  <a:lnTo>
                    <a:pt x="1144" y="798"/>
                  </a:lnTo>
                  <a:lnTo>
                    <a:pt x="1156" y="788"/>
                  </a:lnTo>
                  <a:lnTo>
                    <a:pt x="1168" y="780"/>
                  </a:lnTo>
                  <a:lnTo>
                    <a:pt x="1182" y="770"/>
                  </a:lnTo>
                  <a:lnTo>
                    <a:pt x="1198" y="762"/>
                  </a:lnTo>
                  <a:lnTo>
                    <a:pt x="1214" y="756"/>
                  </a:lnTo>
                  <a:lnTo>
                    <a:pt x="1232" y="750"/>
                  </a:lnTo>
                  <a:lnTo>
                    <a:pt x="1252" y="746"/>
                  </a:lnTo>
                  <a:lnTo>
                    <a:pt x="1272" y="742"/>
                  </a:lnTo>
                  <a:lnTo>
                    <a:pt x="1294" y="740"/>
                  </a:lnTo>
                  <a:lnTo>
                    <a:pt x="1316" y="740"/>
                  </a:lnTo>
                  <a:lnTo>
                    <a:pt x="1870" y="740"/>
                  </a:lnTo>
                  <a:close/>
                  <a:moveTo>
                    <a:pt x="936" y="994"/>
                  </a:moveTo>
                  <a:lnTo>
                    <a:pt x="936" y="994"/>
                  </a:lnTo>
                  <a:lnTo>
                    <a:pt x="938" y="966"/>
                  </a:lnTo>
                  <a:lnTo>
                    <a:pt x="942" y="934"/>
                  </a:lnTo>
                  <a:lnTo>
                    <a:pt x="948" y="904"/>
                  </a:lnTo>
                  <a:lnTo>
                    <a:pt x="956" y="872"/>
                  </a:lnTo>
                  <a:lnTo>
                    <a:pt x="968" y="840"/>
                  </a:lnTo>
                  <a:lnTo>
                    <a:pt x="984" y="808"/>
                  </a:lnTo>
                  <a:lnTo>
                    <a:pt x="1002" y="776"/>
                  </a:lnTo>
                  <a:lnTo>
                    <a:pt x="1022" y="748"/>
                  </a:lnTo>
                  <a:lnTo>
                    <a:pt x="1046" y="720"/>
                  </a:lnTo>
                  <a:lnTo>
                    <a:pt x="1074" y="694"/>
                  </a:lnTo>
                  <a:lnTo>
                    <a:pt x="1104" y="672"/>
                  </a:lnTo>
                  <a:lnTo>
                    <a:pt x="1140" y="652"/>
                  </a:lnTo>
                  <a:lnTo>
                    <a:pt x="1158" y="644"/>
                  </a:lnTo>
                  <a:lnTo>
                    <a:pt x="1178" y="636"/>
                  </a:lnTo>
                  <a:lnTo>
                    <a:pt x="1198" y="630"/>
                  </a:lnTo>
                  <a:lnTo>
                    <a:pt x="1220" y="626"/>
                  </a:lnTo>
                  <a:lnTo>
                    <a:pt x="1242" y="620"/>
                  </a:lnTo>
                  <a:lnTo>
                    <a:pt x="1266" y="618"/>
                  </a:lnTo>
                  <a:lnTo>
                    <a:pt x="1290" y="616"/>
                  </a:lnTo>
                  <a:lnTo>
                    <a:pt x="1316" y="614"/>
                  </a:lnTo>
                  <a:lnTo>
                    <a:pt x="1870" y="614"/>
                  </a:lnTo>
                  <a:lnTo>
                    <a:pt x="1870" y="614"/>
                  </a:lnTo>
                  <a:lnTo>
                    <a:pt x="1890" y="616"/>
                  </a:lnTo>
                  <a:lnTo>
                    <a:pt x="1912" y="618"/>
                  </a:lnTo>
                  <a:lnTo>
                    <a:pt x="1912" y="346"/>
                  </a:lnTo>
                  <a:lnTo>
                    <a:pt x="1912" y="346"/>
                  </a:lnTo>
                  <a:lnTo>
                    <a:pt x="1912" y="332"/>
                  </a:lnTo>
                  <a:lnTo>
                    <a:pt x="1908" y="292"/>
                  </a:lnTo>
                  <a:lnTo>
                    <a:pt x="1902" y="266"/>
                  </a:lnTo>
                  <a:lnTo>
                    <a:pt x="1894" y="236"/>
                  </a:lnTo>
                  <a:lnTo>
                    <a:pt x="1884" y="206"/>
                  </a:lnTo>
                  <a:lnTo>
                    <a:pt x="1870" y="174"/>
                  </a:lnTo>
                  <a:lnTo>
                    <a:pt x="1852" y="142"/>
                  </a:lnTo>
                  <a:lnTo>
                    <a:pt x="1840" y="126"/>
                  </a:lnTo>
                  <a:lnTo>
                    <a:pt x="1828" y="110"/>
                  </a:lnTo>
                  <a:lnTo>
                    <a:pt x="1814" y="96"/>
                  </a:lnTo>
                  <a:lnTo>
                    <a:pt x="1800" y="80"/>
                  </a:lnTo>
                  <a:lnTo>
                    <a:pt x="1784" y="68"/>
                  </a:lnTo>
                  <a:lnTo>
                    <a:pt x="1766" y="54"/>
                  </a:lnTo>
                  <a:lnTo>
                    <a:pt x="1748" y="44"/>
                  </a:lnTo>
                  <a:lnTo>
                    <a:pt x="1728" y="32"/>
                  </a:lnTo>
                  <a:lnTo>
                    <a:pt x="1706" y="24"/>
                  </a:lnTo>
                  <a:lnTo>
                    <a:pt x="1682" y="16"/>
                  </a:lnTo>
                  <a:lnTo>
                    <a:pt x="1656" y="10"/>
                  </a:lnTo>
                  <a:lnTo>
                    <a:pt x="1628" y="4"/>
                  </a:lnTo>
                  <a:lnTo>
                    <a:pt x="1598" y="2"/>
                  </a:lnTo>
                  <a:lnTo>
                    <a:pt x="1568" y="0"/>
                  </a:lnTo>
                  <a:lnTo>
                    <a:pt x="346" y="0"/>
                  </a:lnTo>
                  <a:lnTo>
                    <a:pt x="346" y="0"/>
                  </a:lnTo>
                  <a:lnTo>
                    <a:pt x="330" y="2"/>
                  </a:lnTo>
                  <a:lnTo>
                    <a:pt x="292" y="6"/>
                  </a:lnTo>
                  <a:lnTo>
                    <a:pt x="266" y="12"/>
                  </a:lnTo>
                  <a:lnTo>
                    <a:pt x="236" y="18"/>
                  </a:lnTo>
                  <a:lnTo>
                    <a:pt x="204" y="30"/>
                  </a:lnTo>
                  <a:lnTo>
                    <a:pt x="172" y="44"/>
                  </a:lnTo>
                  <a:lnTo>
                    <a:pt x="140" y="62"/>
                  </a:lnTo>
                  <a:lnTo>
                    <a:pt x="124" y="74"/>
                  </a:lnTo>
                  <a:lnTo>
                    <a:pt x="110" y="86"/>
                  </a:lnTo>
                  <a:lnTo>
                    <a:pt x="94" y="98"/>
                  </a:lnTo>
                  <a:lnTo>
                    <a:pt x="80" y="112"/>
                  </a:lnTo>
                  <a:lnTo>
                    <a:pt x="66" y="128"/>
                  </a:lnTo>
                  <a:lnTo>
                    <a:pt x="54" y="146"/>
                  </a:lnTo>
                  <a:lnTo>
                    <a:pt x="42" y="166"/>
                  </a:lnTo>
                  <a:lnTo>
                    <a:pt x="32" y="186"/>
                  </a:lnTo>
                  <a:lnTo>
                    <a:pt x="22" y="208"/>
                  </a:lnTo>
                  <a:lnTo>
                    <a:pt x="16" y="232"/>
                  </a:lnTo>
                  <a:lnTo>
                    <a:pt x="8" y="258"/>
                  </a:lnTo>
                  <a:lnTo>
                    <a:pt x="4" y="286"/>
                  </a:lnTo>
                  <a:lnTo>
                    <a:pt x="2" y="314"/>
                  </a:lnTo>
                  <a:lnTo>
                    <a:pt x="0" y="346"/>
                  </a:lnTo>
                  <a:lnTo>
                    <a:pt x="0" y="748"/>
                  </a:lnTo>
                  <a:lnTo>
                    <a:pt x="0" y="748"/>
                  </a:lnTo>
                  <a:lnTo>
                    <a:pt x="0" y="762"/>
                  </a:lnTo>
                  <a:lnTo>
                    <a:pt x="6" y="802"/>
                  </a:lnTo>
                  <a:lnTo>
                    <a:pt x="10" y="828"/>
                  </a:lnTo>
                  <a:lnTo>
                    <a:pt x="18" y="856"/>
                  </a:lnTo>
                  <a:lnTo>
                    <a:pt x="30" y="888"/>
                  </a:lnTo>
                  <a:lnTo>
                    <a:pt x="44" y="920"/>
                  </a:lnTo>
                  <a:lnTo>
                    <a:pt x="62" y="952"/>
                  </a:lnTo>
                  <a:lnTo>
                    <a:pt x="72" y="968"/>
                  </a:lnTo>
                  <a:lnTo>
                    <a:pt x="84" y="982"/>
                  </a:lnTo>
                  <a:lnTo>
                    <a:pt x="98" y="998"/>
                  </a:lnTo>
                  <a:lnTo>
                    <a:pt x="112" y="1012"/>
                  </a:lnTo>
                  <a:lnTo>
                    <a:pt x="128" y="1026"/>
                  </a:lnTo>
                  <a:lnTo>
                    <a:pt x="146" y="1038"/>
                  </a:lnTo>
                  <a:lnTo>
                    <a:pt x="164" y="1050"/>
                  </a:lnTo>
                  <a:lnTo>
                    <a:pt x="186" y="1060"/>
                  </a:lnTo>
                  <a:lnTo>
                    <a:pt x="208" y="1070"/>
                  </a:lnTo>
                  <a:lnTo>
                    <a:pt x="232" y="1078"/>
                  </a:lnTo>
                  <a:lnTo>
                    <a:pt x="258" y="1084"/>
                  </a:lnTo>
                  <a:lnTo>
                    <a:pt x="284" y="1088"/>
                  </a:lnTo>
                  <a:lnTo>
                    <a:pt x="314" y="1092"/>
                  </a:lnTo>
                  <a:lnTo>
                    <a:pt x="346" y="1092"/>
                  </a:lnTo>
                  <a:lnTo>
                    <a:pt x="430" y="1092"/>
                  </a:lnTo>
                  <a:lnTo>
                    <a:pt x="430" y="1092"/>
                  </a:lnTo>
                  <a:lnTo>
                    <a:pt x="420" y="1158"/>
                  </a:lnTo>
                  <a:lnTo>
                    <a:pt x="408" y="1226"/>
                  </a:lnTo>
                  <a:lnTo>
                    <a:pt x="398" y="1262"/>
                  </a:lnTo>
                  <a:lnTo>
                    <a:pt x="388" y="1296"/>
                  </a:lnTo>
                  <a:lnTo>
                    <a:pt x="378" y="1332"/>
                  </a:lnTo>
                  <a:lnTo>
                    <a:pt x="366" y="1368"/>
                  </a:lnTo>
                  <a:lnTo>
                    <a:pt x="350" y="1402"/>
                  </a:lnTo>
                  <a:lnTo>
                    <a:pt x="336" y="1436"/>
                  </a:lnTo>
                  <a:lnTo>
                    <a:pt x="318" y="1470"/>
                  </a:lnTo>
                  <a:lnTo>
                    <a:pt x="298" y="1502"/>
                  </a:lnTo>
                  <a:lnTo>
                    <a:pt x="278" y="1532"/>
                  </a:lnTo>
                  <a:lnTo>
                    <a:pt x="254" y="1562"/>
                  </a:lnTo>
                  <a:lnTo>
                    <a:pt x="228" y="1590"/>
                  </a:lnTo>
                  <a:lnTo>
                    <a:pt x="202" y="1614"/>
                  </a:lnTo>
                  <a:lnTo>
                    <a:pt x="202" y="1614"/>
                  </a:lnTo>
                  <a:lnTo>
                    <a:pt x="220" y="1608"/>
                  </a:lnTo>
                  <a:lnTo>
                    <a:pt x="268" y="1584"/>
                  </a:lnTo>
                  <a:lnTo>
                    <a:pt x="300" y="1568"/>
                  </a:lnTo>
                  <a:lnTo>
                    <a:pt x="338" y="1546"/>
                  </a:lnTo>
                  <a:lnTo>
                    <a:pt x="378" y="1522"/>
                  </a:lnTo>
                  <a:lnTo>
                    <a:pt x="422" y="1492"/>
                  </a:lnTo>
                  <a:lnTo>
                    <a:pt x="466" y="1458"/>
                  </a:lnTo>
                  <a:lnTo>
                    <a:pt x="512" y="1420"/>
                  </a:lnTo>
                  <a:lnTo>
                    <a:pt x="556" y="1376"/>
                  </a:lnTo>
                  <a:lnTo>
                    <a:pt x="578" y="1354"/>
                  </a:lnTo>
                  <a:lnTo>
                    <a:pt x="600" y="1328"/>
                  </a:lnTo>
                  <a:lnTo>
                    <a:pt x="620" y="1304"/>
                  </a:lnTo>
                  <a:lnTo>
                    <a:pt x="640" y="1276"/>
                  </a:lnTo>
                  <a:lnTo>
                    <a:pt x="658" y="1250"/>
                  </a:lnTo>
                  <a:lnTo>
                    <a:pt x="676" y="1220"/>
                  </a:lnTo>
                  <a:lnTo>
                    <a:pt x="692" y="1190"/>
                  </a:lnTo>
                  <a:lnTo>
                    <a:pt x="708" y="1158"/>
                  </a:lnTo>
                  <a:lnTo>
                    <a:pt x="722" y="1126"/>
                  </a:lnTo>
                  <a:lnTo>
                    <a:pt x="734" y="1092"/>
                  </a:lnTo>
                  <a:lnTo>
                    <a:pt x="936" y="1092"/>
                  </a:lnTo>
                  <a:lnTo>
                    <a:pt x="936" y="994"/>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96" name="Freeform 13"/>
            <p:cNvSpPr>
              <a:spLocks noEditPoints="1"/>
            </p:cNvSpPr>
            <p:nvPr/>
          </p:nvSpPr>
          <p:spPr bwMode="auto">
            <a:xfrm>
              <a:off x="5102782" y="1971890"/>
              <a:ext cx="309827" cy="282112"/>
            </a:xfrm>
            <a:custGeom>
              <a:avLst/>
              <a:gdLst>
                <a:gd name="T0" fmla="*/ 1910 w 2124"/>
                <a:gd name="T1" fmla="*/ 744 h 1934"/>
                <a:gd name="T2" fmla="*/ 1996 w 2124"/>
                <a:gd name="T3" fmla="*/ 772 h 1934"/>
                <a:gd name="T4" fmla="*/ 2076 w 2124"/>
                <a:gd name="T5" fmla="*/ 834 h 1934"/>
                <a:gd name="T6" fmla="*/ 2108 w 2124"/>
                <a:gd name="T7" fmla="*/ 892 h 1934"/>
                <a:gd name="T8" fmla="*/ 2124 w 2124"/>
                <a:gd name="T9" fmla="*/ 972 h 1934"/>
                <a:gd name="T10" fmla="*/ 2124 w 2124"/>
                <a:gd name="T11" fmla="*/ 1302 h 1934"/>
                <a:gd name="T12" fmla="*/ 2104 w 2124"/>
                <a:gd name="T13" fmla="*/ 1396 h 1934"/>
                <a:gd name="T14" fmla="*/ 2042 w 2124"/>
                <a:gd name="T15" fmla="*/ 1488 h 1934"/>
                <a:gd name="T16" fmla="*/ 1988 w 2124"/>
                <a:gd name="T17" fmla="*/ 1524 h 1934"/>
                <a:gd name="T18" fmla="*/ 1914 w 2124"/>
                <a:gd name="T19" fmla="*/ 1544 h 1934"/>
                <a:gd name="T20" fmla="*/ 1674 w 2124"/>
                <a:gd name="T21" fmla="*/ 1546 h 1934"/>
                <a:gd name="T22" fmla="*/ 1724 w 2124"/>
                <a:gd name="T23" fmla="*/ 1750 h 1934"/>
                <a:gd name="T24" fmla="*/ 1772 w 2124"/>
                <a:gd name="T25" fmla="*/ 1850 h 1934"/>
                <a:gd name="T26" fmla="*/ 1844 w 2124"/>
                <a:gd name="T27" fmla="*/ 1934 h 1934"/>
                <a:gd name="T28" fmla="*/ 1744 w 2124"/>
                <a:gd name="T29" fmla="*/ 1882 h 1934"/>
                <a:gd name="T30" fmla="*/ 1616 w 2124"/>
                <a:gd name="T31" fmla="*/ 1788 h 1934"/>
                <a:gd name="T32" fmla="*/ 1494 w 2124"/>
                <a:gd name="T33" fmla="*/ 1642 h 1934"/>
                <a:gd name="T34" fmla="*/ 1452 w 2124"/>
                <a:gd name="T35" fmla="*/ 1546 h 1934"/>
                <a:gd name="T36" fmla="*/ 1276 w 2124"/>
                <a:gd name="T37" fmla="*/ 1542 h 1934"/>
                <a:gd name="T38" fmla="*/ 1188 w 2124"/>
                <a:gd name="T39" fmla="*/ 1514 h 1934"/>
                <a:gd name="T40" fmla="*/ 1110 w 2124"/>
                <a:gd name="T41" fmla="*/ 1452 h 1934"/>
                <a:gd name="T42" fmla="*/ 1078 w 2124"/>
                <a:gd name="T43" fmla="*/ 1394 h 1934"/>
                <a:gd name="T44" fmla="*/ 1062 w 2124"/>
                <a:gd name="T45" fmla="*/ 1314 h 1934"/>
                <a:gd name="T46" fmla="*/ 1062 w 2124"/>
                <a:gd name="T47" fmla="*/ 984 h 1934"/>
                <a:gd name="T48" fmla="*/ 1082 w 2124"/>
                <a:gd name="T49" fmla="*/ 890 h 1934"/>
                <a:gd name="T50" fmla="*/ 1144 w 2124"/>
                <a:gd name="T51" fmla="*/ 798 h 1934"/>
                <a:gd name="T52" fmla="*/ 1198 w 2124"/>
                <a:gd name="T53" fmla="*/ 762 h 1934"/>
                <a:gd name="T54" fmla="*/ 1272 w 2124"/>
                <a:gd name="T55" fmla="*/ 742 h 1934"/>
                <a:gd name="T56" fmla="*/ 936 w 2124"/>
                <a:gd name="T57" fmla="*/ 994 h 1934"/>
                <a:gd name="T58" fmla="*/ 948 w 2124"/>
                <a:gd name="T59" fmla="*/ 904 h 1934"/>
                <a:gd name="T60" fmla="*/ 1002 w 2124"/>
                <a:gd name="T61" fmla="*/ 776 h 1934"/>
                <a:gd name="T62" fmla="*/ 1104 w 2124"/>
                <a:gd name="T63" fmla="*/ 672 h 1934"/>
                <a:gd name="T64" fmla="*/ 1198 w 2124"/>
                <a:gd name="T65" fmla="*/ 630 h 1934"/>
                <a:gd name="T66" fmla="*/ 1290 w 2124"/>
                <a:gd name="T67" fmla="*/ 616 h 1934"/>
                <a:gd name="T68" fmla="*/ 1890 w 2124"/>
                <a:gd name="T69" fmla="*/ 616 h 1934"/>
                <a:gd name="T70" fmla="*/ 1912 w 2124"/>
                <a:gd name="T71" fmla="*/ 332 h 1934"/>
                <a:gd name="T72" fmla="*/ 1884 w 2124"/>
                <a:gd name="T73" fmla="*/ 206 h 1934"/>
                <a:gd name="T74" fmla="*/ 1828 w 2124"/>
                <a:gd name="T75" fmla="*/ 110 h 1934"/>
                <a:gd name="T76" fmla="*/ 1766 w 2124"/>
                <a:gd name="T77" fmla="*/ 54 h 1934"/>
                <a:gd name="T78" fmla="*/ 1682 w 2124"/>
                <a:gd name="T79" fmla="*/ 16 h 1934"/>
                <a:gd name="T80" fmla="*/ 1568 w 2124"/>
                <a:gd name="T81" fmla="*/ 0 h 1934"/>
                <a:gd name="T82" fmla="*/ 292 w 2124"/>
                <a:gd name="T83" fmla="*/ 6 h 1934"/>
                <a:gd name="T84" fmla="*/ 172 w 2124"/>
                <a:gd name="T85" fmla="*/ 44 h 1934"/>
                <a:gd name="T86" fmla="*/ 94 w 2124"/>
                <a:gd name="T87" fmla="*/ 98 h 1934"/>
                <a:gd name="T88" fmla="*/ 42 w 2124"/>
                <a:gd name="T89" fmla="*/ 166 h 1934"/>
                <a:gd name="T90" fmla="*/ 8 w 2124"/>
                <a:gd name="T91" fmla="*/ 258 h 1934"/>
                <a:gd name="T92" fmla="*/ 0 w 2124"/>
                <a:gd name="T93" fmla="*/ 748 h 1934"/>
                <a:gd name="T94" fmla="*/ 10 w 2124"/>
                <a:gd name="T95" fmla="*/ 828 h 1934"/>
                <a:gd name="T96" fmla="*/ 62 w 2124"/>
                <a:gd name="T97" fmla="*/ 952 h 1934"/>
                <a:gd name="T98" fmla="*/ 112 w 2124"/>
                <a:gd name="T99" fmla="*/ 1012 h 1934"/>
                <a:gd name="T100" fmla="*/ 186 w 2124"/>
                <a:gd name="T101" fmla="*/ 1060 h 1934"/>
                <a:gd name="T102" fmla="*/ 284 w 2124"/>
                <a:gd name="T103" fmla="*/ 1088 h 1934"/>
                <a:gd name="T104" fmla="*/ 430 w 2124"/>
                <a:gd name="T105" fmla="*/ 1092 h 1934"/>
                <a:gd name="T106" fmla="*/ 388 w 2124"/>
                <a:gd name="T107" fmla="*/ 1296 h 1934"/>
                <a:gd name="T108" fmla="*/ 336 w 2124"/>
                <a:gd name="T109" fmla="*/ 1436 h 1934"/>
                <a:gd name="T110" fmla="*/ 254 w 2124"/>
                <a:gd name="T111" fmla="*/ 1562 h 1934"/>
                <a:gd name="T112" fmla="*/ 220 w 2124"/>
                <a:gd name="T113" fmla="*/ 1608 h 1934"/>
                <a:gd name="T114" fmla="*/ 378 w 2124"/>
                <a:gd name="T115" fmla="*/ 1522 h 1934"/>
                <a:gd name="T116" fmla="*/ 556 w 2124"/>
                <a:gd name="T117" fmla="*/ 1376 h 1934"/>
                <a:gd name="T118" fmla="*/ 640 w 2124"/>
                <a:gd name="T119" fmla="*/ 1276 h 1934"/>
                <a:gd name="T120" fmla="*/ 708 w 2124"/>
                <a:gd name="T121" fmla="*/ 1158 h 1934"/>
                <a:gd name="T122" fmla="*/ 936 w 2124"/>
                <a:gd name="T123" fmla="*/ 994 h 1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24" h="1934">
                  <a:moveTo>
                    <a:pt x="1870" y="740"/>
                  </a:moveTo>
                  <a:lnTo>
                    <a:pt x="1870" y="740"/>
                  </a:lnTo>
                  <a:lnTo>
                    <a:pt x="1880" y="740"/>
                  </a:lnTo>
                  <a:lnTo>
                    <a:pt x="1910" y="744"/>
                  </a:lnTo>
                  <a:lnTo>
                    <a:pt x="1928" y="748"/>
                  </a:lnTo>
                  <a:lnTo>
                    <a:pt x="1950" y="752"/>
                  </a:lnTo>
                  <a:lnTo>
                    <a:pt x="1974" y="760"/>
                  </a:lnTo>
                  <a:lnTo>
                    <a:pt x="1996" y="772"/>
                  </a:lnTo>
                  <a:lnTo>
                    <a:pt x="2020" y="784"/>
                  </a:lnTo>
                  <a:lnTo>
                    <a:pt x="2044" y="802"/>
                  </a:lnTo>
                  <a:lnTo>
                    <a:pt x="2066" y="822"/>
                  </a:lnTo>
                  <a:lnTo>
                    <a:pt x="2076" y="834"/>
                  </a:lnTo>
                  <a:lnTo>
                    <a:pt x="2084" y="848"/>
                  </a:lnTo>
                  <a:lnTo>
                    <a:pt x="2094" y="862"/>
                  </a:lnTo>
                  <a:lnTo>
                    <a:pt x="2102" y="876"/>
                  </a:lnTo>
                  <a:lnTo>
                    <a:pt x="2108" y="892"/>
                  </a:lnTo>
                  <a:lnTo>
                    <a:pt x="2114" y="910"/>
                  </a:lnTo>
                  <a:lnTo>
                    <a:pt x="2118" y="930"/>
                  </a:lnTo>
                  <a:lnTo>
                    <a:pt x="2122" y="950"/>
                  </a:lnTo>
                  <a:lnTo>
                    <a:pt x="2124" y="972"/>
                  </a:lnTo>
                  <a:lnTo>
                    <a:pt x="2124" y="994"/>
                  </a:lnTo>
                  <a:lnTo>
                    <a:pt x="2124" y="1292"/>
                  </a:lnTo>
                  <a:lnTo>
                    <a:pt x="2124" y="1292"/>
                  </a:lnTo>
                  <a:lnTo>
                    <a:pt x="2124" y="1302"/>
                  </a:lnTo>
                  <a:lnTo>
                    <a:pt x="2120" y="1332"/>
                  </a:lnTo>
                  <a:lnTo>
                    <a:pt x="2116" y="1350"/>
                  </a:lnTo>
                  <a:lnTo>
                    <a:pt x="2112" y="1372"/>
                  </a:lnTo>
                  <a:lnTo>
                    <a:pt x="2104" y="1396"/>
                  </a:lnTo>
                  <a:lnTo>
                    <a:pt x="2092" y="1420"/>
                  </a:lnTo>
                  <a:lnTo>
                    <a:pt x="2080" y="1444"/>
                  </a:lnTo>
                  <a:lnTo>
                    <a:pt x="2062" y="1466"/>
                  </a:lnTo>
                  <a:lnTo>
                    <a:pt x="2042" y="1488"/>
                  </a:lnTo>
                  <a:lnTo>
                    <a:pt x="2030" y="1498"/>
                  </a:lnTo>
                  <a:lnTo>
                    <a:pt x="2016" y="1508"/>
                  </a:lnTo>
                  <a:lnTo>
                    <a:pt x="2002" y="1516"/>
                  </a:lnTo>
                  <a:lnTo>
                    <a:pt x="1988" y="1524"/>
                  </a:lnTo>
                  <a:lnTo>
                    <a:pt x="1972" y="1530"/>
                  </a:lnTo>
                  <a:lnTo>
                    <a:pt x="1954" y="1536"/>
                  </a:lnTo>
                  <a:lnTo>
                    <a:pt x="1934" y="1540"/>
                  </a:lnTo>
                  <a:lnTo>
                    <a:pt x="1914" y="1544"/>
                  </a:lnTo>
                  <a:lnTo>
                    <a:pt x="1892" y="1546"/>
                  </a:lnTo>
                  <a:lnTo>
                    <a:pt x="1870" y="1546"/>
                  </a:lnTo>
                  <a:lnTo>
                    <a:pt x="1674" y="1546"/>
                  </a:lnTo>
                  <a:lnTo>
                    <a:pt x="1674" y="1546"/>
                  </a:lnTo>
                  <a:lnTo>
                    <a:pt x="1682" y="1596"/>
                  </a:lnTo>
                  <a:lnTo>
                    <a:pt x="1692" y="1646"/>
                  </a:lnTo>
                  <a:lnTo>
                    <a:pt x="1706" y="1698"/>
                  </a:lnTo>
                  <a:lnTo>
                    <a:pt x="1724" y="1750"/>
                  </a:lnTo>
                  <a:lnTo>
                    <a:pt x="1734" y="1776"/>
                  </a:lnTo>
                  <a:lnTo>
                    <a:pt x="1746" y="1802"/>
                  </a:lnTo>
                  <a:lnTo>
                    <a:pt x="1758" y="1826"/>
                  </a:lnTo>
                  <a:lnTo>
                    <a:pt x="1772" y="1850"/>
                  </a:lnTo>
                  <a:lnTo>
                    <a:pt x="1788" y="1872"/>
                  </a:lnTo>
                  <a:lnTo>
                    <a:pt x="1806" y="1894"/>
                  </a:lnTo>
                  <a:lnTo>
                    <a:pt x="1824" y="1914"/>
                  </a:lnTo>
                  <a:lnTo>
                    <a:pt x="1844" y="1934"/>
                  </a:lnTo>
                  <a:lnTo>
                    <a:pt x="1844" y="1934"/>
                  </a:lnTo>
                  <a:lnTo>
                    <a:pt x="1832" y="1928"/>
                  </a:lnTo>
                  <a:lnTo>
                    <a:pt x="1796" y="1912"/>
                  </a:lnTo>
                  <a:lnTo>
                    <a:pt x="1744" y="1882"/>
                  </a:lnTo>
                  <a:lnTo>
                    <a:pt x="1714" y="1864"/>
                  </a:lnTo>
                  <a:lnTo>
                    <a:pt x="1682" y="1842"/>
                  </a:lnTo>
                  <a:lnTo>
                    <a:pt x="1648" y="1818"/>
                  </a:lnTo>
                  <a:lnTo>
                    <a:pt x="1616" y="1788"/>
                  </a:lnTo>
                  <a:lnTo>
                    <a:pt x="1582" y="1756"/>
                  </a:lnTo>
                  <a:lnTo>
                    <a:pt x="1550" y="1722"/>
                  </a:lnTo>
                  <a:lnTo>
                    <a:pt x="1522" y="1684"/>
                  </a:lnTo>
                  <a:lnTo>
                    <a:pt x="1494" y="1642"/>
                  </a:lnTo>
                  <a:lnTo>
                    <a:pt x="1482" y="1620"/>
                  </a:lnTo>
                  <a:lnTo>
                    <a:pt x="1470" y="1596"/>
                  </a:lnTo>
                  <a:lnTo>
                    <a:pt x="1460" y="1572"/>
                  </a:lnTo>
                  <a:lnTo>
                    <a:pt x="1452" y="1546"/>
                  </a:lnTo>
                  <a:lnTo>
                    <a:pt x="1316" y="1546"/>
                  </a:lnTo>
                  <a:lnTo>
                    <a:pt x="1316" y="1546"/>
                  </a:lnTo>
                  <a:lnTo>
                    <a:pt x="1306" y="1546"/>
                  </a:lnTo>
                  <a:lnTo>
                    <a:pt x="1276" y="1542"/>
                  </a:lnTo>
                  <a:lnTo>
                    <a:pt x="1258" y="1540"/>
                  </a:lnTo>
                  <a:lnTo>
                    <a:pt x="1236" y="1534"/>
                  </a:lnTo>
                  <a:lnTo>
                    <a:pt x="1212" y="1526"/>
                  </a:lnTo>
                  <a:lnTo>
                    <a:pt x="1188" y="1514"/>
                  </a:lnTo>
                  <a:lnTo>
                    <a:pt x="1164" y="1502"/>
                  </a:lnTo>
                  <a:lnTo>
                    <a:pt x="1142" y="1484"/>
                  </a:lnTo>
                  <a:lnTo>
                    <a:pt x="1120" y="1464"/>
                  </a:lnTo>
                  <a:lnTo>
                    <a:pt x="1110" y="1452"/>
                  </a:lnTo>
                  <a:lnTo>
                    <a:pt x="1100" y="1440"/>
                  </a:lnTo>
                  <a:lnTo>
                    <a:pt x="1092" y="1426"/>
                  </a:lnTo>
                  <a:lnTo>
                    <a:pt x="1084" y="1410"/>
                  </a:lnTo>
                  <a:lnTo>
                    <a:pt x="1078" y="1394"/>
                  </a:lnTo>
                  <a:lnTo>
                    <a:pt x="1072" y="1376"/>
                  </a:lnTo>
                  <a:lnTo>
                    <a:pt x="1068" y="1356"/>
                  </a:lnTo>
                  <a:lnTo>
                    <a:pt x="1064" y="1336"/>
                  </a:lnTo>
                  <a:lnTo>
                    <a:pt x="1062" y="1314"/>
                  </a:lnTo>
                  <a:lnTo>
                    <a:pt x="1062" y="1292"/>
                  </a:lnTo>
                  <a:lnTo>
                    <a:pt x="1062" y="994"/>
                  </a:lnTo>
                  <a:lnTo>
                    <a:pt x="1062" y="994"/>
                  </a:lnTo>
                  <a:lnTo>
                    <a:pt x="1062" y="984"/>
                  </a:lnTo>
                  <a:lnTo>
                    <a:pt x="1066" y="954"/>
                  </a:lnTo>
                  <a:lnTo>
                    <a:pt x="1068" y="936"/>
                  </a:lnTo>
                  <a:lnTo>
                    <a:pt x="1074" y="914"/>
                  </a:lnTo>
                  <a:lnTo>
                    <a:pt x="1082" y="890"/>
                  </a:lnTo>
                  <a:lnTo>
                    <a:pt x="1092" y="868"/>
                  </a:lnTo>
                  <a:lnTo>
                    <a:pt x="1106" y="844"/>
                  </a:lnTo>
                  <a:lnTo>
                    <a:pt x="1124" y="820"/>
                  </a:lnTo>
                  <a:lnTo>
                    <a:pt x="1144" y="798"/>
                  </a:lnTo>
                  <a:lnTo>
                    <a:pt x="1156" y="788"/>
                  </a:lnTo>
                  <a:lnTo>
                    <a:pt x="1168" y="780"/>
                  </a:lnTo>
                  <a:lnTo>
                    <a:pt x="1182" y="770"/>
                  </a:lnTo>
                  <a:lnTo>
                    <a:pt x="1198" y="762"/>
                  </a:lnTo>
                  <a:lnTo>
                    <a:pt x="1214" y="756"/>
                  </a:lnTo>
                  <a:lnTo>
                    <a:pt x="1232" y="750"/>
                  </a:lnTo>
                  <a:lnTo>
                    <a:pt x="1252" y="746"/>
                  </a:lnTo>
                  <a:lnTo>
                    <a:pt x="1272" y="742"/>
                  </a:lnTo>
                  <a:lnTo>
                    <a:pt x="1294" y="740"/>
                  </a:lnTo>
                  <a:lnTo>
                    <a:pt x="1316" y="740"/>
                  </a:lnTo>
                  <a:lnTo>
                    <a:pt x="1870" y="740"/>
                  </a:lnTo>
                  <a:close/>
                  <a:moveTo>
                    <a:pt x="936" y="994"/>
                  </a:moveTo>
                  <a:lnTo>
                    <a:pt x="936" y="994"/>
                  </a:lnTo>
                  <a:lnTo>
                    <a:pt x="938" y="966"/>
                  </a:lnTo>
                  <a:lnTo>
                    <a:pt x="942" y="934"/>
                  </a:lnTo>
                  <a:lnTo>
                    <a:pt x="948" y="904"/>
                  </a:lnTo>
                  <a:lnTo>
                    <a:pt x="956" y="872"/>
                  </a:lnTo>
                  <a:lnTo>
                    <a:pt x="968" y="840"/>
                  </a:lnTo>
                  <a:lnTo>
                    <a:pt x="984" y="808"/>
                  </a:lnTo>
                  <a:lnTo>
                    <a:pt x="1002" y="776"/>
                  </a:lnTo>
                  <a:lnTo>
                    <a:pt x="1022" y="748"/>
                  </a:lnTo>
                  <a:lnTo>
                    <a:pt x="1046" y="720"/>
                  </a:lnTo>
                  <a:lnTo>
                    <a:pt x="1074" y="694"/>
                  </a:lnTo>
                  <a:lnTo>
                    <a:pt x="1104" y="672"/>
                  </a:lnTo>
                  <a:lnTo>
                    <a:pt x="1140" y="652"/>
                  </a:lnTo>
                  <a:lnTo>
                    <a:pt x="1158" y="644"/>
                  </a:lnTo>
                  <a:lnTo>
                    <a:pt x="1178" y="636"/>
                  </a:lnTo>
                  <a:lnTo>
                    <a:pt x="1198" y="630"/>
                  </a:lnTo>
                  <a:lnTo>
                    <a:pt x="1220" y="626"/>
                  </a:lnTo>
                  <a:lnTo>
                    <a:pt x="1242" y="620"/>
                  </a:lnTo>
                  <a:lnTo>
                    <a:pt x="1266" y="618"/>
                  </a:lnTo>
                  <a:lnTo>
                    <a:pt x="1290" y="616"/>
                  </a:lnTo>
                  <a:lnTo>
                    <a:pt x="1316" y="614"/>
                  </a:lnTo>
                  <a:lnTo>
                    <a:pt x="1870" y="614"/>
                  </a:lnTo>
                  <a:lnTo>
                    <a:pt x="1870" y="614"/>
                  </a:lnTo>
                  <a:lnTo>
                    <a:pt x="1890" y="616"/>
                  </a:lnTo>
                  <a:lnTo>
                    <a:pt x="1912" y="618"/>
                  </a:lnTo>
                  <a:lnTo>
                    <a:pt x="1912" y="346"/>
                  </a:lnTo>
                  <a:lnTo>
                    <a:pt x="1912" y="346"/>
                  </a:lnTo>
                  <a:lnTo>
                    <a:pt x="1912" y="332"/>
                  </a:lnTo>
                  <a:lnTo>
                    <a:pt x="1908" y="292"/>
                  </a:lnTo>
                  <a:lnTo>
                    <a:pt x="1902" y="266"/>
                  </a:lnTo>
                  <a:lnTo>
                    <a:pt x="1894" y="236"/>
                  </a:lnTo>
                  <a:lnTo>
                    <a:pt x="1884" y="206"/>
                  </a:lnTo>
                  <a:lnTo>
                    <a:pt x="1870" y="174"/>
                  </a:lnTo>
                  <a:lnTo>
                    <a:pt x="1852" y="142"/>
                  </a:lnTo>
                  <a:lnTo>
                    <a:pt x="1840" y="126"/>
                  </a:lnTo>
                  <a:lnTo>
                    <a:pt x="1828" y="110"/>
                  </a:lnTo>
                  <a:lnTo>
                    <a:pt x="1814" y="96"/>
                  </a:lnTo>
                  <a:lnTo>
                    <a:pt x="1800" y="80"/>
                  </a:lnTo>
                  <a:lnTo>
                    <a:pt x="1784" y="68"/>
                  </a:lnTo>
                  <a:lnTo>
                    <a:pt x="1766" y="54"/>
                  </a:lnTo>
                  <a:lnTo>
                    <a:pt x="1748" y="44"/>
                  </a:lnTo>
                  <a:lnTo>
                    <a:pt x="1728" y="32"/>
                  </a:lnTo>
                  <a:lnTo>
                    <a:pt x="1706" y="24"/>
                  </a:lnTo>
                  <a:lnTo>
                    <a:pt x="1682" y="16"/>
                  </a:lnTo>
                  <a:lnTo>
                    <a:pt x="1656" y="10"/>
                  </a:lnTo>
                  <a:lnTo>
                    <a:pt x="1628" y="4"/>
                  </a:lnTo>
                  <a:lnTo>
                    <a:pt x="1598" y="2"/>
                  </a:lnTo>
                  <a:lnTo>
                    <a:pt x="1568" y="0"/>
                  </a:lnTo>
                  <a:lnTo>
                    <a:pt x="346" y="0"/>
                  </a:lnTo>
                  <a:lnTo>
                    <a:pt x="346" y="0"/>
                  </a:lnTo>
                  <a:lnTo>
                    <a:pt x="330" y="2"/>
                  </a:lnTo>
                  <a:lnTo>
                    <a:pt x="292" y="6"/>
                  </a:lnTo>
                  <a:lnTo>
                    <a:pt x="266" y="12"/>
                  </a:lnTo>
                  <a:lnTo>
                    <a:pt x="236" y="18"/>
                  </a:lnTo>
                  <a:lnTo>
                    <a:pt x="204" y="30"/>
                  </a:lnTo>
                  <a:lnTo>
                    <a:pt x="172" y="44"/>
                  </a:lnTo>
                  <a:lnTo>
                    <a:pt x="140" y="62"/>
                  </a:lnTo>
                  <a:lnTo>
                    <a:pt x="124" y="74"/>
                  </a:lnTo>
                  <a:lnTo>
                    <a:pt x="110" y="86"/>
                  </a:lnTo>
                  <a:lnTo>
                    <a:pt x="94" y="98"/>
                  </a:lnTo>
                  <a:lnTo>
                    <a:pt x="80" y="112"/>
                  </a:lnTo>
                  <a:lnTo>
                    <a:pt x="66" y="128"/>
                  </a:lnTo>
                  <a:lnTo>
                    <a:pt x="54" y="146"/>
                  </a:lnTo>
                  <a:lnTo>
                    <a:pt x="42" y="166"/>
                  </a:lnTo>
                  <a:lnTo>
                    <a:pt x="32" y="186"/>
                  </a:lnTo>
                  <a:lnTo>
                    <a:pt x="22" y="208"/>
                  </a:lnTo>
                  <a:lnTo>
                    <a:pt x="16" y="232"/>
                  </a:lnTo>
                  <a:lnTo>
                    <a:pt x="8" y="258"/>
                  </a:lnTo>
                  <a:lnTo>
                    <a:pt x="4" y="286"/>
                  </a:lnTo>
                  <a:lnTo>
                    <a:pt x="2" y="314"/>
                  </a:lnTo>
                  <a:lnTo>
                    <a:pt x="0" y="346"/>
                  </a:lnTo>
                  <a:lnTo>
                    <a:pt x="0" y="748"/>
                  </a:lnTo>
                  <a:lnTo>
                    <a:pt x="0" y="748"/>
                  </a:lnTo>
                  <a:lnTo>
                    <a:pt x="0" y="762"/>
                  </a:lnTo>
                  <a:lnTo>
                    <a:pt x="6" y="802"/>
                  </a:lnTo>
                  <a:lnTo>
                    <a:pt x="10" y="828"/>
                  </a:lnTo>
                  <a:lnTo>
                    <a:pt x="18" y="856"/>
                  </a:lnTo>
                  <a:lnTo>
                    <a:pt x="30" y="888"/>
                  </a:lnTo>
                  <a:lnTo>
                    <a:pt x="44" y="920"/>
                  </a:lnTo>
                  <a:lnTo>
                    <a:pt x="62" y="952"/>
                  </a:lnTo>
                  <a:lnTo>
                    <a:pt x="72" y="968"/>
                  </a:lnTo>
                  <a:lnTo>
                    <a:pt x="84" y="982"/>
                  </a:lnTo>
                  <a:lnTo>
                    <a:pt x="98" y="998"/>
                  </a:lnTo>
                  <a:lnTo>
                    <a:pt x="112" y="1012"/>
                  </a:lnTo>
                  <a:lnTo>
                    <a:pt x="128" y="1026"/>
                  </a:lnTo>
                  <a:lnTo>
                    <a:pt x="146" y="1038"/>
                  </a:lnTo>
                  <a:lnTo>
                    <a:pt x="164" y="1050"/>
                  </a:lnTo>
                  <a:lnTo>
                    <a:pt x="186" y="1060"/>
                  </a:lnTo>
                  <a:lnTo>
                    <a:pt x="208" y="1070"/>
                  </a:lnTo>
                  <a:lnTo>
                    <a:pt x="232" y="1078"/>
                  </a:lnTo>
                  <a:lnTo>
                    <a:pt x="258" y="1084"/>
                  </a:lnTo>
                  <a:lnTo>
                    <a:pt x="284" y="1088"/>
                  </a:lnTo>
                  <a:lnTo>
                    <a:pt x="314" y="1092"/>
                  </a:lnTo>
                  <a:lnTo>
                    <a:pt x="346" y="1092"/>
                  </a:lnTo>
                  <a:lnTo>
                    <a:pt x="430" y="1092"/>
                  </a:lnTo>
                  <a:lnTo>
                    <a:pt x="430" y="1092"/>
                  </a:lnTo>
                  <a:lnTo>
                    <a:pt x="420" y="1158"/>
                  </a:lnTo>
                  <a:lnTo>
                    <a:pt x="408" y="1226"/>
                  </a:lnTo>
                  <a:lnTo>
                    <a:pt x="398" y="1262"/>
                  </a:lnTo>
                  <a:lnTo>
                    <a:pt x="388" y="1296"/>
                  </a:lnTo>
                  <a:lnTo>
                    <a:pt x="378" y="1332"/>
                  </a:lnTo>
                  <a:lnTo>
                    <a:pt x="366" y="1368"/>
                  </a:lnTo>
                  <a:lnTo>
                    <a:pt x="350" y="1402"/>
                  </a:lnTo>
                  <a:lnTo>
                    <a:pt x="336" y="1436"/>
                  </a:lnTo>
                  <a:lnTo>
                    <a:pt x="318" y="1470"/>
                  </a:lnTo>
                  <a:lnTo>
                    <a:pt x="298" y="1502"/>
                  </a:lnTo>
                  <a:lnTo>
                    <a:pt x="278" y="1532"/>
                  </a:lnTo>
                  <a:lnTo>
                    <a:pt x="254" y="1562"/>
                  </a:lnTo>
                  <a:lnTo>
                    <a:pt x="228" y="1590"/>
                  </a:lnTo>
                  <a:lnTo>
                    <a:pt x="202" y="1614"/>
                  </a:lnTo>
                  <a:lnTo>
                    <a:pt x="202" y="1614"/>
                  </a:lnTo>
                  <a:lnTo>
                    <a:pt x="220" y="1608"/>
                  </a:lnTo>
                  <a:lnTo>
                    <a:pt x="268" y="1584"/>
                  </a:lnTo>
                  <a:lnTo>
                    <a:pt x="300" y="1568"/>
                  </a:lnTo>
                  <a:lnTo>
                    <a:pt x="338" y="1546"/>
                  </a:lnTo>
                  <a:lnTo>
                    <a:pt x="378" y="1522"/>
                  </a:lnTo>
                  <a:lnTo>
                    <a:pt x="422" y="1492"/>
                  </a:lnTo>
                  <a:lnTo>
                    <a:pt x="466" y="1458"/>
                  </a:lnTo>
                  <a:lnTo>
                    <a:pt x="512" y="1420"/>
                  </a:lnTo>
                  <a:lnTo>
                    <a:pt x="556" y="1376"/>
                  </a:lnTo>
                  <a:lnTo>
                    <a:pt x="578" y="1354"/>
                  </a:lnTo>
                  <a:lnTo>
                    <a:pt x="600" y="1328"/>
                  </a:lnTo>
                  <a:lnTo>
                    <a:pt x="620" y="1304"/>
                  </a:lnTo>
                  <a:lnTo>
                    <a:pt x="640" y="1276"/>
                  </a:lnTo>
                  <a:lnTo>
                    <a:pt x="658" y="1250"/>
                  </a:lnTo>
                  <a:lnTo>
                    <a:pt x="676" y="1220"/>
                  </a:lnTo>
                  <a:lnTo>
                    <a:pt x="692" y="1190"/>
                  </a:lnTo>
                  <a:lnTo>
                    <a:pt x="708" y="1158"/>
                  </a:lnTo>
                  <a:lnTo>
                    <a:pt x="722" y="1126"/>
                  </a:lnTo>
                  <a:lnTo>
                    <a:pt x="734" y="1092"/>
                  </a:lnTo>
                  <a:lnTo>
                    <a:pt x="936" y="1092"/>
                  </a:lnTo>
                  <a:lnTo>
                    <a:pt x="936" y="994"/>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97" name="Freeform 13"/>
            <p:cNvSpPr>
              <a:spLocks noEditPoints="1"/>
            </p:cNvSpPr>
            <p:nvPr/>
          </p:nvSpPr>
          <p:spPr bwMode="auto">
            <a:xfrm>
              <a:off x="8250149" y="1001795"/>
              <a:ext cx="364766" cy="332137"/>
            </a:xfrm>
            <a:custGeom>
              <a:avLst/>
              <a:gdLst>
                <a:gd name="T0" fmla="*/ 1910 w 2124"/>
                <a:gd name="T1" fmla="*/ 744 h 1934"/>
                <a:gd name="T2" fmla="*/ 1996 w 2124"/>
                <a:gd name="T3" fmla="*/ 772 h 1934"/>
                <a:gd name="T4" fmla="*/ 2076 w 2124"/>
                <a:gd name="T5" fmla="*/ 834 h 1934"/>
                <a:gd name="T6" fmla="*/ 2108 w 2124"/>
                <a:gd name="T7" fmla="*/ 892 h 1934"/>
                <a:gd name="T8" fmla="*/ 2124 w 2124"/>
                <a:gd name="T9" fmla="*/ 972 h 1934"/>
                <a:gd name="T10" fmla="*/ 2124 w 2124"/>
                <a:gd name="T11" fmla="*/ 1302 h 1934"/>
                <a:gd name="T12" fmla="*/ 2104 w 2124"/>
                <a:gd name="T13" fmla="*/ 1396 h 1934"/>
                <a:gd name="T14" fmla="*/ 2042 w 2124"/>
                <a:gd name="T15" fmla="*/ 1488 h 1934"/>
                <a:gd name="T16" fmla="*/ 1988 w 2124"/>
                <a:gd name="T17" fmla="*/ 1524 h 1934"/>
                <a:gd name="T18" fmla="*/ 1914 w 2124"/>
                <a:gd name="T19" fmla="*/ 1544 h 1934"/>
                <a:gd name="T20" fmla="*/ 1674 w 2124"/>
                <a:gd name="T21" fmla="*/ 1546 h 1934"/>
                <a:gd name="T22" fmla="*/ 1724 w 2124"/>
                <a:gd name="T23" fmla="*/ 1750 h 1934"/>
                <a:gd name="T24" fmla="*/ 1772 w 2124"/>
                <a:gd name="T25" fmla="*/ 1850 h 1934"/>
                <a:gd name="T26" fmla="*/ 1844 w 2124"/>
                <a:gd name="T27" fmla="*/ 1934 h 1934"/>
                <a:gd name="T28" fmla="*/ 1744 w 2124"/>
                <a:gd name="T29" fmla="*/ 1882 h 1934"/>
                <a:gd name="T30" fmla="*/ 1616 w 2124"/>
                <a:gd name="T31" fmla="*/ 1788 h 1934"/>
                <a:gd name="T32" fmla="*/ 1494 w 2124"/>
                <a:gd name="T33" fmla="*/ 1642 h 1934"/>
                <a:gd name="T34" fmla="*/ 1452 w 2124"/>
                <a:gd name="T35" fmla="*/ 1546 h 1934"/>
                <a:gd name="T36" fmla="*/ 1276 w 2124"/>
                <a:gd name="T37" fmla="*/ 1542 h 1934"/>
                <a:gd name="T38" fmla="*/ 1188 w 2124"/>
                <a:gd name="T39" fmla="*/ 1514 h 1934"/>
                <a:gd name="T40" fmla="*/ 1110 w 2124"/>
                <a:gd name="T41" fmla="*/ 1452 h 1934"/>
                <a:gd name="T42" fmla="*/ 1078 w 2124"/>
                <a:gd name="T43" fmla="*/ 1394 h 1934"/>
                <a:gd name="T44" fmla="*/ 1062 w 2124"/>
                <a:gd name="T45" fmla="*/ 1314 h 1934"/>
                <a:gd name="T46" fmla="*/ 1062 w 2124"/>
                <a:gd name="T47" fmla="*/ 984 h 1934"/>
                <a:gd name="T48" fmla="*/ 1082 w 2124"/>
                <a:gd name="T49" fmla="*/ 890 h 1934"/>
                <a:gd name="T50" fmla="*/ 1144 w 2124"/>
                <a:gd name="T51" fmla="*/ 798 h 1934"/>
                <a:gd name="T52" fmla="*/ 1198 w 2124"/>
                <a:gd name="T53" fmla="*/ 762 h 1934"/>
                <a:gd name="T54" fmla="*/ 1272 w 2124"/>
                <a:gd name="T55" fmla="*/ 742 h 1934"/>
                <a:gd name="T56" fmla="*/ 936 w 2124"/>
                <a:gd name="T57" fmla="*/ 994 h 1934"/>
                <a:gd name="T58" fmla="*/ 948 w 2124"/>
                <a:gd name="T59" fmla="*/ 904 h 1934"/>
                <a:gd name="T60" fmla="*/ 1002 w 2124"/>
                <a:gd name="T61" fmla="*/ 776 h 1934"/>
                <a:gd name="T62" fmla="*/ 1104 w 2124"/>
                <a:gd name="T63" fmla="*/ 672 h 1934"/>
                <a:gd name="T64" fmla="*/ 1198 w 2124"/>
                <a:gd name="T65" fmla="*/ 630 h 1934"/>
                <a:gd name="T66" fmla="*/ 1290 w 2124"/>
                <a:gd name="T67" fmla="*/ 616 h 1934"/>
                <a:gd name="T68" fmla="*/ 1890 w 2124"/>
                <a:gd name="T69" fmla="*/ 616 h 1934"/>
                <a:gd name="T70" fmla="*/ 1912 w 2124"/>
                <a:gd name="T71" fmla="*/ 332 h 1934"/>
                <a:gd name="T72" fmla="*/ 1884 w 2124"/>
                <a:gd name="T73" fmla="*/ 206 h 1934"/>
                <a:gd name="T74" fmla="*/ 1828 w 2124"/>
                <a:gd name="T75" fmla="*/ 110 h 1934"/>
                <a:gd name="T76" fmla="*/ 1766 w 2124"/>
                <a:gd name="T77" fmla="*/ 54 h 1934"/>
                <a:gd name="T78" fmla="*/ 1682 w 2124"/>
                <a:gd name="T79" fmla="*/ 16 h 1934"/>
                <a:gd name="T80" fmla="*/ 1568 w 2124"/>
                <a:gd name="T81" fmla="*/ 0 h 1934"/>
                <a:gd name="T82" fmla="*/ 292 w 2124"/>
                <a:gd name="T83" fmla="*/ 6 h 1934"/>
                <a:gd name="T84" fmla="*/ 172 w 2124"/>
                <a:gd name="T85" fmla="*/ 44 h 1934"/>
                <a:gd name="T86" fmla="*/ 94 w 2124"/>
                <a:gd name="T87" fmla="*/ 98 h 1934"/>
                <a:gd name="T88" fmla="*/ 42 w 2124"/>
                <a:gd name="T89" fmla="*/ 166 h 1934"/>
                <a:gd name="T90" fmla="*/ 8 w 2124"/>
                <a:gd name="T91" fmla="*/ 258 h 1934"/>
                <a:gd name="T92" fmla="*/ 0 w 2124"/>
                <a:gd name="T93" fmla="*/ 748 h 1934"/>
                <a:gd name="T94" fmla="*/ 10 w 2124"/>
                <a:gd name="T95" fmla="*/ 828 h 1934"/>
                <a:gd name="T96" fmla="*/ 62 w 2124"/>
                <a:gd name="T97" fmla="*/ 952 h 1934"/>
                <a:gd name="T98" fmla="*/ 112 w 2124"/>
                <a:gd name="T99" fmla="*/ 1012 h 1934"/>
                <a:gd name="T100" fmla="*/ 186 w 2124"/>
                <a:gd name="T101" fmla="*/ 1060 h 1934"/>
                <a:gd name="T102" fmla="*/ 284 w 2124"/>
                <a:gd name="T103" fmla="*/ 1088 h 1934"/>
                <a:gd name="T104" fmla="*/ 430 w 2124"/>
                <a:gd name="T105" fmla="*/ 1092 h 1934"/>
                <a:gd name="T106" fmla="*/ 388 w 2124"/>
                <a:gd name="T107" fmla="*/ 1296 h 1934"/>
                <a:gd name="T108" fmla="*/ 336 w 2124"/>
                <a:gd name="T109" fmla="*/ 1436 h 1934"/>
                <a:gd name="T110" fmla="*/ 254 w 2124"/>
                <a:gd name="T111" fmla="*/ 1562 h 1934"/>
                <a:gd name="T112" fmla="*/ 220 w 2124"/>
                <a:gd name="T113" fmla="*/ 1608 h 1934"/>
                <a:gd name="T114" fmla="*/ 378 w 2124"/>
                <a:gd name="T115" fmla="*/ 1522 h 1934"/>
                <a:gd name="T116" fmla="*/ 556 w 2124"/>
                <a:gd name="T117" fmla="*/ 1376 h 1934"/>
                <a:gd name="T118" fmla="*/ 640 w 2124"/>
                <a:gd name="T119" fmla="*/ 1276 h 1934"/>
                <a:gd name="T120" fmla="*/ 708 w 2124"/>
                <a:gd name="T121" fmla="*/ 1158 h 1934"/>
                <a:gd name="T122" fmla="*/ 936 w 2124"/>
                <a:gd name="T123" fmla="*/ 994 h 1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24" h="1934">
                  <a:moveTo>
                    <a:pt x="1870" y="740"/>
                  </a:moveTo>
                  <a:lnTo>
                    <a:pt x="1870" y="740"/>
                  </a:lnTo>
                  <a:lnTo>
                    <a:pt x="1880" y="740"/>
                  </a:lnTo>
                  <a:lnTo>
                    <a:pt x="1910" y="744"/>
                  </a:lnTo>
                  <a:lnTo>
                    <a:pt x="1928" y="748"/>
                  </a:lnTo>
                  <a:lnTo>
                    <a:pt x="1950" y="752"/>
                  </a:lnTo>
                  <a:lnTo>
                    <a:pt x="1974" y="760"/>
                  </a:lnTo>
                  <a:lnTo>
                    <a:pt x="1996" y="772"/>
                  </a:lnTo>
                  <a:lnTo>
                    <a:pt x="2020" y="784"/>
                  </a:lnTo>
                  <a:lnTo>
                    <a:pt x="2044" y="802"/>
                  </a:lnTo>
                  <a:lnTo>
                    <a:pt x="2066" y="822"/>
                  </a:lnTo>
                  <a:lnTo>
                    <a:pt x="2076" y="834"/>
                  </a:lnTo>
                  <a:lnTo>
                    <a:pt x="2084" y="848"/>
                  </a:lnTo>
                  <a:lnTo>
                    <a:pt x="2094" y="862"/>
                  </a:lnTo>
                  <a:lnTo>
                    <a:pt x="2102" y="876"/>
                  </a:lnTo>
                  <a:lnTo>
                    <a:pt x="2108" y="892"/>
                  </a:lnTo>
                  <a:lnTo>
                    <a:pt x="2114" y="910"/>
                  </a:lnTo>
                  <a:lnTo>
                    <a:pt x="2118" y="930"/>
                  </a:lnTo>
                  <a:lnTo>
                    <a:pt x="2122" y="950"/>
                  </a:lnTo>
                  <a:lnTo>
                    <a:pt x="2124" y="972"/>
                  </a:lnTo>
                  <a:lnTo>
                    <a:pt x="2124" y="994"/>
                  </a:lnTo>
                  <a:lnTo>
                    <a:pt x="2124" y="1292"/>
                  </a:lnTo>
                  <a:lnTo>
                    <a:pt x="2124" y="1292"/>
                  </a:lnTo>
                  <a:lnTo>
                    <a:pt x="2124" y="1302"/>
                  </a:lnTo>
                  <a:lnTo>
                    <a:pt x="2120" y="1332"/>
                  </a:lnTo>
                  <a:lnTo>
                    <a:pt x="2116" y="1350"/>
                  </a:lnTo>
                  <a:lnTo>
                    <a:pt x="2112" y="1372"/>
                  </a:lnTo>
                  <a:lnTo>
                    <a:pt x="2104" y="1396"/>
                  </a:lnTo>
                  <a:lnTo>
                    <a:pt x="2092" y="1420"/>
                  </a:lnTo>
                  <a:lnTo>
                    <a:pt x="2080" y="1444"/>
                  </a:lnTo>
                  <a:lnTo>
                    <a:pt x="2062" y="1466"/>
                  </a:lnTo>
                  <a:lnTo>
                    <a:pt x="2042" y="1488"/>
                  </a:lnTo>
                  <a:lnTo>
                    <a:pt x="2030" y="1498"/>
                  </a:lnTo>
                  <a:lnTo>
                    <a:pt x="2016" y="1508"/>
                  </a:lnTo>
                  <a:lnTo>
                    <a:pt x="2002" y="1516"/>
                  </a:lnTo>
                  <a:lnTo>
                    <a:pt x="1988" y="1524"/>
                  </a:lnTo>
                  <a:lnTo>
                    <a:pt x="1972" y="1530"/>
                  </a:lnTo>
                  <a:lnTo>
                    <a:pt x="1954" y="1536"/>
                  </a:lnTo>
                  <a:lnTo>
                    <a:pt x="1934" y="1540"/>
                  </a:lnTo>
                  <a:lnTo>
                    <a:pt x="1914" y="1544"/>
                  </a:lnTo>
                  <a:lnTo>
                    <a:pt x="1892" y="1546"/>
                  </a:lnTo>
                  <a:lnTo>
                    <a:pt x="1870" y="1546"/>
                  </a:lnTo>
                  <a:lnTo>
                    <a:pt x="1674" y="1546"/>
                  </a:lnTo>
                  <a:lnTo>
                    <a:pt x="1674" y="1546"/>
                  </a:lnTo>
                  <a:lnTo>
                    <a:pt x="1682" y="1596"/>
                  </a:lnTo>
                  <a:lnTo>
                    <a:pt x="1692" y="1646"/>
                  </a:lnTo>
                  <a:lnTo>
                    <a:pt x="1706" y="1698"/>
                  </a:lnTo>
                  <a:lnTo>
                    <a:pt x="1724" y="1750"/>
                  </a:lnTo>
                  <a:lnTo>
                    <a:pt x="1734" y="1776"/>
                  </a:lnTo>
                  <a:lnTo>
                    <a:pt x="1746" y="1802"/>
                  </a:lnTo>
                  <a:lnTo>
                    <a:pt x="1758" y="1826"/>
                  </a:lnTo>
                  <a:lnTo>
                    <a:pt x="1772" y="1850"/>
                  </a:lnTo>
                  <a:lnTo>
                    <a:pt x="1788" y="1872"/>
                  </a:lnTo>
                  <a:lnTo>
                    <a:pt x="1806" y="1894"/>
                  </a:lnTo>
                  <a:lnTo>
                    <a:pt x="1824" y="1914"/>
                  </a:lnTo>
                  <a:lnTo>
                    <a:pt x="1844" y="1934"/>
                  </a:lnTo>
                  <a:lnTo>
                    <a:pt x="1844" y="1934"/>
                  </a:lnTo>
                  <a:lnTo>
                    <a:pt x="1832" y="1928"/>
                  </a:lnTo>
                  <a:lnTo>
                    <a:pt x="1796" y="1912"/>
                  </a:lnTo>
                  <a:lnTo>
                    <a:pt x="1744" y="1882"/>
                  </a:lnTo>
                  <a:lnTo>
                    <a:pt x="1714" y="1864"/>
                  </a:lnTo>
                  <a:lnTo>
                    <a:pt x="1682" y="1842"/>
                  </a:lnTo>
                  <a:lnTo>
                    <a:pt x="1648" y="1818"/>
                  </a:lnTo>
                  <a:lnTo>
                    <a:pt x="1616" y="1788"/>
                  </a:lnTo>
                  <a:lnTo>
                    <a:pt x="1582" y="1756"/>
                  </a:lnTo>
                  <a:lnTo>
                    <a:pt x="1550" y="1722"/>
                  </a:lnTo>
                  <a:lnTo>
                    <a:pt x="1522" y="1684"/>
                  </a:lnTo>
                  <a:lnTo>
                    <a:pt x="1494" y="1642"/>
                  </a:lnTo>
                  <a:lnTo>
                    <a:pt x="1482" y="1620"/>
                  </a:lnTo>
                  <a:lnTo>
                    <a:pt x="1470" y="1596"/>
                  </a:lnTo>
                  <a:lnTo>
                    <a:pt x="1460" y="1572"/>
                  </a:lnTo>
                  <a:lnTo>
                    <a:pt x="1452" y="1546"/>
                  </a:lnTo>
                  <a:lnTo>
                    <a:pt x="1316" y="1546"/>
                  </a:lnTo>
                  <a:lnTo>
                    <a:pt x="1316" y="1546"/>
                  </a:lnTo>
                  <a:lnTo>
                    <a:pt x="1306" y="1546"/>
                  </a:lnTo>
                  <a:lnTo>
                    <a:pt x="1276" y="1542"/>
                  </a:lnTo>
                  <a:lnTo>
                    <a:pt x="1258" y="1540"/>
                  </a:lnTo>
                  <a:lnTo>
                    <a:pt x="1236" y="1534"/>
                  </a:lnTo>
                  <a:lnTo>
                    <a:pt x="1212" y="1526"/>
                  </a:lnTo>
                  <a:lnTo>
                    <a:pt x="1188" y="1514"/>
                  </a:lnTo>
                  <a:lnTo>
                    <a:pt x="1164" y="1502"/>
                  </a:lnTo>
                  <a:lnTo>
                    <a:pt x="1142" y="1484"/>
                  </a:lnTo>
                  <a:lnTo>
                    <a:pt x="1120" y="1464"/>
                  </a:lnTo>
                  <a:lnTo>
                    <a:pt x="1110" y="1452"/>
                  </a:lnTo>
                  <a:lnTo>
                    <a:pt x="1100" y="1440"/>
                  </a:lnTo>
                  <a:lnTo>
                    <a:pt x="1092" y="1426"/>
                  </a:lnTo>
                  <a:lnTo>
                    <a:pt x="1084" y="1410"/>
                  </a:lnTo>
                  <a:lnTo>
                    <a:pt x="1078" y="1394"/>
                  </a:lnTo>
                  <a:lnTo>
                    <a:pt x="1072" y="1376"/>
                  </a:lnTo>
                  <a:lnTo>
                    <a:pt x="1068" y="1356"/>
                  </a:lnTo>
                  <a:lnTo>
                    <a:pt x="1064" y="1336"/>
                  </a:lnTo>
                  <a:lnTo>
                    <a:pt x="1062" y="1314"/>
                  </a:lnTo>
                  <a:lnTo>
                    <a:pt x="1062" y="1292"/>
                  </a:lnTo>
                  <a:lnTo>
                    <a:pt x="1062" y="994"/>
                  </a:lnTo>
                  <a:lnTo>
                    <a:pt x="1062" y="994"/>
                  </a:lnTo>
                  <a:lnTo>
                    <a:pt x="1062" y="984"/>
                  </a:lnTo>
                  <a:lnTo>
                    <a:pt x="1066" y="954"/>
                  </a:lnTo>
                  <a:lnTo>
                    <a:pt x="1068" y="936"/>
                  </a:lnTo>
                  <a:lnTo>
                    <a:pt x="1074" y="914"/>
                  </a:lnTo>
                  <a:lnTo>
                    <a:pt x="1082" y="890"/>
                  </a:lnTo>
                  <a:lnTo>
                    <a:pt x="1092" y="868"/>
                  </a:lnTo>
                  <a:lnTo>
                    <a:pt x="1106" y="844"/>
                  </a:lnTo>
                  <a:lnTo>
                    <a:pt x="1124" y="820"/>
                  </a:lnTo>
                  <a:lnTo>
                    <a:pt x="1144" y="798"/>
                  </a:lnTo>
                  <a:lnTo>
                    <a:pt x="1156" y="788"/>
                  </a:lnTo>
                  <a:lnTo>
                    <a:pt x="1168" y="780"/>
                  </a:lnTo>
                  <a:lnTo>
                    <a:pt x="1182" y="770"/>
                  </a:lnTo>
                  <a:lnTo>
                    <a:pt x="1198" y="762"/>
                  </a:lnTo>
                  <a:lnTo>
                    <a:pt x="1214" y="756"/>
                  </a:lnTo>
                  <a:lnTo>
                    <a:pt x="1232" y="750"/>
                  </a:lnTo>
                  <a:lnTo>
                    <a:pt x="1252" y="746"/>
                  </a:lnTo>
                  <a:lnTo>
                    <a:pt x="1272" y="742"/>
                  </a:lnTo>
                  <a:lnTo>
                    <a:pt x="1294" y="740"/>
                  </a:lnTo>
                  <a:lnTo>
                    <a:pt x="1316" y="740"/>
                  </a:lnTo>
                  <a:lnTo>
                    <a:pt x="1870" y="740"/>
                  </a:lnTo>
                  <a:close/>
                  <a:moveTo>
                    <a:pt x="936" y="994"/>
                  </a:moveTo>
                  <a:lnTo>
                    <a:pt x="936" y="994"/>
                  </a:lnTo>
                  <a:lnTo>
                    <a:pt x="938" y="966"/>
                  </a:lnTo>
                  <a:lnTo>
                    <a:pt x="942" y="934"/>
                  </a:lnTo>
                  <a:lnTo>
                    <a:pt x="948" y="904"/>
                  </a:lnTo>
                  <a:lnTo>
                    <a:pt x="956" y="872"/>
                  </a:lnTo>
                  <a:lnTo>
                    <a:pt x="968" y="840"/>
                  </a:lnTo>
                  <a:lnTo>
                    <a:pt x="984" y="808"/>
                  </a:lnTo>
                  <a:lnTo>
                    <a:pt x="1002" y="776"/>
                  </a:lnTo>
                  <a:lnTo>
                    <a:pt x="1022" y="748"/>
                  </a:lnTo>
                  <a:lnTo>
                    <a:pt x="1046" y="720"/>
                  </a:lnTo>
                  <a:lnTo>
                    <a:pt x="1074" y="694"/>
                  </a:lnTo>
                  <a:lnTo>
                    <a:pt x="1104" y="672"/>
                  </a:lnTo>
                  <a:lnTo>
                    <a:pt x="1140" y="652"/>
                  </a:lnTo>
                  <a:lnTo>
                    <a:pt x="1158" y="644"/>
                  </a:lnTo>
                  <a:lnTo>
                    <a:pt x="1178" y="636"/>
                  </a:lnTo>
                  <a:lnTo>
                    <a:pt x="1198" y="630"/>
                  </a:lnTo>
                  <a:lnTo>
                    <a:pt x="1220" y="626"/>
                  </a:lnTo>
                  <a:lnTo>
                    <a:pt x="1242" y="620"/>
                  </a:lnTo>
                  <a:lnTo>
                    <a:pt x="1266" y="618"/>
                  </a:lnTo>
                  <a:lnTo>
                    <a:pt x="1290" y="616"/>
                  </a:lnTo>
                  <a:lnTo>
                    <a:pt x="1316" y="614"/>
                  </a:lnTo>
                  <a:lnTo>
                    <a:pt x="1870" y="614"/>
                  </a:lnTo>
                  <a:lnTo>
                    <a:pt x="1870" y="614"/>
                  </a:lnTo>
                  <a:lnTo>
                    <a:pt x="1890" y="616"/>
                  </a:lnTo>
                  <a:lnTo>
                    <a:pt x="1912" y="618"/>
                  </a:lnTo>
                  <a:lnTo>
                    <a:pt x="1912" y="346"/>
                  </a:lnTo>
                  <a:lnTo>
                    <a:pt x="1912" y="346"/>
                  </a:lnTo>
                  <a:lnTo>
                    <a:pt x="1912" y="332"/>
                  </a:lnTo>
                  <a:lnTo>
                    <a:pt x="1908" y="292"/>
                  </a:lnTo>
                  <a:lnTo>
                    <a:pt x="1902" y="266"/>
                  </a:lnTo>
                  <a:lnTo>
                    <a:pt x="1894" y="236"/>
                  </a:lnTo>
                  <a:lnTo>
                    <a:pt x="1884" y="206"/>
                  </a:lnTo>
                  <a:lnTo>
                    <a:pt x="1870" y="174"/>
                  </a:lnTo>
                  <a:lnTo>
                    <a:pt x="1852" y="142"/>
                  </a:lnTo>
                  <a:lnTo>
                    <a:pt x="1840" y="126"/>
                  </a:lnTo>
                  <a:lnTo>
                    <a:pt x="1828" y="110"/>
                  </a:lnTo>
                  <a:lnTo>
                    <a:pt x="1814" y="96"/>
                  </a:lnTo>
                  <a:lnTo>
                    <a:pt x="1800" y="80"/>
                  </a:lnTo>
                  <a:lnTo>
                    <a:pt x="1784" y="68"/>
                  </a:lnTo>
                  <a:lnTo>
                    <a:pt x="1766" y="54"/>
                  </a:lnTo>
                  <a:lnTo>
                    <a:pt x="1748" y="44"/>
                  </a:lnTo>
                  <a:lnTo>
                    <a:pt x="1728" y="32"/>
                  </a:lnTo>
                  <a:lnTo>
                    <a:pt x="1706" y="24"/>
                  </a:lnTo>
                  <a:lnTo>
                    <a:pt x="1682" y="16"/>
                  </a:lnTo>
                  <a:lnTo>
                    <a:pt x="1656" y="10"/>
                  </a:lnTo>
                  <a:lnTo>
                    <a:pt x="1628" y="4"/>
                  </a:lnTo>
                  <a:lnTo>
                    <a:pt x="1598" y="2"/>
                  </a:lnTo>
                  <a:lnTo>
                    <a:pt x="1568" y="0"/>
                  </a:lnTo>
                  <a:lnTo>
                    <a:pt x="346" y="0"/>
                  </a:lnTo>
                  <a:lnTo>
                    <a:pt x="346" y="0"/>
                  </a:lnTo>
                  <a:lnTo>
                    <a:pt x="330" y="2"/>
                  </a:lnTo>
                  <a:lnTo>
                    <a:pt x="292" y="6"/>
                  </a:lnTo>
                  <a:lnTo>
                    <a:pt x="266" y="12"/>
                  </a:lnTo>
                  <a:lnTo>
                    <a:pt x="236" y="18"/>
                  </a:lnTo>
                  <a:lnTo>
                    <a:pt x="204" y="30"/>
                  </a:lnTo>
                  <a:lnTo>
                    <a:pt x="172" y="44"/>
                  </a:lnTo>
                  <a:lnTo>
                    <a:pt x="140" y="62"/>
                  </a:lnTo>
                  <a:lnTo>
                    <a:pt x="124" y="74"/>
                  </a:lnTo>
                  <a:lnTo>
                    <a:pt x="110" y="86"/>
                  </a:lnTo>
                  <a:lnTo>
                    <a:pt x="94" y="98"/>
                  </a:lnTo>
                  <a:lnTo>
                    <a:pt x="80" y="112"/>
                  </a:lnTo>
                  <a:lnTo>
                    <a:pt x="66" y="128"/>
                  </a:lnTo>
                  <a:lnTo>
                    <a:pt x="54" y="146"/>
                  </a:lnTo>
                  <a:lnTo>
                    <a:pt x="42" y="166"/>
                  </a:lnTo>
                  <a:lnTo>
                    <a:pt x="32" y="186"/>
                  </a:lnTo>
                  <a:lnTo>
                    <a:pt x="22" y="208"/>
                  </a:lnTo>
                  <a:lnTo>
                    <a:pt x="16" y="232"/>
                  </a:lnTo>
                  <a:lnTo>
                    <a:pt x="8" y="258"/>
                  </a:lnTo>
                  <a:lnTo>
                    <a:pt x="4" y="286"/>
                  </a:lnTo>
                  <a:lnTo>
                    <a:pt x="2" y="314"/>
                  </a:lnTo>
                  <a:lnTo>
                    <a:pt x="0" y="346"/>
                  </a:lnTo>
                  <a:lnTo>
                    <a:pt x="0" y="748"/>
                  </a:lnTo>
                  <a:lnTo>
                    <a:pt x="0" y="748"/>
                  </a:lnTo>
                  <a:lnTo>
                    <a:pt x="0" y="762"/>
                  </a:lnTo>
                  <a:lnTo>
                    <a:pt x="6" y="802"/>
                  </a:lnTo>
                  <a:lnTo>
                    <a:pt x="10" y="828"/>
                  </a:lnTo>
                  <a:lnTo>
                    <a:pt x="18" y="856"/>
                  </a:lnTo>
                  <a:lnTo>
                    <a:pt x="30" y="888"/>
                  </a:lnTo>
                  <a:lnTo>
                    <a:pt x="44" y="920"/>
                  </a:lnTo>
                  <a:lnTo>
                    <a:pt x="62" y="952"/>
                  </a:lnTo>
                  <a:lnTo>
                    <a:pt x="72" y="968"/>
                  </a:lnTo>
                  <a:lnTo>
                    <a:pt x="84" y="982"/>
                  </a:lnTo>
                  <a:lnTo>
                    <a:pt x="98" y="998"/>
                  </a:lnTo>
                  <a:lnTo>
                    <a:pt x="112" y="1012"/>
                  </a:lnTo>
                  <a:lnTo>
                    <a:pt x="128" y="1026"/>
                  </a:lnTo>
                  <a:lnTo>
                    <a:pt x="146" y="1038"/>
                  </a:lnTo>
                  <a:lnTo>
                    <a:pt x="164" y="1050"/>
                  </a:lnTo>
                  <a:lnTo>
                    <a:pt x="186" y="1060"/>
                  </a:lnTo>
                  <a:lnTo>
                    <a:pt x="208" y="1070"/>
                  </a:lnTo>
                  <a:lnTo>
                    <a:pt x="232" y="1078"/>
                  </a:lnTo>
                  <a:lnTo>
                    <a:pt x="258" y="1084"/>
                  </a:lnTo>
                  <a:lnTo>
                    <a:pt x="284" y="1088"/>
                  </a:lnTo>
                  <a:lnTo>
                    <a:pt x="314" y="1092"/>
                  </a:lnTo>
                  <a:lnTo>
                    <a:pt x="346" y="1092"/>
                  </a:lnTo>
                  <a:lnTo>
                    <a:pt x="430" y="1092"/>
                  </a:lnTo>
                  <a:lnTo>
                    <a:pt x="430" y="1092"/>
                  </a:lnTo>
                  <a:lnTo>
                    <a:pt x="420" y="1158"/>
                  </a:lnTo>
                  <a:lnTo>
                    <a:pt x="408" y="1226"/>
                  </a:lnTo>
                  <a:lnTo>
                    <a:pt x="398" y="1262"/>
                  </a:lnTo>
                  <a:lnTo>
                    <a:pt x="388" y="1296"/>
                  </a:lnTo>
                  <a:lnTo>
                    <a:pt x="378" y="1332"/>
                  </a:lnTo>
                  <a:lnTo>
                    <a:pt x="366" y="1368"/>
                  </a:lnTo>
                  <a:lnTo>
                    <a:pt x="350" y="1402"/>
                  </a:lnTo>
                  <a:lnTo>
                    <a:pt x="336" y="1436"/>
                  </a:lnTo>
                  <a:lnTo>
                    <a:pt x="318" y="1470"/>
                  </a:lnTo>
                  <a:lnTo>
                    <a:pt x="298" y="1502"/>
                  </a:lnTo>
                  <a:lnTo>
                    <a:pt x="278" y="1532"/>
                  </a:lnTo>
                  <a:lnTo>
                    <a:pt x="254" y="1562"/>
                  </a:lnTo>
                  <a:lnTo>
                    <a:pt x="228" y="1590"/>
                  </a:lnTo>
                  <a:lnTo>
                    <a:pt x="202" y="1614"/>
                  </a:lnTo>
                  <a:lnTo>
                    <a:pt x="202" y="1614"/>
                  </a:lnTo>
                  <a:lnTo>
                    <a:pt x="220" y="1608"/>
                  </a:lnTo>
                  <a:lnTo>
                    <a:pt x="268" y="1584"/>
                  </a:lnTo>
                  <a:lnTo>
                    <a:pt x="300" y="1568"/>
                  </a:lnTo>
                  <a:lnTo>
                    <a:pt x="338" y="1546"/>
                  </a:lnTo>
                  <a:lnTo>
                    <a:pt x="378" y="1522"/>
                  </a:lnTo>
                  <a:lnTo>
                    <a:pt x="422" y="1492"/>
                  </a:lnTo>
                  <a:lnTo>
                    <a:pt x="466" y="1458"/>
                  </a:lnTo>
                  <a:lnTo>
                    <a:pt x="512" y="1420"/>
                  </a:lnTo>
                  <a:lnTo>
                    <a:pt x="556" y="1376"/>
                  </a:lnTo>
                  <a:lnTo>
                    <a:pt x="578" y="1354"/>
                  </a:lnTo>
                  <a:lnTo>
                    <a:pt x="600" y="1328"/>
                  </a:lnTo>
                  <a:lnTo>
                    <a:pt x="620" y="1304"/>
                  </a:lnTo>
                  <a:lnTo>
                    <a:pt x="640" y="1276"/>
                  </a:lnTo>
                  <a:lnTo>
                    <a:pt x="658" y="1250"/>
                  </a:lnTo>
                  <a:lnTo>
                    <a:pt x="676" y="1220"/>
                  </a:lnTo>
                  <a:lnTo>
                    <a:pt x="692" y="1190"/>
                  </a:lnTo>
                  <a:lnTo>
                    <a:pt x="708" y="1158"/>
                  </a:lnTo>
                  <a:lnTo>
                    <a:pt x="722" y="1126"/>
                  </a:lnTo>
                  <a:lnTo>
                    <a:pt x="734" y="1092"/>
                  </a:lnTo>
                  <a:lnTo>
                    <a:pt x="936" y="1092"/>
                  </a:lnTo>
                  <a:lnTo>
                    <a:pt x="936" y="994"/>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98" name="Freeform 13"/>
            <p:cNvSpPr>
              <a:spLocks noEditPoints="1"/>
            </p:cNvSpPr>
            <p:nvPr/>
          </p:nvSpPr>
          <p:spPr bwMode="auto">
            <a:xfrm>
              <a:off x="8755626" y="2036514"/>
              <a:ext cx="271149" cy="246894"/>
            </a:xfrm>
            <a:custGeom>
              <a:avLst/>
              <a:gdLst>
                <a:gd name="T0" fmla="*/ 1910 w 2124"/>
                <a:gd name="T1" fmla="*/ 744 h 1934"/>
                <a:gd name="T2" fmla="*/ 1996 w 2124"/>
                <a:gd name="T3" fmla="*/ 772 h 1934"/>
                <a:gd name="T4" fmla="*/ 2076 w 2124"/>
                <a:gd name="T5" fmla="*/ 834 h 1934"/>
                <a:gd name="T6" fmla="*/ 2108 w 2124"/>
                <a:gd name="T7" fmla="*/ 892 h 1934"/>
                <a:gd name="T8" fmla="*/ 2124 w 2124"/>
                <a:gd name="T9" fmla="*/ 972 h 1934"/>
                <a:gd name="T10" fmla="*/ 2124 w 2124"/>
                <a:gd name="T11" fmla="*/ 1302 h 1934"/>
                <a:gd name="T12" fmla="*/ 2104 w 2124"/>
                <a:gd name="T13" fmla="*/ 1396 h 1934"/>
                <a:gd name="T14" fmla="*/ 2042 w 2124"/>
                <a:gd name="T15" fmla="*/ 1488 h 1934"/>
                <a:gd name="T16" fmla="*/ 1988 w 2124"/>
                <a:gd name="T17" fmla="*/ 1524 h 1934"/>
                <a:gd name="T18" fmla="*/ 1914 w 2124"/>
                <a:gd name="T19" fmla="*/ 1544 h 1934"/>
                <a:gd name="T20" fmla="*/ 1674 w 2124"/>
                <a:gd name="T21" fmla="*/ 1546 h 1934"/>
                <a:gd name="T22" fmla="*/ 1724 w 2124"/>
                <a:gd name="T23" fmla="*/ 1750 h 1934"/>
                <a:gd name="T24" fmla="*/ 1772 w 2124"/>
                <a:gd name="T25" fmla="*/ 1850 h 1934"/>
                <a:gd name="T26" fmla="*/ 1844 w 2124"/>
                <a:gd name="T27" fmla="*/ 1934 h 1934"/>
                <a:gd name="T28" fmla="*/ 1744 w 2124"/>
                <a:gd name="T29" fmla="*/ 1882 h 1934"/>
                <a:gd name="T30" fmla="*/ 1616 w 2124"/>
                <a:gd name="T31" fmla="*/ 1788 h 1934"/>
                <a:gd name="T32" fmla="*/ 1494 w 2124"/>
                <a:gd name="T33" fmla="*/ 1642 h 1934"/>
                <a:gd name="T34" fmla="*/ 1452 w 2124"/>
                <a:gd name="T35" fmla="*/ 1546 h 1934"/>
                <a:gd name="T36" fmla="*/ 1276 w 2124"/>
                <a:gd name="T37" fmla="*/ 1542 h 1934"/>
                <a:gd name="T38" fmla="*/ 1188 w 2124"/>
                <a:gd name="T39" fmla="*/ 1514 h 1934"/>
                <a:gd name="T40" fmla="*/ 1110 w 2124"/>
                <a:gd name="T41" fmla="*/ 1452 h 1934"/>
                <a:gd name="T42" fmla="*/ 1078 w 2124"/>
                <a:gd name="T43" fmla="*/ 1394 h 1934"/>
                <a:gd name="T44" fmla="*/ 1062 w 2124"/>
                <a:gd name="T45" fmla="*/ 1314 h 1934"/>
                <a:gd name="T46" fmla="*/ 1062 w 2124"/>
                <a:gd name="T47" fmla="*/ 984 h 1934"/>
                <a:gd name="T48" fmla="*/ 1082 w 2124"/>
                <a:gd name="T49" fmla="*/ 890 h 1934"/>
                <a:gd name="T50" fmla="*/ 1144 w 2124"/>
                <a:gd name="T51" fmla="*/ 798 h 1934"/>
                <a:gd name="T52" fmla="*/ 1198 w 2124"/>
                <a:gd name="T53" fmla="*/ 762 h 1934"/>
                <a:gd name="T54" fmla="*/ 1272 w 2124"/>
                <a:gd name="T55" fmla="*/ 742 h 1934"/>
                <a:gd name="T56" fmla="*/ 936 w 2124"/>
                <a:gd name="T57" fmla="*/ 994 h 1934"/>
                <a:gd name="T58" fmla="*/ 948 w 2124"/>
                <a:gd name="T59" fmla="*/ 904 h 1934"/>
                <a:gd name="T60" fmla="*/ 1002 w 2124"/>
                <a:gd name="T61" fmla="*/ 776 h 1934"/>
                <a:gd name="T62" fmla="*/ 1104 w 2124"/>
                <a:gd name="T63" fmla="*/ 672 h 1934"/>
                <a:gd name="T64" fmla="*/ 1198 w 2124"/>
                <a:gd name="T65" fmla="*/ 630 h 1934"/>
                <a:gd name="T66" fmla="*/ 1290 w 2124"/>
                <a:gd name="T67" fmla="*/ 616 h 1934"/>
                <a:gd name="T68" fmla="*/ 1890 w 2124"/>
                <a:gd name="T69" fmla="*/ 616 h 1934"/>
                <a:gd name="T70" fmla="*/ 1912 w 2124"/>
                <a:gd name="T71" fmla="*/ 332 h 1934"/>
                <a:gd name="T72" fmla="*/ 1884 w 2124"/>
                <a:gd name="T73" fmla="*/ 206 h 1934"/>
                <a:gd name="T74" fmla="*/ 1828 w 2124"/>
                <a:gd name="T75" fmla="*/ 110 h 1934"/>
                <a:gd name="T76" fmla="*/ 1766 w 2124"/>
                <a:gd name="T77" fmla="*/ 54 h 1934"/>
                <a:gd name="T78" fmla="*/ 1682 w 2124"/>
                <a:gd name="T79" fmla="*/ 16 h 1934"/>
                <a:gd name="T80" fmla="*/ 1568 w 2124"/>
                <a:gd name="T81" fmla="*/ 0 h 1934"/>
                <a:gd name="T82" fmla="*/ 292 w 2124"/>
                <a:gd name="T83" fmla="*/ 6 h 1934"/>
                <a:gd name="T84" fmla="*/ 172 w 2124"/>
                <a:gd name="T85" fmla="*/ 44 h 1934"/>
                <a:gd name="T86" fmla="*/ 94 w 2124"/>
                <a:gd name="T87" fmla="*/ 98 h 1934"/>
                <a:gd name="T88" fmla="*/ 42 w 2124"/>
                <a:gd name="T89" fmla="*/ 166 h 1934"/>
                <a:gd name="T90" fmla="*/ 8 w 2124"/>
                <a:gd name="T91" fmla="*/ 258 h 1934"/>
                <a:gd name="T92" fmla="*/ 0 w 2124"/>
                <a:gd name="T93" fmla="*/ 748 h 1934"/>
                <a:gd name="T94" fmla="*/ 10 w 2124"/>
                <a:gd name="T95" fmla="*/ 828 h 1934"/>
                <a:gd name="T96" fmla="*/ 62 w 2124"/>
                <a:gd name="T97" fmla="*/ 952 h 1934"/>
                <a:gd name="T98" fmla="*/ 112 w 2124"/>
                <a:gd name="T99" fmla="*/ 1012 h 1934"/>
                <a:gd name="T100" fmla="*/ 186 w 2124"/>
                <a:gd name="T101" fmla="*/ 1060 h 1934"/>
                <a:gd name="T102" fmla="*/ 284 w 2124"/>
                <a:gd name="T103" fmla="*/ 1088 h 1934"/>
                <a:gd name="T104" fmla="*/ 430 w 2124"/>
                <a:gd name="T105" fmla="*/ 1092 h 1934"/>
                <a:gd name="T106" fmla="*/ 388 w 2124"/>
                <a:gd name="T107" fmla="*/ 1296 h 1934"/>
                <a:gd name="T108" fmla="*/ 336 w 2124"/>
                <a:gd name="T109" fmla="*/ 1436 h 1934"/>
                <a:gd name="T110" fmla="*/ 254 w 2124"/>
                <a:gd name="T111" fmla="*/ 1562 h 1934"/>
                <a:gd name="T112" fmla="*/ 220 w 2124"/>
                <a:gd name="T113" fmla="*/ 1608 h 1934"/>
                <a:gd name="T114" fmla="*/ 378 w 2124"/>
                <a:gd name="T115" fmla="*/ 1522 h 1934"/>
                <a:gd name="T116" fmla="*/ 556 w 2124"/>
                <a:gd name="T117" fmla="*/ 1376 h 1934"/>
                <a:gd name="T118" fmla="*/ 640 w 2124"/>
                <a:gd name="T119" fmla="*/ 1276 h 1934"/>
                <a:gd name="T120" fmla="*/ 708 w 2124"/>
                <a:gd name="T121" fmla="*/ 1158 h 1934"/>
                <a:gd name="T122" fmla="*/ 936 w 2124"/>
                <a:gd name="T123" fmla="*/ 994 h 1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24" h="1934">
                  <a:moveTo>
                    <a:pt x="1870" y="740"/>
                  </a:moveTo>
                  <a:lnTo>
                    <a:pt x="1870" y="740"/>
                  </a:lnTo>
                  <a:lnTo>
                    <a:pt x="1880" y="740"/>
                  </a:lnTo>
                  <a:lnTo>
                    <a:pt x="1910" y="744"/>
                  </a:lnTo>
                  <a:lnTo>
                    <a:pt x="1928" y="748"/>
                  </a:lnTo>
                  <a:lnTo>
                    <a:pt x="1950" y="752"/>
                  </a:lnTo>
                  <a:lnTo>
                    <a:pt x="1974" y="760"/>
                  </a:lnTo>
                  <a:lnTo>
                    <a:pt x="1996" y="772"/>
                  </a:lnTo>
                  <a:lnTo>
                    <a:pt x="2020" y="784"/>
                  </a:lnTo>
                  <a:lnTo>
                    <a:pt x="2044" y="802"/>
                  </a:lnTo>
                  <a:lnTo>
                    <a:pt x="2066" y="822"/>
                  </a:lnTo>
                  <a:lnTo>
                    <a:pt x="2076" y="834"/>
                  </a:lnTo>
                  <a:lnTo>
                    <a:pt x="2084" y="848"/>
                  </a:lnTo>
                  <a:lnTo>
                    <a:pt x="2094" y="862"/>
                  </a:lnTo>
                  <a:lnTo>
                    <a:pt x="2102" y="876"/>
                  </a:lnTo>
                  <a:lnTo>
                    <a:pt x="2108" y="892"/>
                  </a:lnTo>
                  <a:lnTo>
                    <a:pt x="2114" y="910"/>
                  </a:lnTo>
                  <a:lnTo>
                    <a:pt x="2118" y="930"/>
                  </a:lnTo>
                  <a:lnTo>
                    <a:pt x="2122" y="950"/>
                  </a:lnTo>
                  <a:lnTo>
                    <a:pt x="2124" y="972"/>
                  </a:lnTo>
                  <a:lnTo>
                    <a:pt x="2124" y="994"/>
                  </a:lnTo>
                  <a:lnTo>
                    <a:pt x="2124" y="1292"/>
                  </a:lnTo>
                  <a:lnTo>
                    <a:pt x="2124" y="1292"/>
                  </a:lnTo>
                  <a:lnTo>
                    <a:pt x="2124" y="1302"/>
                  </a:lnTo>
                  <a:lnTo>
                    <a:pt x="2120" y="1332"/>
                  </a:lnTo>
                  <a:lnTo>
                    <a:pt x="2116" y="1350"/>
                  </a:lnTo>
                  <a:lnTo>
                    <a:pt x="2112" y="1372"/>
                  </a:lnTo>
                  <a:lnTo>
                    <a:pt x="2104" y="1396"/>
                  </a:lnTo>
                  <a:lnTo>
                    <a:pt x="2092" y="1420"/>
                  </a:lnTo>
                  <a:lnTo>
                    <a:pt x="2080" y="1444"/>
                  </a:lnTo>
                  <a:lnTo>
                    <a:pt x="2062" y="1466"/>
                  </a:lnTo>
                  <a:lnTo>
                    <a:pt x="2042" y="1488"/>
                  </a:lnTo>
                  <a:lnTo>
                    <a:pt x="2030" y="1498"/>
                  </a:lnTo>
                  <a:lnTo>
                    <a:pt x="2016" y="1508"/>
                  </a:lnTo>
                  <a:lnTo>
                    <a:pt x="2002" y="1516"/>
                  </a:lnTo>
                  <a:lnTo>
                    <a:pt x="1988" y="1524"/>
                  </a:lnTo>
                  <a:lnTo>
                    <a:pt x="1972" y="1530"/>
                  </a:lnTo>
                  <a:lnTo>
                    <a:pt x="1954" y="1536"/>
                  </a:lnTo>
                  <a:lnTo>
                    <a:pt x="1934" y="1540"/>
                  </a:lnTo>
                  <a:lnTo>
                    <a:pt x="1914" y="1544"/>
                  </a:lnTo>
                  <a:lnTo>
                    <a:pt x="1892" y="1546"/>
                  </a:lnTo>
                  <a:lnTo>
                    <a:pt x="1870" y="1546"/>
                  </a:lnTo>
                  <a:lnTo>
                    <a:pt x="1674" y="1546"/>
                  </a:lnTo>
                  <a:lnTo>
                    <a:pt x="1674" y="1546"/>
                  </a:lnTo>
                  <a:lnTo>
                    <a:pt x="1682" y="1596"/>
                  </a:lnTo>
                  <a:lnTo>
                    <a:pt x="1692" y="1646"/>
                  </a:lnTo>
                  <a:lnTo>
                    <a:pt x="1706" y="1698"/>
                  </a:lnTo>
                  <a:lnTo>
                    <a:pt x="1724" y="1750"/>
                  </a:lnTo>
                  <a:lnTo>
                    <a:pt x="1734" y="1776"/>
                  </a:lnTo>
                  <a:lnTo>
                    <a:pt x="1746" y="1802"/>
                  </a:lnTo>
                  <a:lnTo>
                    <a:pt x="1758" y="1826"/>
                  </a:lnTo>
                  <a:lnTo>
                    <a:pt x="1772" y="1850"/>
                  </a:lnTo>
                  <a:lnTo>
                    <a:pt x="1788" y="1872"/>
                  </a:lnTo>
                  <a:lnTo>
                    <a:pt x="1806" y="1894"/>
                  </a:lnTo>
                  <a:lnTo>
                    <a:pt x="1824" y="1914"/>
                  </a:lnTo>
                  <a:lnTo>
                    <a:pt x="1844" y="1934"/>
                  </a:lnTo>
                  <a:lnTo>
                    <a:pt x="1844" y="1934"/>
                  </a:lnTo>
                  <a:lnTo>
                    <a:pt x="1832" y="1928"/>
                  </a:lnTo>
                  <a:lnTo>
                    <a:pt x="1796" y="1912"/>
                  </a:lnTo>
                  <a:lnTo>
                    <a:pt x="1744" y="1882"/>
                  </a:lnTo>
                  <a:lnTo>
                    <a:pt x="1714" y="1864"/>
                  </a:lnTo>
                  <a:lnTo>
                    <a:pt x="1682" y="1842"/>
                  </a:lnTo>
                  <a:lnTo>
                    <a:pt x="1648" y="1818"/>
                  </a:lnTo>
                  <a:lnTo>
                    <a:pt x="1616" y="1788"/>
                  </a:lnTo>
                  <a:lnTo>
                    <a:pt x="1582" y="1756"/>
                  </a:lnTo>
                  <a:lnTo>
                    <a:pt x="1550" y="1722"/>
                  </a:lnTo>
                  <a:lnTo>
                    <a:pt x="1522" y="1684"/>
                  </a:lnTo>
                  <a:lnTo>
                    <a:pt x="1494" y="1642"/>
                  </a:lnTo>
                  <a:lnTo>
                    <a:pt x="1482" y="1620"/>
                  </a:lnTo>
                  <a:lnTo>
                    <a:pt x="1470" y="1596"/>
                  </a:lnTo>
                  <a:lnTo>
                    <a:pt x="1460" y="1572"/>
                  </a:lnTo>
                  <a:lnTo>
                    <a:pt x="1452" y="1546"/>
                  </a:lnTo>
                  <a:lnTo>
                    <a:pt x="1316" y="1546"/>
                  </a:lnTo>
                  <a:lnTo>
                    <a:pt x="1316" y="1546"/>
                  </a:lnTo>
                  <a:lnTo>
                    <a:pt x="1306" y="1546"/>
                  </a:lnTo>
                  <a:lnTo>
                    <a:pt x="1276" y="1542"/>
                  </a:lnTo>
                  <a:lnTo>
                    <a:pt x="1258" y="1540"/>
                  </a:lnTo>
                  <a:lnTo>
                    <a:pt x="1236" y="1534"/>
                  </a:lnTo>
                  <a:lnTo>
                    <a:pt x="1212" y="1526"/>
                  </a:lnTo>
                  <a:lnTo>
                    <a:pt x="1188" y="1514"/>
                  </a:lnTo>
                  <a:lnTo>
                    <a:pt x="1164" y="1502"/>
                  </a:lnTo>
                  <a:lnTo>
                    <a:pt x="1142" y="1484"/>
                  </a:lnTo>
                  <a:lnTo>
                    <a:pt x="1120" y="1464"/>
                  </a:lnTo>
                  <a:lnTo>
                    <a:pt x="1110" y="1452"/>
                  </a:lnTo>
                  <a:lnTo>
                    <a:pt x="1100" y="1440"/>
                  </a:lnTo>
                  <a:lnTo>
                    <a:pt x="1092" y="1426"/>
                  </a:lnTo>
                  <a:lnTo>
                    <a:pt x="1084" y="1410"/>
                  </a:lnTo>
                  <a:lnTo>
                    <a:pt x="1078" y="1394"/>
                  </a:lnTo>
                  <a:lnTo>
                    <a:pt x="1072" y="1376"/>
                  </a:lnTo>
                  <a:lnTo>
                    <a:pt x="1068" y="1356"/>
                  </a:lnTo>
                  <a:lnTo>
                    <a:pt x="1064" y="1336"/>
                  </a:lnTo>
                  <a:lnTo>
                    <a:pt x="1062" y="1314"/>
                  </a:lnTo>
                  <a:lnTo>
                    <a:pt x="1062" y="1292"/>
                  </a:lnTo>
                  <a:lnTo>
                    <a:pt x="1062" y="994"/>
                  </a:lnTo>
                  <a:lnTo>
                    <a:pt x="1062" y="994"/>
                  </a:lnTo>
                  <a:lnTo>
                    <a:pt x="1062" y="984"/>
                  </a:lnTo>
                  <a:lnTo>
                    <a:pt x="1066" y="954"/>
                  </a:lnTo>
                  <a:lnTo>
                    <a:pt x="1068" y="936"/>
                  </a:lnTo>
                  <a:lnTo>
                    <a:pt x="1074" y="914"/>
                  </a:lnTo>
                  <a:lnTo>
                    <a:pt x="1082" y="890"/>
                  </a:lnTo>
                  <a:lnTo>
                    <a:pt x="1092" y="868"/>
                  </a:lnTo>
                  <a:lnTo>
                    <a:pt x="1106" y="844"/>
                  </a:lnTo>
                  <a:lnTo>
                    <a:pt x="1124" y="820"/>
                  </a:lnTo>
                  <a:lnTo>
                    <a:pt x="1144" y="798"/>
                  </a:lnTo>
                  <a:lnTo>
                    <a:pt x="1156" y="788"/>
                  </a:lnTo>
                  <a:lnTo>
                    <a:pt x="1168" y="780"/>
                  </a:lnTo>
                  <a:lnTo>
                    <a:pt x="1182" y="770"/>
                  </a:lnTo>
                  <a:lnTo>
                    <a:pt x="1198" y="762"/>
                  </a:lnTo>
                  <a:lnTo>
                    <a:pt x="1214" y="756"/>
                  </a:lnTo>
                  <a:lnTo>
                    <a:pt x="1232" y="750"/>
                  </a:lnTo>
                  <a:lnTo>
                    <a:pt x="1252" y="746"/>
                  </a:lnTo>
                  <a:lnTo>
                    <a:pt x="1272" y="742"/>
                  </a:lnTo>
                  <a:lnTo>
                    <a:pt x="1294" y="740"/>
                  </a:lnTo>
                  <a:lnTo>
                    <a:pt x="1316" y="740"/>
                  </a:lnTo>
                  <a:lnTo>
                    <a:pt x="1870" y="740"/>
                  </a:lnTo>
                  <a:close/>
                  <a:moveTo>
                    <a:pt x="936" y="994"/>
                  </a:moveTo>
                  <a:lnTo>
                    <a:pt x="936" y="994"/>
                  </a:lnTo>
                  <a:lnTo>
                    <a:pt x="938" y="966"/>
                  </a:lnTo>
                  <a:lnTo>
                    <a:pt x="942" y="934"/>
                  </a:lnTo>
                  <a:lnTo>
                    <a:pt x="948" y="904"/>
                  </a:lnTo>
                  <a:lnTo>
                    <a:pt x="956" y="872"/>
                  </a:lnTo>
                  <a:lnTo>
                    <a:pt x="968" y="840"/>
                  </a:lnTo>
                  <a:lnTo>
                    <a:pt x="984" y="808"/>
                  </a:lnTo>
                  <a:lnTo>
                    <a:pt x="1002" y="776"/>
                  </a:lnTo>
                  <a:lnTo>
                    <a:pt x="1022" y="748"/>
                  </a:lnTo>
                  <a:lnTo>
                    <a:pt x="1046" y="720"/>
                  </a:lnTo>
                  <a:lnTo>
                    <a:pt x="1074" y="694"/>
                  </a:lnTo>
                  <a:lnTo>
                    <a:pt x="1104" y="672"/>
                  </a:lnTo>
                  <a:lnTo>
                    <a:pt x="1140" y="652"/>
                  </a:lnTo>
                  <a:lnTo>
                    <a:pt x="1158" y="644"/>
                  </a:lnTo>
                  <a:lnTo>
                    <a:pt x="1178" y="636"/>
                  </a:lnTo>
                  <a:lnTo>
                    <a:pt x="1198" y="630"/>
                  </a:lnTo>
                  <a:lnTo>
                    <a:pt x="1220" y="626"/>
                  </a:lnTo>
                  <a:lnTo>
                    <a:pt x="1242" y="620"/>
                  </a:lnTo>
                  <a:lnTo>
                    <a:pt x="1266" y="618"/>
                  </a:lnTo>
                  <a:lnTo>
                    <a:pt x="1290" y="616"/>
                  </a:lnTo>
                  <a:lnTo>
                    <a:pt x="1316" y="614"/>
                  </a:lnTo>
                  <a:lnTo>
                    <a:pt x="1870" y="614"/>
                  </a:lnTo>
                  <a:lnTo>
                    <a:pt x="1870" y="614"/>
                  </a:lnTo>
                  <a:lnTo>
                    <a:pt x="1890" y="616"/>
                  </a:lnTo>
                  <a:lnTo>
                    <a:pt x="1912" y="618"/>
                  </a:lnTo>
                  <a:lnTo>
                    <a:pt x="1912" y="346"/>
                  </a:lnTo>
                  <a:lnTo>
                    <a:pt x="1912" y="346"/>
                  </a:lnTo>
                  <a:lnTo>
                    <a:pt x="1912" y="332"/>
                  </a:lnTo>
                  <a:lnTo>
                    <a:pt x="1908" y="292"/>
                  </a:lnTo>
                  <a:lnTo>
                    <a:pt x="1902" y="266"/>
                  </a:lnTo>
                  <a:lnTo>
                    <a:pt x="1894" y="236"/>
                  </a:lnTo>
                  <a:lnTo>
                    <a:pt x="1884" y="206"/>
                  </a:lnTo>
                  <a:lnTo>
                    <a:pt x="1870" y="174"/>
                  </a:lnTo>
                  <a:lnTo>
                    <a:pt x="1852" y="142"/>
                  </a:lnTo>
                  <a:lnTo>
                    <a:pt x="1840" y="126"/>
                  </a:lnTo>
                  <a:lnTo>
                    <a:pt x="1828" y="110"/>
                  </a:lnTo>
                  <a:lnTo>
                    <a:pt x="1814" y="96"/>
                  </a:lnTo>
                  <a:lnTo>
                    <a:pt x="1800" y="80"/>
                  </a:lnTo>
                  <a:lnTo>
                    <a:pt x="1784" y="68"/>
                  </a:lnTo>
                  <a:lnTo>
                    <a:pt x="1766" y="54"/>
                  </a:lnTo>
                  <a:lnTo>
                    <a:pt x="1748" y="44"/>
                  </a:lnTo>
                  <a:lnTo>
                    <a:pt x="1728" y="32"/>
                  </a:lnTo>
                  <a:lnTo>
                    <a:pt x="1706" y="24"/>
                  </a:lnTo>
                  <a:lnTo>
                    <a:pt x="1682" y="16"/>
                  </a:lnTo>
                  <a:lnTo>
                    <a:pt x="1656" y="10"/>
                  </a:lnTo>
                  <a:lnTo>
                    <a:pt x="1628" y="4"/>
                  </a:lnTo>
                  <a:lnTo>
                    <a:pt x="1598" y="2"/>
                  </a:lnTo>
                  <a:lnTo>
                    <a:pt x="1568" y="0"/>
                  </a:lnTo>
                  <a:lnTo>
                    <a:pt x="346" y="0"/>
                  </a:lnTo>
                  <a:lnTo>
                    <a:pt x="346" y="0"/>
                  </a:lnTo>
                  <a:lnTo>
                    <a:pt x="330" y="2"/>
                  </a:lnTo>
                  <a:lnTo>
                    <a:pt x="292" y="6"/>
                  </a:lnTo>
                  <a:lnTo>
                    <a:pt x="266" y="12"/>
                  </a:lnTo>
                  <a:lnTo>
                    <a:pt x="236" y="18"/>
                  </a:lnTo>
                  <a:lnTo>
                    <a:pt x="204" y="30"/>
                  </a:lnTo>
                  <a:lnTo>
                    <a:pt x="172" y="44"/>
                  </a:lnTo>
                  <a:lnTo>
                    <a:pt x="140" y="62"/>
                  </a:lnTo>
                  <a:lnTo>
                    <a:pt x="124" y="74"/>
                  </a:lnTo>
                  <a:lnTo>
                    <a:pt x="110" y="86"/>
                  </a:lnTo>
                  <a:lnTo>
                    <a:pt x="94" y="98"/>
                  </a:lnTo>
                  <a:lnTo>
                    <a:pt x="80" y="112"/>
                  </a:lnTo>
                  <a:lnTo>
                    <a:pt x="66" y="128"/>
                  </a:lnTo>
                  <a:lnTo>
                    <a:pt x="54" y="146"/>
                  </a:lnTo>
                  <a:lnTo>
                    <a:pt x="42" y="166"/>
                  </a:lnTo>
                  <a:lnTo>
                    <a:pt x="32" y="186"/>
                  </a:lnTo>
                  <a:lnTo>
                    <a:pt x="22" y="208"/>
                  </a:lnTo>
                  <a:lnTo>
                    <a:pt x="16" y="232"/>
                  </a:lnTo>
                  <a:lnTo>
                    <a:pt x="8" y="258"/>
                  </a:lnTo>
                  <a:lnTo>
                    <a:pt x="4" y="286"/>
                  </a:lnTo>
                  <a:lnTo>
                    <a:pt x="2" y="314"/>
                  </a:lnTo>
                  <a:lnTo>
                    <a:pt x="0" y="346"/>
                  </a:lnTo>
                  <a:lnTo>
                    <a:pt x="0" y="748"/>
                  </a:lnTo>
                  <a:lnTo>
                    <a:pt x="0" y="748"/>
                  </a:lnTo>
                  <a:lnTo>
                    <a:pt x="0" y="762"/>
                  </a:lnTo>
                  <a:lnTo>
                    <a:pt x="6" y="802"/>
                  </a:lnTo>
                  <a:lnTo>
                    <a:pt x="10" y="828"/>
                  </a:lnTo>
                  <a:lnTo>
                    <a:pt x="18" y="856"/>
                  </a:lnTo>
                  <a:lnTo>
                    <a:pt x="30" y="888"/>
                  </a:lnTo>
                  <a:lnTo>
                    <a:pt x="44" y="920"/>
                  </a:lnTo>
                  <a:lnTo>
                    <a:pt x="62" y="952"/>
                  </a:lnTo>
                  <a:lnTo>
                    <a:pt x="72" y="968"/>
                  </a:lnTo>
                  <a:lnTo>
                    <a:pt x="84" y="982"/>
                  </a:lnTo>
                  <a:lnTo>
                    <a:pt x="98" y="998"/>
                  </a:lnTo>
                  <a:lnTo>
                    <a:pt x="112" y="1012"/>
                  </a:lnTo>
                  <a:lnTo>
                    <a:pt x="128" y="1026"/>
                  </a:lnTo>
                  <a:lnTo>
                    <a:pt x="146" y="1038"/>
                  </a:lnTo>
                  <a:lnTo>
                    <a:pt x="164" y="1050"/>
                  </a:lnTo>
                  <a:lnTo>
                    <a:pt x="186" y="1060"/>
                  </a:lnTo>
                  <a:lnTo>
                    <a:pt x="208" y="1070"/>
                  </a:lnTo>
                  <a:lnTo>
                    <a:pt x="232" y="1078"/>
                  </a:lnTo>
                  <a:lnTo>
                    <a:pt x="258" y="1084"/>
                  </a:lnTo>
                  <a:lnTo>
                    <a:pt x="284" y="1088"/>
                  </a:lnTo>
                  <a:lnTo>
                    <a:pt x="314" y="1092"/>
                  </a:lnTo>
                  <a:lnTo>
                    <a:pt x="346" y="1092"/>
                  </a:lnTo>
                  <a:lnTo>
                    <a:pt x="430" y="1092"/>
                  </a:lnTo>
                  <a:lnTo>
                    <a:pt x="430" y="1092"/>
                  </a:lnTo>
                  <a:lnTo>
                    <a:pt x="420" y="1158"/>
                  </a:lnTo>
                  <a:lnTo>
                    <a:pt x="408" y="1226"/>
                  </a:lnTo>
                  <a:lnTo>
                    <a:pt x="398" y="1262"/>
                  </a:lnTo>
                  <a:lnTo>
                    <a:pt x="388" y="1296"/>
                  </a:lnTo>
                  <a:lnTo>
                    <a:pt x="378" y="1332"/>
                  </a:lnTo>
                  <a:lnTo>
                    <a:pt x="366" y="1368"/>
                  </a:lnTo>
                  <a:lnTo>
                    <a:pt x="350" y="1402"/>
                  </a:lnTo>
                  <a:lnTo>
                    <a:pt x="336" y="1436"/>
                  </a:lnTo>
                  <a:lnTo>
                    <a:pt x="318" y="1470"/>
                  </a:lnTo>
                  <a:lnTo>
                    <a:pt x="298" y="1502"/>
                  </a:lnTo>
                  <a:lnTo>
                    <a:pt x="278" y="1532"/>
                  </a:lnTo>
                  <a:lnTo>
                    <a:pt x="254" y="1562"/>
                  </a:lnTo>
                  <a:lnTo>
                    <a:pt x="228" y="1590"/>
                  </a:lnTo>
                  <a:lnTo>
                    <a:pt x="202" y="1614"/>
                  </a:lnTo>
                  <a:lnTo>
                    <a:pt x="202" y="1614"/>
                  </a:lnTo>
                  <a:lnTo>
                    <a:pt x="220" y="1608"/>
                  </a:lnTo>
                  <a:lnTo>
                    <a:pt x="268" y="1584"/>
                  </a:lnTo>
                  <a:lnTo>
                    <a:pt x="300" y="1568"/>
                  </a:lnTo>
                  <a:lnTo>
                    <a:pt x="338" y="1546"/>
                  </a:lnTo>
                  <a:lnTo>
                    <a:pt x="378" y="1522"/>
                  </a:lnTo>
                  <a:lnTo>
                    <a:pt x="422" y="1492"/>
                  </a:lnTo>
                  <a:lnTo>
                    <a:pt x="466" y="1458"/>
                  </a:lnTo>
                  <a:lnTo>
                    <a:pt x="512" y="1420"/>
                  </a:lnTo>
                  <a:lnTo>
                    <a:pt x="556" y="1376"/>
                  </a:lnTo>
                  <a:lnTo>
                    <a:pt x="578" y="1354"/>
                  </a:lnTo>
                  <a:lnTo>
                    <a:pt x="600" y="1328"/>
                  </a:lnTo>
                  <a:lnTo>
                    <a:pt x="620" y="1304"/>
                  </a:lnTo>
                  <a:lnTo>
                    <a:pt x="640" y="1276"/>
                  </a:lnTo>
                  <a:lnTo>
                    <a:pt x="658" y="1250"/>
                  </a:lnTo>
                  <a:lnTo>
                    <a:pt x="676" y="1220"/>
                  </a:lnTo>
                  <a:lnTo>
                    <a:pt x="692" y="1190"/>
                  </a:lnTo>
                  <a:lnTo>
                    <a:pt x="708" y="1158"/>
                  </a:lnTo>
                  <a:lnTo>
                    <a:pt x="722" y="1126"/>
                  </a:lnTo>
                  <a:lnTo>
                    <a:pt x="734" y="1092"/>
                  </a:lnTo>
                  <a:lnTo>
                    <a:pt x="936" y="1092"/>
                  </a:lnTo>
                  <a:lnTo>
                    <a:pt x="936" y="994"/>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199" name="Freeform 198"/>
            <p:cNvSpPr>
              <a:spLocks noEditPoints="1"/>
            </p:cNvSpPr>
            <p:nvPr/>
          </p:nvSpPr>
          <p:spPr bwMode="auto">
            <a:xfrm>
              <a:off x="8678057" y="5334224"/>
              <a:ext cx="160582" cy="158818"/>
            </a:xfrm>
            <a:custGeom>
              <a:avLst/>
              <a:gdLst>
                <a:gd name="T0" fmla="*/ 329 w 363"/>
                <a:gd name="T1" fmla="*/ 162 h 363"/>
                <a:gd name="T2" fmla="*/ 325 w 363"/>
                <a:gd name="T3" fmla="*/ 143 h 363"/>
                <a:gd name="T4" fmla="*/ 329 w 363"/>
                <a:gd name="T5" fmla="*/ 74 h 363"/>
                <a:gd name="T6" fmla="*/ 287 w 363"/>
                <a:gd name="T7" fmla="*/ 76 h 363"/>
                <a:gd name="T8" fmla="*/ 256 w 363"/>
                <a:gd name="T9" fmla="*/ 14 h 363"/>
                <a:gd name="T10" fmla="*/ 230 w 363"/>
                <a:gd name="T11" fmla="*/ 41 h 363"/>
                <a:gd name="T12" fmla="*/ 201 w 363"/>
                <a:gd name="T13" fmla="*/ 34 h 363"/>
                <a:gd name="T14" fmla="*/ 163 w 363"/>
                <a:gd name="T15" fmla="*/ 34 h 363"/>
                <a:gd name="T16" fmla="*/ 143 w 363"/>
                <a:gd name="T17" fmla="*/ 38 h 363"/>
                <a:gd name="T18" fmla="*/ 107 w 363"/>
                <a:gd name="T19" fmla="*/ 14 h 363"/>
                <a:gd name="T20" fmla="*/ 92 w 363"/>
                <a:gd name="T21" fmla="*/ 63 h 363"/>
                <a:gd name="T22" fmla="*/ 64 w 363"/>
                <a:gd name="T23" fmla="*/ 91 h 363"/>
                <a:gd name="T24" fmla="*/ 45 w 363"/>
                <a:gd name="T25" fmla="*/ 124 h 363"/>
                <a:gd name="T26" fmla="*/ 36 w 363"/>
                <a:gd name="T27" fmla="*/ 152 h 363"/>
                <a:gd name="T28" fmla="*/ 0 w 363"/>
                <a:gd name="T29" fmla="*/ 200 h 363"/>
                <a:gd name="T30" fmla="*/ 36 w 363"/>
                <a:gd name="T31" fmla="*/ 210 h 363"/>
                <a:gd name="T32" fmla="*/ 15 w 363"/>
                <a:gd name="T33" fmla="*/ 256 h 363"/>
                <a:gd name="T34" fmla="*/ 64 w 363"/>
                <a:gd name="T35" fmla="*/ 271 h 363"/>
                <a:gd name="T36" fmla="*/ 84 w 363"/>
                <a:gd name="T37" fmla="*/ 293 h 363"/>
                <a:gd name="T38" fmla="*/ 107 w 363"/>
                <a:gd name="T39" fmla="*/ 348 h 363"/>
                <a:gd name="T40" fmla="*/ 133 w 363"/>
                <a:gd name="T41" fmla="*/ 321 h 363"/>
                <a:gd name="T42" fmla="*/ 163 w 363"/>
                <a:gd name="T43" fmla="*/ 329 h 363"/>
                <a:gd name="T44" fmla="*/ 201 w 363"/>
                <a:gd name="T45" fmla="*/ 329 h 363"/>
                <a:gd name="T46" fmla="*/ 221 w 363"/>
                <a:gd name="T47" fmla="*/ 324 h 363"/>
                <a:gd name="T48" fmla="*/ 256 w 363"/>
                <a:gd name="T49" fmla="*/ 348 h 363"/>
                <a:gd name="T50" fmla="*/ 272 w 363"/>
                <a:gd name="T51" fmla="*/ 299 h 363"/>
                <a:gd name="T52" fmla="*/ 300 w 363"/>
                <a:gd name="T53" fmla="*/ 271 h 363"/>
                <a:gd name="T54" fmla="*/ 319 w 363"/>
                <a:gd name="T55" fmla="*/ 238 h 363"/>
                <a:gd name="T56" fmla="*/ 325 w 363"/>
                <a:gd name="T57" fmla="*/ 220 h 363"/>
                <a:gd name="T58" fmla="*/ 363 w 363"/>
                <a:gd name="T59" fmla="*/ 200 h 363"/>
                <a:gd name="T60" fmla="*/ 171 w 363"/>
                <a:gd name="T61" fmla="*/ 231 h 363"/>
                <a:gd name="T62" fmla="*/ 146 w 363"/>
                <a:gd name="T63" fmla="*/ 217 h 363"/>
                <a:gd name="T64" fmla="*/ 132 w 363"/>
                <a:gd name="T65" fmla="*/ 192 h 363"/>
                <a:gd name="T66" fmla="*/ 132 w 363"/>
                <a:gd name="T67" fmla="*/ 171 h 363"/>
                <a:gd name="T68" fmla="*/ 146 w 363"/>
                <a:gd name="T69" fmla="*/ 146 h 363"/>
                <a:gd name="T70" fmla="*/ 171 w 363"/>
                <a:gd name="T71" fmla="*/ 132 h 363"/>
                <a:gd name="T72" fmla="*/ 192 w 363"/>
                <a:gd name="T73" fmla="*/ 132 h 363"/>
                <a:gd name="T74" fmla="*/ 217 w 363"/>
                <a:gd name="T75" fmla="*/ 146 h 363"/>
                <a:gd name="T76" fmla="*/ 231 w 363"/>
                <a:gd name="T77" fmla="*/ 171 h 363"/>
                <a:gd name="T78" fmla="*/ 231 w 363"/>
                <a:gd name="T79" fmla="*/ 192 h 363"/>
                <a:gd name="T80" fmla="*/ 217 w 363"/>
                <a:gd name="T81" fmla="*/ 217 h 363"/>
                <a:gd name="T82" fmla="*/ 192 w 363"/>
                <a:gd name="T83" fmla="*/ 23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3" h="363">
                  <a:moveTo>
                    <a:pt x="363" y="200"/>
                  </a:moveTo>
                  <a:lnTo>
                    <a:pt x="363" y="162"/>
                  </a:lnTo>
                  <a:lnTo>
                    <a:pt x="329" y="162"/>
                  </a:lnTo>
                  <a:lnTo>
                    <a:pt x="329" y="162"/>
                  </a:lnTo>
                  <a:lnTo>
                    <a:pt x="327" y="152"/>
                  </a:lnTo>
                  <a:lnTo>
                    <a:pt x="325" y="143"/>
                  </a:lnTo>
                  <a:lnTo>
                    <a:pt x="319" y="124"/>
                  </a:lnTo>
                  <a:lnTo>
                    <a:pt x="349" y="107"/>
                  </a:lnTo>
                  <a:lnTo>
                    <a:pt x="329" y="74"/>
                  </a:lnTo>
                  <a:lnTo>
                    <a:pt x="300" y="91"/>
                  </a:lnTo>
                  <a:lnTo>
                    <a:pt x="300" y="91"/>
                  </a:lnTo>
                  <a:lnTo>
                    <a:pt x="287" y="76"/>
                  </a:lnTo>
                  <a:lnTo>
                    <a:pt x="272" y="63"/>
                  </a:lnTo>
                  <a:lnTo>
                    <a:pt x="289" y="34"/>
                  </a:lnTo>
                  <a:lnTo>
                    <a:pt x="256" y="14"/>
                  </a:lnTo>
                  <a:lnTo>
                    <a:pt x="239" y="45"/>
                  </a:lnTo>
                  <a:lnTo>
                    <a:pt x="239" y="45"/>
                  </a:lnTo>
                  <a:lnTo>
                    <a:pt x="230" y="41"/>
                  </a:lnTo>
                  <a:lnTo>
                    <a:pt x="221" y="38"/>
                  </a:lnTo>
                  <a:lnTo>
                    <a:pt x="211" y="36"/>
                  </a:lnTo>
                  <a:lnTo>
                    <a:pt x="201" y="34"/>
                  </a:lnTo>
                  <a:lnTo>
                    <a:pt x="201" y="0"/>
                  </a:lnTo>
                  <a:lnTo>
                    <a:pt x="163" y="0"/>
                  </a:lnTo>
                  <a:lnTo>
                    <a:pt x="163" y="34"/>
                  </a:lnTo>
                  <a:lnTo>
                    <a:pt x="163" y="34"/>
                  </a:lnTo>
                  <a:lnTo>
                    <a:pt x="153" y="36"/>
                  </a:lnTo>
                  <a:lnTo>
                    <a:pt x="143" y="38"/>
                  </a:lnTo>
                  <a:lnTo>
                    <a:pt x="133" y="41"/>
                  </a:lnTo>
                  <a:lnTo>
                    <a:pt x="125" y="45"/>
                  </a:lnTo>
                  <a:lnTo>
                    <a:pt x="107" y="14"/>
                  </a:lnTo>
                  <a:lnTo>
                    <a:pt x="75" y="34"/>
                  </a:lnTo>
                  <a:lnTo>
                    <a:pt x="92" y="63"/>
                  </a:lnTo>
                  <a:lnTo>
                    <a:pt x="92" y="63"/>
                  </a:lnTo>
                  <a:lnTo>
                    <a:pt x="84" y="70"/>
                  </a:lnTo>
                  <a:lnTo>
                    <a:pt x="77" y="76"/>
                  </a:lnTo>
                  <a:lnTo>
                    <a:pt x="64" y="91"/>
                  </a:lnTo>
                  <a:lnTo>
                    <a:pt x="34" y="74"/>
                  </a:lnTo>
                  <a:lnTo>
                    <a:pt x="15" y="107"/>
                  </a:lnTo>
                  <a:lnTo>
                    <a:pt x="45" y="124"/>
                  </a:lnTo>
                  <a:lnTo>
                    <a:pt x="45" y="124"/>
                  </a:lnTo>
                  <a:lnTo>
                    <a:pt x="39" y="143"/>
                  </a:lnTo>
                  <a:lnTo>
                    <a:pt x="36" y="152"/>
                  </a:lnTo>
                  <a:lnTo>
                    <a:pt x="34" y="162"/>
                  </a:lnTo>
                  <a:lnTo>
                    <a:pt x="0" y="162"/>
                  </a:lnTo>
                  <a:lnTo>
                    <a:pt x="0" y="200"/>
                  </a:lnTo>
                  <a:lnTo>
                    <a:pt x="34" y="200"/>
                  </a:lnTo>
                  <a:lnTo>
                    <a:pt x="34" y="200"/>
                  </a:lnTo>
                  <a:lnTo>
                    <a:pt x="36" y="210"/>
                  </a:lnTo>
                  <a:lnTo>
                    <a:pt x="39" y="220"/>
                  </a:lnTo>
                  <a:lnTo>
                    <a:pt x="45" y="238"/>
                  </a:lnTo>
                  <a:lnTo>
                    <a:pt x="15" y="256"/>
                  </a:lnTo>
                  <a:lnTo>
                    <a:pt x="34" y="289"/>
                  </a:lnTo>
                  <a:lnTo>
                    <a:pt x="64" y="271"/>
                  </a:lnTo>
                  <a:lnTo>
                    <a:pt x="64" y="271"/>
                  </a:lnTo>
                  <a:lnTo>
                    <a:pt x="70" y="279"/>
                  </a:lnTo>
                  <a:lnTo>
                    <a:pt x="77" y="286"/>
                  </a:lnTo>
                  <a:lnTo>
                    <a:pt x="84" y="293"/>
                  </a:lnTo>
                  <a:lnTo>
                    <a:pt x="92" y="299"/>
                  </a:lnTo>
                  <a:lnTo>
                    <a:pt x="75" y="329"/>
                  </a:lnTo>
                  <a:lnTo>
                    <a:pt x="107" y="348"/>
                  </a:lnTo>
                  <a:lnTo>
                    <a:pt x="125" y="318"/>
                  </a:lnTo>
                  <a:lnTo>
                    <a:pt x="125" y="318"/>
                  </a:lnTo>
                  <a:lnTo>
                    <a:pt x="133" y="321"/>
                  </a:lnTo>
                  <a:lnTo>
                    <a:pt x="143" y="324"/>
                  </a:lnTo>
                  <a:lnTo>
                    <a:pt x="153" y="327"/>
                  </a:lnTo>
                  <a:lnTo>
                    <a:pt x="163" y="329"/>
                  </a:lnTo>
                  <a:lnTo>
                    <a:pt x="163" y="363"/>
                  </a:lnTo>
                  <a:lnTo>
                    <a:pt x="201" y="363"/>
                  </a:lnTo>
                  <a:lnTo>
                    <a:pt x="201" y="329"/>
                  </a:lnTo>
                  <a:lnTo>
                    <a:pt x="201" y="329"/>
                  </a:lnTo>
                  <a:lnTo>
                    <a:pt x="211" y="327"/>
                  </a:lnTo>
                  <a:lnTo>
                    <a:pt x="221" y="324"/>
                  </a:lnTo>
                  <a:lnTo>
                    <a:pt x="230" y="321"/>
                  </a:lnTo>
                  <a:lnTo>
                    <a:pt x="239" y="318"/>
                  </a:lnTo>
                  <a:lnTo>
                    <a:pt x="256" y="348"/>
                  </a:lnTo>
                  <a:lnTo>
                    <a:pt x="289" y="329"/>
                  </a:lnTo>
                  <a:lnTo>
                    <a:pt x="272" y="299"/>
                  </a:lnTo>
                  <a:lnTo>
                    <a:pt x="272" y="299"/>
                  </a:lnTo>
                  <a:lnTo>
                    <a:pt x="279" y="293"/>
                  </a:lnTo>
                  <a:lnTo>
                    <a:pt x="287" y="286"/>
                  </a:lnTo>
                  <a:lnTo>
                    <a:pt x="300" y="271"/>
                  </a:lnTo>
                  <a:lnTo>
                    <a:pt x="329" y="289"/>
                  </a:lnTo>
                  <a:lnTo>
                    <a:pt x="349" y="256"/>
                  </a:lnTo>
                  <a:lnTo>
                    <a:pt x="319" y="238"/>
                  </a:lnTo>
                  <a:lnTo>
                    <a:pt x="319" y="238"/>
                  </a:lnTo>
                  <a:lnTo>
                    <a:pt x="322" y="230"/>
                  </a:lnTo>
                  <a:lnTo>
                    <a:pt x="325" y="220"/>
                  </a:lnTo>
                  <a:lnTo>
                    <a:pt x="327" y="210"/>
                  </a:lnTo>
                  <a:lnTo>
                    <a:pt x="329" y="200"/>
                  </a:lnTo>
                  <a:lnTo>
                    <a:pt x="363" y="200"/>
                  </a:lnTo>
                  <a:close/>
                  <a:moveTo>
                    <a:pt x="182" y="232"/>
                  </a:moveTo>
                  <a:lnTo>
                    <a:pt x="182" y="232"/>
                  </a:lnTo>
                  <a:lnTo>
                    <a:pt x="171" y="231"/>
                  </a:lnTo>
                  <a:lnTo>
                    <a:pt x="162" y="228"/>
                  </a:lnTo>
                  <a:lnTo>
                    <a:pt x="154" y="223"/>
                  </a:lnTo>
                  <a:lnTo>
                    <a:pt x="146" y="217"/>
                  </a:lnTo>
                  <a:lnTo>
                    <a:pt x="140" y="209"/>
                  </a:lnTo>
                  <a:lnTo>
                    <a:pt x="136" y="201"/>
                  </a:lnTo>
                  <a:lnTo>
                    <a:pt x="132" y="192"/>
                  </a:lnTo>
                  <a:lnTo>
                    <a:pt x="131" y="181"/>
                  </a:lnTo>
                  <a:lnTo>
                    <a:pt x="131" y="181"/>
                  </a:lnTo>
                  <a:lnTo>
                    <a:pt x="132" y="171"/>
                  </a:lnTo>
                  <a:lnTo>
                    <a:pt x="136" y="161"/>
                  </a:lnTo>
                  <a:lnTo>
                    <a:pt x="140" y="152"/>
                  </a:lnTo>
                  <a:lnTo>
                    <a:pt x="146" y="146"/>
                  </a:lnTo>
                  <a:lnTo>
                    <a:pt x="154" y="139"/>
                  </a:lnTo>
                  <a:lnTo>
                    <a:pt x="162" y="135"/>
                  </a:lnTo>
                  <a:lnTo>
                    <a:pt x="171" y="132"/>
                  </a:lnTo>
                  <a:lnTo>
                    <a:pt x="182" y="131"/>
                  </a:lnTo>
                  <a:lnTo>
                    <a:pt x="182" y="131"/>
                  </a:lnTo>
                  <a:lnTo>
                    <a:pt x="192" y="132"/>
                  </a:lnTo>
                  <a:lnTo>
                    <a:pt x="202" y="135"/>
                  </a:lnTo>
                  <a:lnTo>
                    <a:pt x="210" y="139"/>
                  </a:lnTo>
                  <a:lnTo>
                    <a:pt x="217" y="146"/>
                  </a:lnTo>
                  <a:lnTo>
                    <a:pt x="224" y="152"/>
                  </a:lnTo>
                  <a:lnTo>
                    <a:pt x="228" y="161"/>
                  </a:lnTo>
                  <a:lnTo>
                    <a:pt x="231" y="171"/>
                  </a:lnTo>
                  <a:lnTo>
                    <a:pt x="233" y="181"/>
                  </a:lnTo>
                  <a:lnTo>
                    <a:pt x="233" y="181"/>
                  </a:lnTo>
                  <a:lnTo>
                    <a:pt x="231" y="192"/>
                  </a:lnTo>
                  <a:lnTo>
                    <a:pt x="228" y="201"/>
                  </a:lnTo>
                  <a:lnTo>
                    <a:pt x="224" y="209"/>
                  </a:lnTo>
                  <a:lnTo>
                    <a:pt x="217" y="217"/>
                  </a:lnTo>
                  <a:lnTo>
                    <a:pt x="210" y="223"/>
                  </a:lnTo>
                  <a:lnTo>
                    <a:pt x="202" y="228"/>
                  </a:lnTo>
                  <a:lnTo>
                    <a:pt x="192" y="231"/>
                  </a:lnTo>
                  <a:lnTo>
                    <a:pt x="182" y="232"/>
                  </a:lnTo>
                  <a:lnTo>
                    <a:pt x="182" y="23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00" name="Freeform 18"/>
            <p:cNvSpPr>
              <a:spLocks noEditPoints="1"/>
            </p:cNvSpPr>
            <p:nvPr/>
          </p:nvSpPr>
          <p:spPr bwMode="auto">
            <a:xfrm>
              <a:off x="5377956" y="4163351"/>
              <a:ext cx="306000" cy="306000"/>
            </a:xfrm>
            <a:custGeom>
              <a:avLst/>
              <a:gdLst>
                <a:gd name="T0" fmla="*/ 1022 w 3348"/>
                <a:gd name="T1" fmla="*/ 132 h 3348"/>
                <a:gd name="T2" fmla="*/ 382 w 3348"/>
                <a:gd name="T3" fmla="*/ 610 h 3348"/>
                <a:gd name="T4" fmla="*/ 34 w 3348"/>
                <a:gd name="T5" fmla="*/ 1338 h 3348"/>
                <a:gd name="T6" fmla="*/ 52 w 3348"/>
                <a:gd name="T7" fmla="*/ 2092 h 3348"/>
                <a:gd name="T8" fmla="*/ 436 w 3348"/>
                <a:gd name="T9" fmla="*/ 2800 h 3348"/>
                <a:gd name="T10" fmla="*/ 1098 w 3348"/>
                <a:gd name="T11" fmla="*/ 3246 h 3348"/>
                <a:gd name="T12" fmla="*/ 1846 w 3348"/>
                <a:gd name="T13" fmla="*/ 3340 h 3348"/>
                <a:gd name="T14" fmla="*/ 2610 w 3348"/>
                <a:gd name="T15" fmla="*/ 3062 h 3348"/>
                <a:gd name="T16" fmla="*/ 3146 w 3348"/>
                <a:gd name="T17" fmla="*/ 2472 h 3348"/>
                <a:gd name="T18" fmla="*/ 3348 w 3348"/>
                <a:gd name="T19" fmla="*/ 1674 h 3348"/>
                <a:gd name="T20" fmla="*/ 3182 w 3348"/>
                <a:gd name="T21" fmla="*/ 948 h 3348"/>
                <a:gd name="T22" fmla="*/ 2676 w 3348"/>
                <a:gd name="T23" fmla="*/ 332 h 3348"/>
                <a:gd name="T24" fmla="*/ 1930 w 3348"/>
                <a:gd name="T25" fmla="*/ 20 h 3348"/>
                <a:gd name="T26" fmla="*/ 1368 w 3348"/>
                <a:gd name="T27" fmla="*/ 3160 h 3348"/>
                <a:gd name="T28" fmla="*/ 710 w 3348"/>
                <a:gd name="T29" fmla="*/ 2844 h 3348"/>
                <a:gd name="T30" fmla="*/ 278 w 3348"/>
                <a:gd name="T31" fmla="*/ 2264 h 3348"/>
                <a:gd name="T32" fmla="*/ 160 w 3348"/>
                <a:gd name="T33" fmla="*/ 1596 h 3348"/>
                <a:gd name="T34" fmla="*/ 378 w 3348"/>
                <a:gd name="T35" fmla="*/ 888 h 3348"/>
                <a:gd name="T36" fmla="*/ 888 w 3348"/>
                <a:gd name="T37" fmla="*/ 378 h 3348"/>
                <a:gd name="T38" fmla="*/ 1596 w 3348"/>
                <a:gd name="T39" fmla="*/ 160 h 3348"/>
                <a:gd name="T40" fmla="*/ 2264 w 3348"/>
                <a:gd name="T41" fmla="*/ 278 h 3348"/>
                <a:gd name="T42" fmla="*/ 2844 w 3348"/>
                <a:gd name="T43" fmla="*/ 710 h 3348"/>
                <a:gd name="T44" fmla="*/ 3160 w 3348"/>
                <a:gd name="T45" fmla="*/ 1368 h 3348"/>
                <a:gd name="T46" fmla="*/ 3142 w 3348"/>
                <a:gd name="T47" fmla="*/ 2054 h 3348"/>
                <a:gd name="T48" fmla="*/ 2796 w 3348"/>
                <a:gd name="T49" fmla="*/ 2694 h 3348"/>
                <a:gd name="T50" fmla="*/ 2196 w 3348"/>
                <a:gd name="T51" fmla="*/ 3098 h 3348"/>
                <a:gd name="T52" fmla="*/ 2778 w 3348"/>
                <a:gd name="T53" fmla="*/ 1758 h 3348"/>
                <a:gd name="T54" fmla="*/ 2696 w 3348"/>
                <a:gd name="T55" fmla="*/ 1658 h 3348"/>
                <a:gd name="T56" fmla="*/ 2968 w 3348"/>
                <a:gd name="T57" fmla="*/ 1530 h 3348"/>
                <a:gd name="T58" fmla="*/ 2774 w 3348"/>
                <a:gd name="T59" fmla="*/ 978 h 3348"/>
                <a:gd name="T60" fmla="*/ 2370 w 3348"/>
                <a:gd name="T61" fmla="*/ 574 h 3348"/>
                <a:gd name="T62" fmla="*/ 1820 w 3348"/>
                <a:gd name="T63" fmla="*/ 380 h 3348"/>
                <a:gd name="T64" fmla="*/ 1692 w 3348"/>
                <a:gd name="T65" fmla="*/ 652 h 3348"/>
                <a:gd name="T66" fmla="*/ 1590 w 3348"/>
                <a:gd name="T67" fmla="*/ 570 h 3348"/>
                <a:gd name="T68" fmla="*/ 1130 w 3348"/>
                <a:gd name="T69" fmla="*/ 492 h 3348"/>
                <a:gd name="T70" fmla="*/ 676 w 3348"/>
                <a:gd name="T71" fmla="*/ 838 h 3348"/>
                <a:gd name="T72" fmla="*/ 412 w 3348"/>
                <a:gd name="T73" fmla="*/ 1352 h 3348"/>
                <a:gd name="T74" fmla="*/ 630 w 3348"/>
                <a:gd name="T75" fmla="*/ 1614 h 3348"/>
                <a:gd name="T76" fmla="*/ 616 w 3348"/>
                <a:gd name="T77" fmla="*/ 1744 h 3348"/>
                <a:gd name="T78" fmla="*/ 428 w 3348"/>
                <a:gd name="T79" fmla="*/ 2054 h 3348"/>
                <a:gd name="T80" fmla="*/ 714 w 3348"/>
                <a:gd name="T81" fmla="*/ 2554 h 3348"/>
                <a:gd name="T82" fmla="*/ 1184 w 3348"/>
                <a:gd name="T83" fmla="*/ 2880 h 3348"/>
                <a:gd name="T84" fmla="*/ 1592 w 3348"/>
                <a:gd name="T85" fmla="*/ 2762 h 3348"/>
                <a:gd name="T86" fmla="*/ 1708 w 3348"/>
                <a:gd name="T87" fmla="*/ 2702 h 3348"/>
                <a:gd name="T88" fmla="*/ 1880 w 3348"/>
                <a:gd name="T89" fmla="*/ 2960 h 3348"/>
                <a:gd name="T90" fmla="*/ 2418 w 3348"/>
                <a:gd name="T91" fmla="*/ 2742 h 3348"/>
                <a:gd name="T92" fmla="*/ 2804 w 3348"/>
                <a:gd name="T93" fmla="*/ 2322 h 3348"/>
                <a:gd name="T94" fmla="*/ 2974 w 3348"/>
                <a:gd name="T95" fmla="*/ 1758 h 3348"/>
                <a:gd name="T96" fmla="*/ 1800 w 3348"/>
                <a:gd name="T97" fmla="*/ 1920 h 3348"/>
                <a:gd name="T98" fmla="*/ 1568 w 3348"/>
                <a:gd name="T99" fmla="*/ 1928 h 3348"/>
                <a:gd name="T100" fmla="*/ 1406 w 3348"/>
                <a:gd name="T101" fmla="*/ 1730 h 3348"/>
                <a:gd name="T102" fmla="*/ 1550 w 3348"/>
                <a:gd name="T103" fmla="*/ 1430 h 3348"/>
                <a:gd name="T104" fmla="*/ 1800 w 3348"/>
                <a:gd name="T105" fmla="*/ 1430 h 3348"/>
                <a:gd name="T106" fmla="*/ 1676 w 3348"/>
                <a:gd name="T107" fmla="*/ 1534 h 3348"/>
                <a:gd name="T108" fmla="*/ 1784 w 3348"/>
                <a:gd name="T109" fmla="*/ 1586 h 3348"/>
                <a:gd name="T110" fmla="*/ 1814 w 3348"/>
                <a:gd name="T111" fmla="*/ 1704 h 3348"/>
                <a:gd name="T112" fmla="*/ 1730 w 3348"/>
                <a:gd name="T113" fmla="*/ 1804 h 3348"/>
                <a:gd name="T114" fmla="*/ 1608 w 3348"/>
                <a:gd name="T115" fmla="*/ 1798 h 3348"/>
                <a:gd name="T116" fmla="*/ 1536 w 3348"/>
                <a:gd name="T117" fmla="*/ 1690 h 3348"/>
                <a:gd name="T118" fmla="*/ 1576 w 3348"/>
                <a:gd name="T119" fmla="*/ 1576 h 3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8" h="3348">
                  <a:moveTo>
                    <a:pt x="1674" y="0"/>
                  </a:moveTo>
                  <a:lnTo>
                    <a:pt x="1674" y="0"/>
                  </a:lnTo>
                  <a:lnTo>
                    <a:pt x="1588" y="2"/>
                  </a:lnTo>
                  <a:lnTo>
                    <a:pt x="1504" y="10"/>
                  </a:lnTo>
                  <a:lnTo>
                    <a:pt x="1420" y="20"/>
                  </a:lnTo>
                  <a:lnTo>
                    <a:pt x="1336" y="34"/>
                  </a:lnTo>
                  <a:lnTo>
                    <a:pt x="1256" y="54"/>
                  </a:lnTo>
                  <a:lnTo>
                    <a:pt x="1176" y="76"/>
                  </a:lnTo>
                  <a:lnTo>
                    <a:pt x="1098" y="102"/>
                  </a:lnTo>
                  <a:lnTo>
                    <a:pt x="1022" y="132"/>
                  </a:lnTo>
                  <a:lnTo>
                    <a:pt x="948" y="166"/>
                  </a:lnTo>
                  <a:lnTo>
                    <a:pt x="876" y="202"/>
                  </a:lnTo>
                  <a:lnTo>
                    <a:pt x="806" y="242"/>
                  </a:lnTo>
                  <a:lnTo>
                    <a:pt x="738" y="286"/>
                  </a:lnTo>
                  <a:lnTo>
                    <a:pt x="672" y="332"/>
                  </a:lnTo>
                  <a:lnTo>
                    <a:pt x="610" y="382"/>
                  </a:lnTo>
                  <a:lnTo>
                    <a:pt x="548" y="436"/>
                  </a:lnTo>
                  <a:lnTo>
                    <a:pt x="490" y="490"/>
                  </a:lnTo>
                  <a:lnTo>
                    <a:pt x="436" y="548"/>
                  </a:lnTo>
                  <a:lnTo>
                    <a:pt x="382" y="610"/>
                  </a:lnTo>
                  <a:lnTo>
                    <a:pt x="332" y="672"/>
                  </a:lnTo>
                  <a:lnTo>
                    <a:pt x="286" y="738"/>
                  </a:lnTo>
                  <a:lnTo>
                    <a:pt x="242" y="806"/>
                  </a:lnTo>
                  <a:lnTo>
                    <a:pt x="202" y="876"/>
                  </a:lnTo>
                  <a:lnTo>
                    <a:pt x="166" y="948"/>
                  </a:lnTo>
                  <a:lnTo>
                    <a:pt x="132" y="1022"/>
                  </a:lnTo>
                  <a:lnTo>
                    <a:pt x="102" y="1098"/>
                  </a:lnTo>
                  <a:lnTo>
                    <a:pt x="76" y="1176"/>
                  </a:lnTo>
                  <a:lnTo>
                    <a:pt x="52" y="1256"/>
                  </a:lnTo>
                  <a:lnTo>
                    <a:pt x="34" y="1338"/>
                  </a:lnTo>
                  <a:lnTo>
                    <a:pt x="20" y="1420"/>
                  </a:lnTo>
                  <a:lnTo>
                    <a:pt x="8" y="1504"/>
                  </a:lnTo>
                  <a:lnTo>
                    <a:pt x="2" y="1588"/>
                  </a:lnTo>
                  <a:lnTo>
                    <a:pt x="0" y="1674"/>
                  </a:lnTo>
                  <a:lnTo>
                    <a:pt x="0" y="1674"/>
                  </a:lnTo>
                  <a:lnTo>
                    <a:pt x="2" y="1760"/>
                  </a:lnTo>
                  <a:lnTo>
                    <a:pt x="8" y="1846"/>
                  </a:lnTo>
                  <a:lnTo>
                    <a:pt x="20" y="1930"/>
                  </a:lnTo>
                  <a:lnTo>
                    <a:pt x="34" y="2012"/>
                  </a:lnTo>
                  <a:lnTo>
                    <a:pt x="52" y="2092"/>
                  </a:lnTo>
                  <a:lnTo>
                    <a:pt x="76" y="2172"/>
                  </a:lnTo>
                  <a:lnTo>
                    <a:pt x="102" y="2250"/>
                  </a:lnTo>
                  <a:lnTo>
                    <a:pt x="132" y="2326"/>
                  </a:lnTo>
                  <a:lnTo>
                    <a:pt x="166" y="2400"/>
                  </a:lnTo>
                  <a:lnTo>
                    <a:pt x="202" y="2472"/>
                  </a:lnTo>
                  <a:lnTo>
                    <a:pt x="242" y="2542"/>
                  </a:lnTo>
                  <a:lnTo>
                    <a:pt x="286" y="2610"/>
                  </a:lnTo>
                  <a:lnTo>
                    <a:pt x="332" y="2676"/>
                  </a:lnTo>
                  <a:lnTo>
                    <a:pt x="382" y="2740"/>
                  </a:lnTo>
                  <a:lnTo>
                    <a:pt x="436" y="2800"/>
                  </a:lnTo>
                  <a:lnTo>
                    <a:pt x="490" y="2858"/>
                  </a:lnTo>
                  <a:lnTo>
                    <a:pt x="548" y="2914"/>
                  </a:lnTo>
                  <a:lnTo>
                    <a:pt x="610" y="2966"/>
                  </a:lnTo>
                  <a:lnTo>
                    <a:pt x="672" y="3016"/>
                  </a:lnTo>
                  <a:lnTo>
                    <a:pt x="738" y="3062"/>
                  </a:lnTo>
                  <a:lnTo>
                    <a:pt x="806" y="3106"/>
                  </a:lnTo>
                  <a:lnTo>
                    <a:pt x="876" y="3146"/>
                  </a:lnTo>
                  <a:lnTo>
                    <a:pt x="948" y="3184"/>
                  </a:lnTo>
                  <a:lnTo>
                    <a:pt x="1022" y="3216"/>
                  </a:lnTo>
                  <a:lnTo>
                    <a:pt x="1098" y="3246"/>
                  </a:lnTo>
                  <a:lnTo>
                    <a:pt x="1176" y="3274"/>
                  </a:lnTo>
                  <a:lnTo>
                    <a:pt x="1256" y="3296"/>
                  </a:lnTo>
                  <a:lnTo>
                    <a:pt x="1336" y="3314"/>
                  </a:lnTo>
                  <a:lnTo>
                    <a:pt x="1420" y="3330"/>
                  </a:lnTo>
                  <a:lnTo>
                    <a:pt x="1504" y="3340"/>
                  </a:lnTo>
                  <a:lnTo>
                    <a:pt x="1588" y="3346"/>
                  </a:lnTo>
                  <a:lnTo>
                    <a:pt x="1674" y="3348"/>
                  </a:lnTo>
                  <a:lnTo>
                    <a:pt x="1674" y="3348"/>
                  </a:lnTo>
                  <a:lnTo>
                    <a:pt x="1760" y="3346"/>
                  </a:lnTo>
                  <a:lnTo>
                    <a:pt x="1846" y="3340"/>
                  </a:lnTo>
                  <a:lnTo>
                    <a:pt x="1930" y="3330"/>
                  </a:lnTo>
                  <a:lnTo>
                    <a:pt x="2012" y="3314"/>
                  </a:lnTo>
                  <a:lnTo>
                    <a:pt x="2092" y="3296"/>
                  </a:lnTo>
                  <a:lnTo>
                    <a:pt x="2172" y="3274"/>
                  </a:lnTo>
                  <a:lnTo>
                    <a:pt x="2250" y="3246"/>
                  </a:lnTo>
                  <a:lnTo>
                    <a:pt x="2326" y="3216"/>
                  </a:lnTo>
                  <a:lnTo>
                    <a:pt x="2400" y="3184"/>
                  </a:lnTo>
                  <a:lnTo>
                    <a:pt x="2472" y="3146"/>
                  </a:lnTo>
                  <a:lnTo>
                    <a:pt x="2542" y="3106"/>
                  </a:lnTo>
                  <a:lnTo>
                    <a:pt x="2610" y="3062"/>
                  </a:lnTo>
                  <a:lnTo>
                    <a:pt x="2676" y="3016"/>
                  </a:lnTo>
                  <a:lnTo>
                    <a:pt x="2738" y="2966"/>
                  </a:lnTo>
                  <a:lnTo>
                    <a:pt x="2800" y="2914"/>
                  </a:lnTo>
                  <a:lnTo>
                    <a:pt x="2858" y="2858"/>
                  </a:lnTo>
                  <a:lnTo>
                    <a:pt x="2914" y="2800"/>
                  </a:lnTo>
                  <a:lnTo>
                    <a:pt x="2966" y="2740"/>
                  </a:lnTo>
                  <a:lnTo>
                    <a:pt x="3016" y="2676"/>
                  </a:lnTo>
                  <a:lnTo>
                    <a:pt x="3062" y="2610"/>
                  </a:lnTo>
                  <a:lnTo>
                    <a:pt x="3106" y="2542"/>
                  </a:lnTo>
                  <a:lnTo>
                    <a:pt x="3146" y="2472"/>
                  </a:lnTo>
                  <a:lnTo>
                    <a:pt x="3182" y="2400"/>
                  </a:lnTo>
                  <a:lnTo>
                    <a:pt x="3216" y="2326"/>
                  </a:lnTo>
                  <a:lnTo>
                    <a:pt x="3246" y="2250"/>
                  </a:lnTo>
                  <a:lnTo>
                    <a:pt x="3272" y="2172"/>
                  </a:lnTo>
                  <a:lnTo>
                    <a:pt x="3296" y="2092"/>
                  </a:lnTo>
                  <a:lnTo>
                    <a:pt x="3314" y="2012"/>
                  </a:lnTo>
                  <a:lnTo>
                    <a:pt x="3328" y="1930"/>
                  </a:lnTo>
                  <a:lnTo>
                    <a:pt x="3340" y="1846"/>
                  </a:lnTo>
                  <a:lnTo>
                    <a:pt x="3346" y="1760"/>
                  </a:lnTo>
                  <a:lnTo>
                    <a:pt x="3348" y="1674"/>
                  </a:lnTo>
                  <a:lnTo>
                    <a:pt x="3348" y="1674"/>
                  </a:lnTo>
                  <a:lnTo>
                    <a:pt x="3346" y="1588"/>
                  </a:lnTo>
                  <a:lnTo>
                    <a:pt x="3340" y="1504"/>
                  </a:lnTo>
                  <a:lnTo>
                    <a:pt x="3328" y="1420"/>
                  </a:lnTo>
                  <a:lnTo>
                    <a:pt x="3314" y="1338"/>
                  </a:lnTo>
                  <a:lnTo>
                    <a:pt x="3296" y="1256"/>
                  </a:lnTo>
                  <a:lnTo>
                    <a:pt x="3272" y="1176"/>
                  </a:lnTo>
                  <a:lnTo>
                    <a:pt x="3246" y="1098"/>
                  </a:lnTo>
                  <a:lnTo>
                    <a:pt x="3216" y="1022"/>
                  </a:lnTo>
                  <a:lnTo>
                    <a:pt x="3182" y="948"/>
                  </a:lnTo>
                  <a:lnTo>
                    <a:pt x="3146" y="876"/>
                  </a:lnTo>
                  <a:lnTo>
                    <a:pt x="3106" y="806"/>
                  </a:lnTo>
                  <a:lnTo>
                    <a:pt x="3062" y="738"/>
                  </a:lnTo>
                  <a:lnTo>
                    <a:pt x="3016" y="672"/>
                  </a:lnTo>
                  <a:lnTo>
                    <a:pt x="2966" y="610"/>
                  </a:lnTo>
                  <a:lnTo>
                    <a:pt x="2914" y="548"/>
                  </a:lnTo>
                  <a:lnTo>
                    <a:pt x="2858" y="490"/>
                  </a:lnTo>
                  <a:lnTo>
                    <a:pt x="2800" y="436"/>
                  </a:lnTo>
                  <a:lnTo>
                    <a:pt x="2738" y="382"/>
                  </a:lnTo>
                  <a:lnTo>
                    <a:pt x="2676" y="332"/>
                  </a:lnTo>
                  <a:lnTo>
                    <a:pt x="2610" y="286"/>
                  </a:lnTo>
                  <a:lnTo>
                    <a:pt x="2542" y="242"/>
                  </a:lnTo>
                  <a:lnTo>
                    <a:pt x="2472" y="202"/>
                  </a:lnTo>
                  <a:lnTo>
                    <a:pt x="2400" y="166"/>
                  </a:lnTo>
                  <a:lnTo>
                    <a:pt x="2326" y="132"/>
                  </a:lnTo>
                  <a:lnTo>
                    <a:pt x="2250" y="102"/>
                  </a:lnTo>
                  <a:lnTo>
                    <a:pt x="2172" y="76"/>
                  </a:lnTo>
                  <a:lnTo>
                    <a:pt x="2092" y="54"/>
                  </a:lnTo>
                  <a:lnTo>
                    <a:pt x="2012" y="34"/>
                  </a:lnTo>
                  <a:lnTo>
                    <a:pt x="1930" y="20"/>
                  </a:lnTo>
                  <a:lnTo>
                    <a:pt x="1846" y="10"/>
                  </a:lnTo>
                  <a:lnTo>
                    <a:pt x="1760" y="2"/>
                  </a:lnTo>
                  <a:lnTo>
                    <a:pt x="1674" y="0"/>
                  </a:lnTo>
                  <a:lnTo>
                    <a:pt x="1674" y="0"/>
                  </a:lnTo>
                  <a:close/>
                  <a:moveTo>
                    <a:pt x="1674" y="3190"/>
                  </a:moveTo>
                  <a:lnTo>
                    <a:pt x="1674" y="3190"/>
                  </a:lnTo>
                  <a:lnTo>
                    <a:pt x="1596" y="3188"/>
                  </a:lnTo>
                  <a:lnTo>
                    <a:pt x="1520" y="3182"/>
                  </a:lnTo>
                  <a:lnTo>
                    <a:pt x="1444" y="3174"/>
                  </a:lnTo>
                  <a:lnTo>
                    <a:pt x="1368" y="3160"/>
                  </a:lnTo>
                  <a:lnTo>
                    <a:pt x="1296" y="3142"/>
                  </a:lnTo>
                  <a:lnTo>
                    <a:pt x="1224" y="3122"/>
                  </a:lnTo>
                  <a:lnTo>
                    <a:pt x="1152" y="3098"/>
                  </a:lnTo>
                  <a:lnTo>
                    <a:pt x="1084" y="3072"/>
                  </a:lnTo>
                  <a:lnTo>
                    <a:pt x="1016" y="3042"/>
                  </a:lnTo>
                  <a:lnTo>
                    <a:pt x="952" y="3008"/>
                  </a:lnTo>
                  <a:lnTo>
                    <a:pt x="888" y="2972"/>
                  </a:lnTo>
                  <a:lnTo>
                    <a:pt x="826" y="2932"/>
                  </a:lnTo>
                  <a:lnTo>
                    <a:pt x="768" y="2890"/>
                  </a:lnTo>
                  <a:lnTo>
                    <a:pt x="710" y="2844"/>
                  </a:lnTo>
                  <a:lnTo>
                    <a:pt x="654" y="2796"/>
                  </a:lnTo>
                  <a:lnTo>
                    <a:pt x="602" y="2746"/>
                  </a:lnTo>
                  <a:lnTo>
                    <a:pt x="552" y="2694"/>
                  </a:lnTo>
                  <a:lnTo>
                    <a:pt x="504" y="2638"/>
                  </a:lnTo>
                  <a:lnTo>
                    <a:pt x="460" y="2582"/>
                  </a:lnTo>
                  <a:lnTo>
                    <a:pt x="418" y="2522"/>
                  </a:lnTo>
                  <a:lnTo>
                    <a:pt x="378" y="2460"/>
                  </a:lnTo>
                  <a:lnTo>
                    <a:pt x="342" y="2398"/>
                  </a:lnTo>
                  <a:lnTo>
                    <a:pt x="308" y="2332"/>
                  </a:lnTo>
                  <a:lnTo>
                    <a:pt x="278" y="2264"/>
                  </a:lnTo>
                  <a:lnTo>
                    <a:pt x="250" y="2196"/>
                  </a:lnTo>
                  <a:lnTo>
                    <a:pt x="226" y="2126"/>
                  </a:lnTo>
                  <a:lnTo>
                    <a:pt x="206" y="2054"/>
                  </a:lnTo>
                  <a:lnTo>
                    <a:pt x="188" y="1980"/>
                  </a:lnTo>
                  <a:lnTo>
                    <a:pt x="176" y="1906"/>
                  </a:lnTo>
                  <a:lnTo>
                    <a:pt x="166" y="1830"/>
                  </a:lnTo>
                  <a:lnTo>
                    <a:pt x="160" y="1752"/>
                  </a:lnTo>
                  <a:lnTo>
                    <a:pt x="158" y="1674"/>
                  </a:lnTo>
                  <a:lnTo>
                    <a:pt x="158" y="1674"/>
                  </a:lnTo>
                  <a:lnTo>
                    <a:pt x="160" y="1596"/>
                  </a:lnTo>
                  <a:lnTo>
                    <a:pt x="166" y="1520"/>
                  </a:lnTo>
                  <a:lnTo>
                    <a:pt x="176" y="1444"/>
                  </a:lnTo>
                  <a:lnTo>
                    <a:pt x="188" y="1368"/>
                  </a:lnTo>
                  <a:lnTo>
                    <a:pt x="206" y="1296"/>
                  </a:lnTo>
                  <a:lnTo>
                    <a:pt x="226" y="1224"/>
                  </a:lnTo>
                  <a:lnTo>
                    <a:pt x="250" y="1154"/>
                  </a:lnTo>
                  <a:lnTo>
                    <a:pt x="278" y="1084"/>
                  </a:lnTo>
                  <a:lnTo>
                    <a:pt x="308" y="1018"/>
                  </a:lnTo>
                  <a:lnTo>
                    <a:pt x="342" y="952"/>
                  </a:lnTo>
                  <a:lnTo>
                    <a:pt x="378" y="888"/>
                  </a:lnTo>
                  <a:lnTo>
                    <a:pt x="418" y="826"/>
                  </a:lnTo>
                  <a:lnTo>
                    <a:pt x="460" y="768"/>
                  </a:lnTo>
                  <a:lnTo>
                    <a:pt x="504" y="710"/>
                  </a:lnTo>
                  <a:lnTo>
                    <a:pt x="552" y="654"/>
                  </a:lnTo>
                  <a:lnTo>
                    <a:pt x="602" y="602"/>
                  </a:lnTo>
                  <a:lnTo>
                    <a:pt x="654" y="552"/>
                  </a:lnTo>
                  <a:lnTo>
                    <a:pt x="710" y="504"/>
                  </a:lnTo>
                  <a:lnTo>
                    <a:pt x="768" y="460"/>
                  </a:lnTo>
                  <a:lnTo>
                    <a:pt x="826" y="418"/>
                  </a:lnTo>
                  <a:lnTo>
                    <a:pt x="888" y="378"/>
                  </a:lnTo>
                  <a:lnTo>
                    <a:pt x="952" y="342"/>
                  </a:lnTo>
                  <a:lnTo>
                    <a:pt x="1016" y="308"/>
                  </a:lnTo>
                  <a:lnTo>
                    <a:pt x="1084" y="278"/>
                  </a:lnTo>
                  <a:lnTo>
                    <a:pt x="1152" y="250"/>
                  </a:lnTo>
                  <a:lnTo>
                    <a:pt x="1224" y="226"/>
                  </a:lnTo>
                  <a:lnTo>
                    <a:pt x="1296" y="206"/>
                  </a:lnTo>
                  <a:lnTo>
                    <a:pt x="1368" y="190"/>
                  </a:lnTo>
                  <a:lnTo>
                    <a:pt x="1444" y="176"/>
                  </a:lnTo>
                  <a:lnTo>
                    <a:pt x="1520" y="166"/>
                  </a:lnTo>
                  <a:lnTo>
                    <a:pt x="1596" y="160"/>
                  </a:lnTo>
                  <a:lnTo>
                    <a:pt x="1674" y="158"/>
                  </a:lnTo>
                  <a:lnTo>
                    <a:pt x="1674" y="158"/>
                  </a:lnTo>
                  <a:lnTo>
                    <a:pt x="1752" y="160"/>
                  </a:lnTo>
                  <a:lnTo>
                    <a:pt x="1830" y="166"/>
                  </a:lnTo>
                  <a:lnTo>
                    <a:pt x="1906" y="176"/>
                  </a:lnTo>
                  <a:lnTo>
                    <a:pt x="1980" y="190"/>
                  </a:lnTo>
                  <a:lnTo>
                    <a:pt x="2054" y="206"/>
                  </a:lnTo>
                  <a:lnTo>
                    <a:pt x="2126" y="226"/>
                  </a:lnTo>
                  <a:lnTo>
                    <a:pt x="2196" y="250"/>
                  </a:lnTo>
                  <a:lnTo>
                    <a:pt x="2264" y="278"/>
                  </a:lnTo>
                  <a:lnTo>
                    <a:pt x="2332" y="308"/>
                  </a:lnTo>
                  <a:lnTo>
                    <a:pt x="2396" y="342"/>
                  </a:lnTo>
                  <a:lnTo>
                    <a:pt x="2460" y="378"/>
                  </a:lnTo>
                  <a:lnTo>
                    <a:pt x="2522" y="418"/>
                  </a:lnTo>
                  <a:lnTo>
                    <a:pt x="2582" y="460"/>
                  </a:lnTo>
                  <a:lnTo>
                    <a:pt x="2638" y="504"/>
                  </a:lnTo>
                  <a:lnTo>
                    <a:pt x="2694" y="552"/>
                  </a:lnTo>
                  <a:lnTo>
                    <a:pt x="2746" y="602"/>
                  </a:lnTo>
                  <a:lnTo>
                    <a:pt x="2796" y="654"/>
                  </a:lnTo>
                  <a:lnTo>
                    <a:pt x="2844" y="710"/>
                  </a:lnTo>
                  <a:lnTo>
                    <a:pt x="2890" y="768"/>
                  </a:lnTo>
                  <a:lnTo>
                    <a:pt x="2932" y="826"/>
                  </a:lnTo>
                  <a:lnTo>
                    <a:pt x="2970" y="888"/>
                  </a:lnTo>
                  <a:lnTo>
                    <a:pt x="3008" y="952"/>
                  </a:lnTo>
                  <a:lnTo>
                    <a:pt x="3040" y="1018"/>
                  </a:lnTo>
                  <a:lnTo>
                    <a:pt x="3072" y="1084"/>
                  </a:lnTo>
                  <a:lnTo>
                    <a:pt x="3098" y="1154"/>
                  </a:lnTo>
                  <a:lnTo>
                    <a:pt x="3122" y="1224"/>
                  </a:lnTo>
                  <a:lnTo>
                    <a:pt x="3142" y="1296"/>
                  </a:lnTo>
                  <a:lnTo>
                    <a:pt x="3160" y="1368"/>
                  </a:lnTo>
                  <a:lnTo>
                    <a:pt x="3172" y="1444"/>
                  </a:lnTo>
                  <a:lnTo>
                    <a:pt x="3182" y="1520"/>
                  </a:lnTo>
                  <a:lnTo>
                    <a:pt x="3188" y="1596"/>
                  </a:lnTo>
                  <a:lnTo>
                    <a:pt x="3190" y="1674"/>
                  </a:lnTo>
                  <a:lnTo>
                    <a:pt x="3190" y="1674"/>
                  </a:lnTo>
                  <a:lnTo>
                    <a:pt x="3188" y="1752"/>
                  </a:lnTo>
                  <a:lnTo>
                    <a:pt x="3182" y="1830"/>
                  </a:lnTo>
                  <a:lnTo>
                    <a:pt x="3172" y="1906"/>
                  </a:lnTo>
                  <a:lnTo>
                    <a:pt x="3160" y="1980"/>
                  </a:lnTo>
                  <a:lnTo>
                    <a:pt x="3142" y="2054"/>
                  </a:lnTo>
                  <a:lnTo>
                    <a:pt x="3122" y="2126"/>
                  </a:lnTo>
                  <a:lnTo>
                    <a:pt x="3098" y="2196"/>
                  </a:lnTo>
                  <a:lnTo>
                    <a:pt x="3072" y="2264"/>
                  </a:lnTo>
                  <a:lnTo>
                    <a:pt x="3040" y="2332"/>
                  </a:lnTo>
                  <a:lnTo>
                    <a:pt x="3008" y="2398"/>
                  </a:lnTo>
                  <a:lnTo>
                    <a:pt x="2970" y="2460"/>
                  </a:lnTo>
                  <a:lnTo>
                    <a:pt x="2932" y="2522"/>
                  </a:lnTo>
                  <a:lnTo>
                    <a:pt x="2890" y="2582"/>
                  </a:lnTo>
                  <a:lnTo>
                    <a:pt x="2844" y="2638"/>
                  </a:lnTo>
                  <a:lnTo>
                    <a:pt x="2796" y="2694"/>
                  </a:lnTo>
                  <a:lnTo>
                    <a:pt x="2746" y="2746"/>
                  </a:lnTo>
                  <a:lnTo>
                    <a:pt x="2694" y="2796"/>
                  </a:lnTo>
                  <a:lnTo>
                    <a:pt x="2638" y="2844"/>
                  </a:lnTo>
                  <a:lnTo>
                    <a:pt x="2582" y="2890"/>
                  </a:lnTo>
                  <a:lnTo>
                    <a:pt x="2522" y="2932"/>
                  </a:lnTo>
                  <a:lnTo>
                    <a:pt x="2460" y="2972"/>
                  </a:lnTo>
                  <a:lnTo>
                    <a:pt x="2396" y="3008"/>
                  </a:lnTo>
                  <a:lnTo>
                    <a:pt x="2332" y="3042"/>
                  </a:lnTo>
                  <a:lnTo>
                    <a:pt x="2264" y="3072"/>
                  </a:lnTo>
                  <a:lnTo>
                    <a:pt x="2196" y="3098"/>
                  </a:lnTo>
                  <a:lnTo>
                    <a:pt x="2126" y="3122"/>
                  </a:lnTo>
                  <a:lnTo>
                    <a:pt x="2054" y="3142"/>
                  </a:lnTo>
                  <a:lnTo>
                    <a:pt x="1980" y="3160"/>
                  </a:lnTo>
                  <a:lnTo>
                    <a:pt x="1906" y="3174"/>
                  </a:lnTo>
                  <a:lnTo>
                    <a:pt x="1830" y="3182"/>
                  </a:lnTo>
                  <a:lnTo>
                    <a:pt x="1752" y="3188"/>
                  </a:lnTo>
                  <a:lnTo>
                    <a:pt x="1674" y="3190"/>
                  </a:lnTo>
                  <a:lnTo>
                    <a:pt x="1674" y="3190"/>
                  </a:lnTo>
                  <a:close/>
                  <a:moveTo>
                    <a:pt x="2778" y="1758"/>
                  </a:moveTo>
                  <a:lnTo>
                    <a:pt x="2778" y="1758"/>
                  </a:lnTo>
                  <a:lnTo>
                    <a:pt x="2762" y="1756"/>
                  </a:lnTo>
                  <a:lnTo>
                    <a:pt x="2746" y="1752"/>
                  </a:lnTo>
                  <a:lnTo>
                    <a:pt x="2732" y="1744"/>
                  </a:lnTo>
                  <a:lnTo>
                    <a:pt x="2720" y="1734"/>
                  </a:lnTo>
                  <a:lnTo>
                    <a:pt x="2708" y="1722"/>
                  </a:lnTo>
                  <a:lnTo>
                    <a:pt x="2702" y="1708"/>
                  </a:lnTo>
                  <a:lnTo>
                    <a:pt x="2696" y="1692"/>
                  </a:lnTo>
                  <a:lnTo>
                    <a:pt x="2694" y="1674"/>
                  </a:lnTo>
                  <a:lnTo>
                    <a:pt x="2694" y="1674"/>
                  </a:lnTo>
                  <a:lnTo>
                    <a:pt x="2696" y="1658"/>
                  </a:lnTo>
                  <a:lnTo>
                    <a:pt x="2702" y="1642"/>
                  </a:lnTo>
                  <a:lnTo>
                    <a:pt x="2708" y="1628"/>
                  </a:lnTo>
                  <a:lnTo>
                    <a:pt x="2720" y="1614"/>
                  </a:lnTo>
                  <a:lnTo>
                    <a:pt x="2732" y="1604"/>
                  </a:lnTo>
                  <a:lnTo>
                    <a:pt x="2746" y="1596"/>
                  </a:lnTo>
                  <a:lnTo>
                    <a:pt x="2762" y="1592"/>
                  </a:lnTo>
                  <a:lnTo>
                    <a:pt x="2778" y="1590"/>
                  </a:lnTo>
                  <a:lnTo>
                    <a:pt x="2974" y="1590"/>
                  </a:lnTo>
                  <a:lnTo>
                    <a:pt x="2974" y="1590"/>
                  </a:lnTo>
                  <a:lnTo>
                    <a:pt x="2968" y="1530"/>
                  </a:lnTo>
                  <a:lnTo>
                    <a:pt x="2960" y="1470"/>
                  </a:lnTo>
                  <a:lnTo>
                    <a:pt x="2950" y="1410"/>
                  </a:lnTo>
                  <a:lnTo>
                    <a:pt x="2936" y="1352"/>
                  </a:lnTo>
                  <a:lnTo>
                    <a:pt x="2920" y="1296"/>
                  </a:lnTo>
                  <a:lnTo>
                    <a:pt x="2902" y="1240"/>
                  </a:lnTo>
                  <a:lnTo>
                    <a:pt x="2880" y="1184"/>
                  </a:lnTo>
                  <a:lnTo>
                    <a:pt x="2858" y="1132"/>
                  </a:lnTo>
                  <a:lnTo>
                    <a:pt x="2832" y="1078"/>
                  </a:lnTo>
                  <a:lnTo>
                    <a:pt x="2804" y="1028"/>
                  </a:lnTo>
                  <a:lnTo>
                    <a:pt x="2774" y="978"/>
                  </a:lnTo>
                  <a:lnTo>
                    <a:pt x="2742" y="930"/>
                  </a:lnTo>
                  <a:lnTo>
                    <a:pt x="2708" y="884"/>
                  </a:lnTo>
                  <a:lnTo>
                    <a:pt x="2672" y="838"/>
                  </a:lnTo>
                  <a:lnTo>
                    <a:pt x="2634" y="796"/>
                  </a:lnTo>
                  <a:lnTo>
                    <a:pt x="2594" y="754"/>
                  </a:lnTo>
                  <a:lnTo>
                    <a:pt x="2554" y="714"/>
                  </a:lnTo>
                  <a:lnTo>
                    <a:pt x="2510" y="676"/>
                  </a:lnTo>
                  <a:lnTo>
                    <a:pt x="2466" y="640"/>
                  </a:lnTo>
                  <a:lnTo>
                    <a:pt x="2418" y="606"/>
                  </a:lnTo>
                  <a:lnTo>
                    <a:pt x="2370" y="574"/>
                  </a:lnTo>
                  <a:lnTo>
                    <a:pt x="2320" y="544"/>
                  </a:lnTo>
                  <a:lnTo>
                    <a:pt x="2270" y="516"/>
                  </a:lnTo>
                  <a:lnTo>
                    <a:pt x="2218" y="492"/>
                  </a:lnTo>
                  <a:lnTo>
                    <a:pt x="2164" y="468"/>
                  </a:lnTo>
                  <a:lnTo>
                    <a:pt x="2110" y="448"/>
                  </a:lnTo>
                  <a:lnTo>
                    <a:pt x="2054" y="428"/>
                  </a:lnTo>
                  <a:lnTo>
                    <a:pt x="1996" y="412"/>
                  </a:lnTo>
                  <a:lnTo>
                    <a:pt x="1938" y="400"/>
                  </a:lnTo>
                  <a:lnTo>
                    <a:pt x="1880" y="388"/>
                  </a:lnTo>
                  <a:lnTo>
                    <a:pt x="1820" y="380"/>
                  </a:lnTo>
                  <a:lnTo>
                    <a:pt x="1758" y="376"/>
                  </a:lnTo>
                  <a:lnTo>
                    <a:pt x="1758" y="570"/>
                  </a:lnTo>
                  <a:lnTo>
                    <a:pt x="1758" y="570"/>
                  </a:lnTo>
                  <a:lnTo>
                    <a:pt x="1756" y="586"/>
                  </a:lnTo>
                  <a:lnTo>
                    <a:pt x="1752" y="602"/>
                  </a:lnTo>
                  <a:lnTo>
                    <a:pt x="1744" y="616"/>
                  </a:lnTo>
                  <a:lnTo>
                    <a:pt x="1734" y="630"/>
                  </a:lnTo>
                  <a:lnTo>
                    <a:pt x="1722" y="640"/>
                  </a:lnTo>
                  <a:lnTo>
                    <a:pt x="1708" y="648"/>
                  </a:lnTo>
                  <a:lnTo>
                    <a:pt x="1692" y="652"/>
                  </a:lnTo>
                  <a:lnTo>
                    <a:pt x="1674" y="654"/>
                  </a:lnTo>
                  <a:lnTo>
                    <a:pt x="1674" y="654"/>
                  </a:lnTo>
                  <a:lnTo>
                    <a:pt x="1658" y="652"/>
                  </a:lnTo>
                  <a:lnTo>
                    <a:pt x="1642" y="648"/>
                  </a:lnTo>
                  <a:lnTo>
                    <a:pt x="1628" y="640"/>
                  </a:lnTo>
                  <a:lnTo>
                    <a:pt x="1614" y="630"/>
                  </a:lnTo>
                  <a:lnTo>
                    <a:pt x="1604" y="616"/>
                  </a:lnTo>
                  <a:lnTo>
                    <a:pt x="1596" y="602"/>
                  </a:lnTo>
                  <a:lnTo>
                    <a:pt x="1592" y="586"/>
                  </a:lnTo>
                  <a:lnTo>
                    <a:pt x="1590" y="570"/>
                  </a:lnTo>
                  <a:lnTo>
                    <a:pt x="1590" y="376"/>
                  </a:lnTo>
                  <a:lnTo>
                    <a:pt x="1590" y="376"/>
                  </a:lnTo>
                  <a:lnTo>
                    <a:pt x="1530" y="380"/>
                  </a:lnTo>
                  <a:lnTo>
                    <a:pt x="1470" y="388"/>
                  </a:lnTo>
                  <a:lnTo>
                    <a:pt x="1410" y="400"/>
                  </a:lnTo>
                  <a:lnTo>
                    <a:pt x="1352" y="412"/>
                  </a:lnTo>
                  <a:lnTo>
                    <a:pt x="1296" y="428"/>
                  </a:lnTo>
                  <a:lnTo>
                    <a:pt x="1240" y="448"/>
                  </a:lnTo>
                  <a:lnTo>
                    <a:pt x="1184" y="468"/>
                  </a:lnTo>
                  <a:lnTo>
                    <a:pt x="1130" y="492"/>
                  </a:lnTo>
                  <a:lnTo>
                    <a:pt x="1078" y="516"/>
                  </a:lnTo>
                  <a:lnTo>
                    <a:pt x="1028" y="544"/>
                  </a:lnTo>
                  <a:lnTo>
                    <a:pt x="978" y="574"/>
                  </a:lnTo>
                  <a:lnTo>
                    <a:pt x="930" y="606"/>
                  </a:lnTo>
                  <a:lnTo>
                    <a:pt x="884" y="640"/>
                  </a:lnTo>
                  <a:lnTo>
                    <a:pt x="838" y="676"/>
                  </a:lnTo>
                  <a:lnTo>
                    <a:pt x="796" y="714"/>
                  </a:lnTo>
                  <a:lnTo>
                    <a:pt x="754" y="754"/>
                  </a:lnTo>
                  <a:lnTo>
                    <a:pt x="714" y="796"/>
                  </a:lnTo>
                  <a:lnTo>
                    <a:pt x="676" y="838"/>
                  </a:lnTo>
                  <a:lnTo>
                    <a:pt x="640" y="884"/>
                  </a:lnTo>
                  <a:lnTo>
                    <a:pt x="606" y="930"/>
                  </a:lnTo>
                  <a:lnTo>
                    <a:pt x="574" y="978"/>
                  </a:lnTo>
                  <a:lnTo>
                    <a:pt x="544" y="1028"/>
                  </a:lnTo>
                  <a:lnTo>
                    <a:pt x="516" y="1078"/>
                  </a:lnTo>
                  <a:lnTo>
                    <a:pt x="490" y="1132"/>
                  </a:lnTo>
                  <a:lnTo>
                    <a:pt x="468" y="1184"/>
                  </a:lnTo>
                  <a:lnTo>
                    <a:pt x="446" y="1240"/>
                  </a:lnTo>
                  <a:lnTo>
                    <a:pt x="428" y="1296"/>
                  </a:lnTo>
                  <a:lnTo>
                    <a:pt x="412" y="1352"/>
                  </a:lnTo>
                  <a:lnTo>
                    <a:pt x="400" y="1410"/>
                  </a:lnTo>
                  <a:lnTo>
                    <a:pt x="388" y="1470"/>
                  </a:lnTo>
                  <a:lnTo>
                    <a:pt x="380" y="1530"/>
                  </a:lnTo>
                  <a:lnTo>
                    <a:pt x="376" y="1590"/>
                  </a:lnTo>
                  <a:lnTo>
                    <a:pt x="570" y="1590"/>
                  </a:lnTo>
                  <a:lnTo>
                    <a:pt x="570" y="1590"/>
                  </a:lnTo>
                  <a:lnTo>
                    <a:pt x="586" y="1592"/>
                  </a:lnTo>
                  <a:lnTo>
                    <a:pt x="602" y="1596"/>
                  </a:lnTo>
                  <a:lnTo>
                    <a:pt x="616" y="1604"/>
                  </a:lnTo>
                  <a:lnTo>
                    <a:pt x="630" y="1614"/>
                  </a:lnTo>
                  <a:lnTo>
                    <a:pt x="640" y="1628"/>
                  </a:lnTo>
                  <a:lnTo>
                    <a:pt x="648" y="1642"/>
                  </a:lnTo>
                  <a:lnTo>
                    <a:pt x="652" y="1658"/>
                  </a:lnTo>
                  <a:lnTo>
                    <a:pt x="654" y="1674"/>
                  </a:lnTo>
                  <a:lnTo>
                    <a:pt x="654" y="1674"/>
                  </a:lnTo>
                  <a:lnTo>
                    <a:pt x="652" y="1692"/>
                  </a:lnTo>
                  <a:lnTo>
                    <a:pt x="648" y="1708"/>
                  </a:lnTo>
                  <a:lnTo>
                    <a:pt x="640" y="1722"/>
                  </a:lnTo>
                  <a:lnTo>
                    <a:pt x="630" y="1734"/>
                  </a:lnTo>
                  <a:lnTo>
                    <a:pt x="616" y="1744"/>
                  </a:lnTo>
                  <a:lnTo>
                    <a:pt x="602" y="1752"/>
                  </a:lnTo>
                  <a:lnTo>
                    <a:pt x="586" y="1756"/>
                  </a:lnTo>
                  <a:lnTo>
                    <a:pt x="570" y="1758"/>
                  </a:lnTo>
                  <a:lnTo>
                    <a:pt x="376" y="1758"/>
                  </a:lnTo>
                  <a:lnTo>
                    <a:pt x="376" y="1758"/>
                  </a:lnTo>
                  <a:lnTo>
                    <a:pt x="380" y="1820"/>
                  </a:lnTo>
                  <a:lnTo>
                    <a:pt x="388" y="1880"/>
                  </a:lnTo>
                  <a:lnTo>
                    <a:pt x="400" y="1938"/>
                  </a:lnTo>
                  <a:lnTo>
                    <a:pt x="412" y="1996"/>
                  </a:lnTo>
                  <a:lnTo>
                    <a:pt x="428" y="2054"/>
                  </a:lnTo>
                  <a:lnTo>
                    <a:pt x="446" y="2110"/>
                  </a:lnTo>
                  <a:lnTo>
                    <a:pt x="468" y="2164"/>
                  </a:lnTo>
                  <a:lnTo>
                    <a:pt x="490" y="2218"/>
                  </a:lnTo>
                  <a:lnTo>
                    <a:pt x="516" y="2270"/>
                  </a:lnTo>
                  <a:lnTo>
                    <a:pt x="544" y="2322"/>
                  </a:lnTo>
                  <a:lnTo>
                    <a:pt x="574" y="2370"/>
                  </a:lnTo>
                  <a:lnTo>
                    <a:pt x="606" y="2418"/>
                  </a:lnTo>
                  <a:lnTo>
                    <a:pt x="640" y="2466"/>
                  </a:lnTo>
                  <a:lnTo>
                    <a:pt x="676" y="2510"/>
                  </a:lnTo>
                  <a:lnTo>
                    <a:pt x="714" y="2554"/>
                  </a:lnTo>
                  <a:lnTo>
                    <a:pt x="754" y="2596"/>
                  </a:lnTo>
                  <a:lnTo>
                    <a:pt x="796" y="2634"/>
                  </a:lnTo>
                  <a:lnTo>
                    <a:pt x="838" y="2672"/>
                  </a:lnTo>
                  <a:lnTo>
                    <a:pt x="884" y="2708"/>
                  </a:lnTo>
                  <a:lnTo>
                    <a:pt x="930" y="2742"/>
                  </a:lnTo>
                  <a:lnTo>
                    <a:pt x="978" y="2774"/>
                  </a:lnTo>
                  <a:lnTo>
                    <a:pt x="1028" y="2804"/>
                  </a:lnTo>
                  <a:lnTo>
                    <a:pt x="1078" y="2832"/>
                  </a:lnTo>
                  <a:lnTo>
                    <a:pt x="1130" y="2858"/>
                  </a:lnTo>
                  <a:lnTo>
                    <a:pt x="1184" y="2880"/>
                  </a:lnTo>
                  <a:lnTo>
                    <a:pt x="1240" y="2902"/>
                  </a:lnTo>
                  <a:lnTo>
                    <a:pt x="1296" y="2920"/>
                  </a:lnTo>
                  <a:lnTo>
                    <a:pt x="1352" y="2936"/>
                  </a:lnTo>
                  <a:lnTo>
                    <a:pt x="1410" y="2950"/>
                  </a:lnTo>
                  <a:lnTo>
                    <a:pt x="1470" y="2960"/>
                  </a:lnTo>
                  <a:lnTo>
                    <a:pt x="1530" y="2968"/>
                  </a:lnTo>
                  <a:lnTo>
                    <a:pt x="1590" y="2974"/>
                  </a:lnTo>
                  <a:lnTo>
                    <a:pt x="1590" y="2780"/>
                  </a:lnTo>
                  <a:lnTo>
                    <a:pt x="1590" y="2780"/>
                  </a:lnTo>
                  <a:lnTo>
                    <a:pt x="1592" y="2762"/>
                  </a:lnTo>
                  <a:lnTo>
                    <a:pt x="1596" y="2746"/>
                  </a:lnTo>
                  <a:lnTo>
                    <a:pt x="1604" y="2732"/>
                  </a:lnTo>
                  <a:lnTo>
                    <a:pt x="1614" y="2720"/>
                  </a:lnTo>
                  <a:lnTo>
                    <a:pt x="1628" y="2710"/>
                  </a:lnTo>
                  <a:lnTo>
                    <a:pt x="1642" y="2702"/>
                  </a:lnTo>
                  <a:lnTo>
                    <a:pt x="1658" y="2696"/>
                  </a:lnTo>
                  <a:lnTo>
                    <a:pt x="1674" y="2694"/>
                  </a:lnTo>
                  <a:lnTo>
                    <a:pt x="1674" y="2694"/>
                  </a:lnTo>
                  <a:lnTo>
                    <a:pt x="1692" y="2696"/>
                  </a:lnTo>
                  <a:lnTo>
                    <a:pt x="1708" y="2702"/>
                  </a:lnTo>
                  <a:lnTo>
                    <a:pt x="1722" y="2710"/>
                  </a:lnTo>
                  <a:lnTo>
                    <a:pt x="1734" y="2720"/>
                  </a:lnTo>
                  <a:lnTo>
                    <a:pt x="1744" y="2732"/>
                  </a:lnTo>
                  <a:lnTo>
                    <a:pt x="1752" y="2746"/>
                  </a:lnTo>
                  <a:lnTo>
                    <a:pt x="1756" y="2762"/>
                  </a:lnTo>
                  <a:lnTo>
                    <a:pt x="1758" y="2780"/>
                  </a:lnTo>
                  <a:lnTo>
                    <a:pt x="1758" y="2974"/>
                  </a:lnTo>
                  <a:lnTo>
                    <a:pt x="1758" y="2974"/>
                  </a:lnTo>
                  <a:lnTo>
                    <a:pt x="1820" y="2968"/>
                  </a:lnTo>
                  <a:lnTo>
                    <a:pt x="1880" y="2960"/>
                  </a:lnTo>
                  <a:lnTo>
                    <a:pt x="1938" y="2950"/>
                  </a:lnTo>
                  <a:lnTo>
                    <a:pt x="1996" y="2936"/>
                  </a:lnTo>
                  <a:lnTo>
                    <a:pt x="2054" y="2920"/>
                  </a:lnTo>
                  <a:lnTo>
                    <a:pt x="2110" y="2902"/>
                  </a:lnTo>
                  <a:lnTo>
                    <a:pt x="2164" y="2880"/>
                  </a:lnTo>
                  <a:lnTo>
                    <a:pt x="2218" y="2858"/>
                  </a:lnTo>
                  <a:lnTo>
                    <a:pt x="2270" y="2832"/>
                  </a:lnTo>
                  <a:lnTo>
                    <a:pt x="2320" y="2804"/>
                  </a:lnTo>
                  <a:lnTo>
                    <a:pt x="2370" y="2774"/>
                  </a:lnTo>
                  <a:lnTo>
                    <a:pt x="2418" y="2742"/>
                  </a:lnTo>
                  <a:lnTo>
                    <a:pt x="2466" y="2708"/>
                  </a:lnTo>
                  <a:lnTo>
                    <a:pt x="2510" y="2672"/>
                  </a:lnTo>
                  <a:lnTo>
                    <a:pt x="2554" y="2634"/>
                  </a:lnTo>
                  <a:lnTo>
                    <a:pt x="2594" y="2596"/>
                  </a:lnTo>
                  <a:lnTo>
                    <a:pt x="2634" y="2554"/>
                  </a:lnTo>
                  <a:lnTo>
                    <a:pt x="2672" y="2510"/>
                  </a:lnTo>
                  <a:lnTo>
                    <a:pt x="2708" y="2466"/>
                  </a:lnTo>
                  <a:lnTo>
                    <a:pt x="2742" y="2418"/>
                  </a:lnTo>
                  <a:lnTo>
                    <a:pt x="2774" y="2370"/>
                  </a:lnTo>
                  <a:lnTo>
                    <a:pt x="2804" y="2322"/>
                  </a:lnTo>
                  <a:lnTo>
                    <a:pt x="2832" y="2270"/>
                  </a:lnTo>
                  <a:lnTo>
                    <a:pt x="2858" y="2218"/>
                  </a:lnTo>
                  <a:lnTo>
                    <a:pt x="2880" y="2164"/>
                  </a:lnTo>
                  <a:lnTo>
                    <a:pt x="2902" y="2110"/>
                  </a:lnTo>
                  <a:lnTo>
                    <a:pt x="2920" y="2054"/>
                  </a:lnTo>
                  <a:lnTo>
                    <a:pt x="2936" y="1996"/>
                  </a:lnTo>
                  <a:lnTo>
                    <a:pt x="2950" y="1938"/>
                  </a:lnTo>
                  <a:lnTo>
                    <a:pt x="2960" y="1880"/>
                  </a:lnTo>
                  <a:lnTo>
                    <a:pt x="2968" y="1820"/>
                  </a:lnTo>
                  <a:lnTo>
                    <a:pt x="2974" y="1758"/>
                  </a:lnTo>
                  <a:lnTo>
                    <a:pt x="2778" y="1758"/>
                  </a:lnTo>
                  <a:close/>
                  <a:moveTo>
                    <a:pt x="1950" y="1674"/>
                  </a:moveTo>
                  <a:lnTo>
                    <a:pt x="1950" y="1674"/>
                  </a:lnTo>
                  <a:lnTo>
                    <a:pt x="1948" y="1708"/>
                  </a:lnTo>
                  <a:lnTo>
                    <a:pt x="1942" y="1740"/>
                  </a:lnTo>
                  <a:lnTo>
                    <a:pt x="1932" y="1772"/>
                  </a:lnTo>
                  <a:lnTo>
                    <a:pt x="1920" y="1800"/>
                  </a:lnTo>
                  <a:lnTo>
                    <a:pt x="2100" y="1982"/>
                  </a:lnTo>
                  <a:lnTo>
                    <a:pt x="1982" y="2102"/>
                  </a:lnTo>
                  <a:lnTo>
                    <a:pt x="1800" y="1920"/>
                  </a:lnTo>
                  <a:lnTo>
                    <a:pt x="1800" y="1920"/>
                  </a:lnTo>
                  <a:lnTo>
                    <a:pt x="1770" y="1932"/>
                  </a:lnTo>
                  <a:lnTo>
                    <a:pt x="1740" y="1942"/>
                  </a:lnTo>
                  <a:lnTo>
                    <a:pt x="1708" y="1948"/>
                  </a:lnTo>
                  <a:lnTo>
                    <a:pt x="1676" y="1950"/>
                  </a:lnTo>
                  <a:lnTo>
                    <a:pt x="1676" y="1950"/>
                  </a:lnTo>
                  <a:lnTo>
                    <a:pt x="1648" y="1948"/>
                  </a:lnTo>
                  <a:lnTo>
                    <a:pt x="1620" y="1944"/>
                  </a:lnTo>
                  <a:lnTo>
                    <a:pt x="1594" y="1938"/>
                  </a:lnTo>
                  <a:lnTo>
                    <a:pt x="1568" y="1928"/>
                  </a:lnTo>
                  <a:lnTo>
                    <a:pt x="1544" y="1918"/>
                  </a:lnTo>
                  <a:lnTo>
                    <a:pt x="1522" y="1904"/>
                  </a:lnTo>
                  <a:lnTo>
                    <a:pt x="1500" y="1888"/>
                  </a:lnTo>
                  <a:lnTo>
                    <a:pt x="1480" y="1870"/>
                  </a:lnTo>
                  <a:lnTo>
                    <a:pt x="1462" y="1850"/>
                  </a:lnTo>
                  <a:lnTo>
                    <a:pt x="1446" y="1828"/>
                  </a:lnTo>
                  <a:lnTo>
                    <a:pt x="1432" y="1806"/>
                  </a:lnTo>
                  <a:lnTo>
                    <a:pt x="1422" y="1782"/>
                  </a:lnTo>
                  <a:lnTo>
                    <a:pt x="1412" y="1756"/>
                  </a:lnTo>
                  <a:lnTo>
                    <a:pt x="1406" y="1730"/>
                  </a:lnTo>
                  <a:lnTo>
                    <a:pt x="1402" y="1702"/>
                  </a:lnTo>
                  <a:lnTo>
                    <a:pt x="1400" y="1674"/>
                  </a:lnTo>
                  <a:lnTo>
                    <a:pt x="1400" y="1674"/>
                  </a:lnTo>
                  <a:lnTo>
                    <a:pt x="1402" y="1642"/>
                  </a:lnTo>
                  <a:lnTo>
                    <a:pt x="1408" y="1610"/>
                  </a:lnTo>
                  <a:lnTo>
                    <a:pt x="1418" y="1580"/>
                  </a:lnTo>
                  <a:lnTo>
                    <a:pt x="1430" y="1550"/>
                  </a:lnTo>
                  <a:lnTo>
                    <a:pt x="794" y="912"/>
                  </a:lnTo>
                  <a:lnTo>
                    <a:pt x="912" y="794"/>
                  </a:lnTo>
                  <a:lnTo>
                    <a:pt x="1550" y="1430"/>
                  </a:lnTo>
                  <a:lnTo>
                    <a:pt x="1550" y="1430"/>
                  </a:lnTo>
                  <a:lnTo>
                    <a:pt x="1578" y="1418"/>
                  </a:lnTo>
                  <a:lnTo>
                    <a:pt x="1610" y="1408"/>
                  </a:lnTo>
                  <a:lnTo>
                    <a:pt x="1642" y="1402"/>
                  </a:lnTo>
                  <a:lnTo>
                    <a:pt x="1676" y="1400"/>
                  </a:lnTo>
                  <a:lnTo>
                    <a:pt x="1676" y="1400"/>
                  </a:lnTo>
                  <a:lnTo>
                    <a:pt x="1708" y="1402"/>
                  </a:lnTo>
                  <a:lnTo>
                    <a:pt x="1740" y="1408"/>
                  </a:lnTo>
                  <a:lnTo>
                    <a:pt x="1770" y="1418"/>
                  </a:lnTo>
                  <a:lnTo>
                    <a:pt x="1800" y="1430"/>
                  </a:lnTo>
                  <a:lnTo>
                    <a:pt x="2236" y="994"/>
                  </a:lnTo>
                  <a:lnTo>
                    <a:pt x="2354" y="1114"/>
                  </a:lnTo>
                  <a:lnTo>
                    <a:pt x="1920" y="1548"/>
                  </a:lnTo>
                  <a:lnTo>
                    <a:pt x="1920" y="1548"/>
                  </a:lnTo>
                  <a:lnTo>
                    <a:pt x="1932" y="1578"/>
                  </a:lnTo>
                  <a:lnTo>
                    <a:pt x="1942" y="1608"/>
                  </a:lnTo>
                  <a:lnTo>
                    <a:pt x="1948" y="1642"/>
                  </a:lnTo>
                  <a:lnTo>
                    <a:pt x="1950" y="1674"/>
                  </a:lnTo>
                  <a:lnTo>
                    <a:pt x="1950" y="1674"/>
                  </a:lnTo>
                  <a:close/>
                  <a:moveTo>
                    <a:pt x="1676" y="1534"/>
                  </a:moveTo>
                  <a:lnTo>
                    <a:pt x="1676" y="1534"/>
                  </a:lnTo>
                  <a:lnTo>
                    <a:pt x="1690" y="1534"/>
                  </a:lnTo>
                  <a:lnTo>
                    <a:pt x="1704" y="1536"/>
                  </a:lnTo>
                  <a:lnTo>
                    <a:pt x="1718" y="1540"/>
                  </a:lnTo>
                  <a:lnTo>
                    <a:pt x="1730" y="1546"/>
                  </a:lnTo>
                  <a:lnTo>
                    <a:pt x="1742" y="1552"/>
                  </a:lnTo>
                  <a:lnTo>
                    <a:pt x="1754" y="1558"/>
                  </a:lnTo>
                  <a:lnTo>
                    <a:pt x="1764" y="1566"/>
                  </a:lnTo>
                  <a:lnTo>
                    <a:pt x="1774" y="1576"/>
                  </a:lnTo>
                  <a:lnTo>
                    <a:pt x="1784" y="1586"/>
                  </a:lnTo>
                  <a:lnTo>
                    <a:pt x="1792" y="1596"/>
                  </a:lnTo>
                  <a:lnTo>
                    <a:pt x="1800" y="1608"/>
                  </a:lnTo>
                  <a:lnTo>
                    <a:pt x="1804" y="1620"/>
                  </a:lnTo>
                  <a:lnTo>
                    <a:pt x="1810" y="1632"/>
                  </a:lnTo>
                  <a:lnTo>
                    <a:pt x="1814" y="1646"/>
                  </a:lnTo>
                  <a:lnTo>
                    <a:pt x="1816" y="1660"/>
                  </a:lnTo>
                  <a:lnTo>
                    <a:pt x="1816" y="1674"/>
                  </a:lnTo>
                  <a:lnTo>
                    <a:pt x="1816" y="1674"/>
                  </a:lnTo>
                  <a:lnTo>
                    <a:pt x="1816" y="1690"/>
                  </a:lnTo>
                  <a:lnTo>
                    <a:pt x="1814" y="1704"/>
                  </a:lnTo>
                  <a:lnTo>
                    <a:pt x="1810" y="1716"/>
                  </a:lnTo>
                  <a:lnTo>
                    <a:pt x="1804" y="1730"/>
                  </a:lnTo>
                  <a:lnTo>
                    <a:pt x="1800" y="1742"/>
                  </a:lnTo>
                  <a:lnTo>
                    <a:pt x="1792" y="1754"/>
                  </a:lnTo>
                  <a:lnTo>
                    <a:pt x="1784" y="1764"/>
                  </a:lnTo>
                  <a:lnTo>
                    <a:pt x="1774" y="1774"/>
                  </a:lnTo>
                  <a:lnTo>
                    <a:pt x="1764" y="1784"/>
                  </a:lnTo>
                  <a:lnTo>
                    <a:pt x="1754" y="1792"/>
                  </a:lnTo>
                  <a:lnTo>
                    <a:pt x="1742" y="1798"/>
                  </a:lnTo>
                  <a:lnTo>
                    <a:pt x="1730" y="1804"/>
                  </a:lnTo>
                  <a:lnTo>
                    <a:pt x="1718" y="1810"/>
                  </a:lnTo>
                  <a:lnTo>
                    <a:pt x="1704" y="1812"/>
                  </a:lnTo>
                  <a:lnTo>
                    <a:pt x="1690" y="1814"/>
                  </a:lnTo>
                  <a:lnTo>
                    <a:pt x="1676" y="1816"/>
                  </a:lnTo>
                  <a:lnTo>
                    <a:pt x="1676" y="1816"/>
                  </a:lnTo>
                  <a:lnTo>
                    <a:pt x="1660" y="1814"/>
                  </a:lnTo>
                  <a:lnTo>
                    <a:pt x="1646" y="1812"/>
                  </a:lnTo>
                  <a:lnTo>
                    <a:pt x="1634" y="1810"/>
                  </a:lnTo>
                  <a:lnTo>
                    <a:pt x="1620" y="1804"/>
                  </a:lnTo>
                  <a:lnTo>
                    <a:pt x="1608" y="1798"/>
                  </a:lnTo>
                  <a:lnTo>
                    <a:pt x="1596" y="1792"/>
                  </a:lnTo>
                  <a:lnTo>
                    <a:pt x="1586" y="1784"/>
                  </a:lnTo>
                  <a:lnTo>
                    <a:pt x="1576" y="1774"/>
                  </a:lnTo>
                  <a:lnTo>
                    <a:pt x="1566" y="1764"/>
                  </a:lnTo>
                  <a:lnTo>
                    <a:pt x="1558" y="1754"/>
                  </a:lnTo>
                  <a:lnTo>
                    <a:pt x="1552" y="1742"/>
                  </a:lnTo>
                  <a:lnTo>
                    <a:pt x="1546" y="1730"/>
                  </a:lnTo>
                  <a:lnTo>
                    <a:pt x="1540" y="1716"/>
                  </a:lnTo>
                  <a:lnTo>
                    <a:pt x="1538" y="1704"/>
                  </a:lnTo>
                  <a:lnTo>
                    <a:pt x="1536" y="1690"/>
                  </a:lnTo>
                  <a:lnTo>
                    <a:pt x="1534" y="1674"/>
                  </a:lnTo>
                  <a:lnTo>
                    <a:pt x="1534" y="1674"/>
                  </a:lnTo>
                  <a:lnTo>
                    <a:pt x="1536" y="1660"/>
                  </a:lnTo>
                  <a:lnTo>
                    <a:pt x="1538" y="1646"/>
                  </a:lnTo>
                  <a:lnTo>
                    <a:pt x="1540" y="1632"/>
                  </a:lnTo>
                  <a:lnTo>
                    <a:pt x="1546" y="1620"/>
                  </a:lnTo>
                  <a:lnTo>
                    <a:pt x="1552" y="1608"/>
                  </a:lnTo>
                  <a:lnTo>
                    <a:pt x="1558" y="1596"/>
                  </a:lnTo>
                  <a:lnTo>
                    <a:pt x="1566" y="1586"/>
                  </a:lnTo>
                  <a:lnTo>
                    <a:pt x="1576" y="1576"/>
                  </a:lnTo>
                  <a:lnTo>
                    <a:pt x="1586" y="1566"/>
                  </a:lnTo>
                  <a:lnTo>
                    <a:pt x="1596" y="1558"/>
                  </a:lnTo>
                  <a:lnTo>
                    <a:pt x="1608" y="1552"/>
                  </a:lnTo>
                  <a:lnTo>
                    <a:pt x="1620" y="1546"/>
                  </a:lnTo>
                  <a:lnTo>
                    <a:pt x="1634" y="1540"/>
                  </a:lnTo>
                  <a:lnTo>
                    <a:pt x="1646" y="1536"/>
                  </a:lnTo>
                  <a:lnTo>
                    <a:pt x="1660" y="1534"/>
                  </a:lnTo>
                  <a:lnTo>
                    <a:pt x="1676" y="1534"/>
                  </a:lnTo>
                  <a:close/>
                </a:path>
              </a:pathLst>
            </a:custGeom>
            <a:solidFill>
              <a:srgbClr val="968C6D"/>
            </a:solid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01" name="Freeform 18"/>
            <p:cNvSpPr>
              <a:spLocks noEditPoints="1"/>
            </p:cNvSpPr>
            <p:nvPr/>
          </p:nvSpPr>
          <p:spPr bwMode="auto">
            <a:xfrm>
              <a:off x="8523747" y="4984283"/>
              <a:ext cx="306000" cy="306000"/>
            </a:xfrm>
            <a:custGeom>
              <a:avLst/>
              <a:gdLst>
                <a:gd name="T0" fmla="*/ 1022 w 3348"/>
                <a:gd name="T1" fmla="*/ 132 h 3348"/>
                <a:gd name="T2" fmla="*/ 382 w 3348"/>
                <a:gd name="T3" fmla="*/ 610 h 3348"/>
                <a:gd name="T4" fmla="*/ 34 w 3348"/>
                <a:gd name="T5" fmla="*/ 1338 h 3348"/>
                <a:gd name="T6" fmla="*/ 52 w 3348"/>
                <a:gd name="T7" fmla="*/ 2092 h 3348"/>
                <a:gd name="T8" fmla="*/ 436 w 3348"/>
                <a:gd name="T9" fmla="*/ 2800 h 3348"/>
                <a:gd name="T10" fmla="*/ 1098 w 3348"/>
                <a:gd name="T11" fmla="*/ 3246 h 3348"/>
                <a:gd name="T12" fmla="*/ 1846 w 3348"/>
                <a:gd name="T13" fmla="*/ 3340 h 3348"/>
                <a:gd name="T14" fmla="*/ 2610 w 3348"/>
                <a:gd name="T15" fmla="*/ 3062 h 3348"/>
                <a:gd name="T16" fmla="*/ 3146 w 3348"/>
                <a:gd name="T17" fmla="*/ 2472 h 3348"/>
                <a:gd name="T18" fmla="*/ 3348 w 3348"/>
                <a:gd name="T19" fmla="*/ 1674 h 3348"/>
                <a:gd name="T20" fmla="*/ 3182 w 3348"/>
                <a:gd name="T21" fmla="*/ 948 h 3348"/>
                <a:gd name="T22" fmla="*/ 2676 w 3348"/>
                <a:gd name="T23" fmla="*/ 332 h 3348"/>
                <a:gd name="T24" fmla="*/ 1930 w 3348"/>
                <a:gd name="T25" fmla="*/ 20 h 3348"/>
                <a:gd name="T26" fmla="*/ 1368 w 3348"/>
                <a:gd name="T27" fmla="*/ 3160 h 3348"/>
                <a:gd name="T28" fmla="*/ 710 w 3348"/>
                <a:gd name="T29" fmla="*/ 2844 h 3348"/>
                <a:gd name="T30" fmla="*/ 278 w 3348"/>
                <a:gd name="T31" fmla="*/ 2264 h 3348"/>
                <a:gd name="T32" fmla="*/ 160 w 3348"/>
                <a:gd name="T33" fmla="*/ 1596 h 3348"/>
                <a:gd name="T34" fmla="*/ 378 w 3348"/>
                <a:gd name="T35" fmla="*/ 888 h 3348"/>
                <a:gd name="T36" fmla="*/ 888 w 3348"/>
                <a:gd name="T37" fmla="*/ 378 h 3348"/>
                <a:gd name="T38" fmla="*/ 1596 w 3348"/>
                <a:gd name="T39" fmla="*/ 160 h 3348"/>
                <a:gd name="T40" fmla="*/ 2264 w 3348"/>
                <a:gd name="T41" fmla="*/ 278 h 3348"/>
                <a:gd name="T42" fmla="*/ 2844 w 3348"/>
                <a:gd name="T43" fmla="*/ 710 h 3348"/>
                <a:gd name="T44" fmla="*/ 3160 w 3348"/>
                <a:gd name="T45" fmla="*/ 1368 h 3348"/>
                <a:gd name="T46" fmla="*/ 3142 w 3348"/>
                <a:gd name="T47" fmla="*/ 2054 h 3348"/>
                <a:gd name="T48" fmla="*/ 2796 w 3348"/>
                <a:gd name="T49" fmla="*/ 2694 h 3348"/>
                <a:gd name="T50" fmla="*/ 2196 w 3348"/>
                <a:gd name="T51" fmla="*/ 3098 h 3348"/>
                <a:gd name="T52" fmla="*/ 2778 w 3348"/>
                <a:gd name="T53" fmla="*/ 1758 h 3348"/>
                <a:gd name="T54" fmla="*/ 2696 w 3348"/>
                <a:gd name="T55" fmla="*/ 1658 h 3348"/>
                <a:gd name="T56" fmla="*/ 2968 w 3348"/>
                <a:gd name="T57" fmla="*/ 1530 h 3348"/>
                <a:gd name="T58" fmla="*/ 2774 w 3348"/>
                <a:gd name="T59" fmla="*/ 978 h 3348"/>
                <a:gd name="T60" fmla="*/ 2370 w 3348"/>
                <a:gd name="T61" fmla="*/ 574 h 3348"/>
                <a:gd name="T62" fmla="*/ 1820 w 3348"/>
                <a:gd name="T63" fmla="*/ 380 h 3348"/>
                <a:gd name="T64" fmla="*/ 1692 w 3348"/>
                <a:gd name="T65" fmla="*/ 652 h 3348"/>
                <a:gd name="T66" fmla="*/ 1590 w 3348"/>
                <a:gd name="T67" fmla="*/ 570 h 3348"/>
                <a:gd name="T68" fmla="*/ 1130 w 3348"/>
                <a:gd name="T69" fmla="*/ 492 h 3348"/>
                <a:gd name="T70" fmla="*/ 676 w 3348"/>
                <a:gd name="T71" fmla="*/ 838 h 3348"/>
                <a:gd name="T72" fmla="*/ 412 w 3348"/>
                <a:gd name="T73" fmla="*/ 1352 h 3348"/>
                <a:gd name="T74" fmla="*/ 630 w 3348"/>
                <a:gd name="T75" fmla="*/ 1614 h 3348"/>
                <a:gd name="T76" fmla="*/ 616 w 3348"/>
                <a:gd name="T77" fmla="*/ 1744 h 3348"/>
                <a:gd name="T78" fmla="*/ 428 w 3348"/>
                <a:gd name="T79" fmla="*/ 2054 h 3348"/>
                <a:gd name="T80" fmla="*/ 714 w 3348"/>
                <a:gd name="T81" fmla="*/ 2554 h 3348"/>
                <a:gd name="T82" fmla="*/ 1184 w 3348"/>
                <a:gd name="T83" fmla="*/ 2880 h 3348"/>
                <a:gd name="T84" fmla="*/ 1592 w 3348"/>
                <a:gd name="T85" fmla="*/ 2762 h 3348"/>
                <a:gd name="T86" fmla="*/ 1708 w 3348"/>
                <a:gd name="T87" fmla="*/ 2702 h 3348"/>
                <a:gd name="T88" fmla="*/ 1880 w 3348"/>
                <a:gd name="T89" fmla="*/ 2960 h 3348"/>
                <a:gd name="T90" fmla="*/ 2418 w 3348"/>
                <a:gd name="T91" fmla="*/ 2742 h 3348"/>
                <a:gd name="T92" fmla="*/ 2804 w 3348"/>
                <a:gd name="T93" fmla="*/ 2322 h 3348"/>
                <a:gd name="T94" fmla="*/ 2974 w 3348"/>
                <a:gd name="T95" fmla="*/ 1758 h 3348"/>
                <a:gd name="T96" fmla="*/ 1800 w 3348"/>
                <a:gd name="T97" fmla="*/ 1920 h 3348"/>
                <a:gd name="T98" fmla="*/ 1568 w 3348"/>
                <a:gd name="T99" fmla="*/ 1928 h 3348"/>
                <a:gd name="T100" fmla="*/ 1406 w 3348"/>
                <a:gd name="T101" fmla="*/ 1730 h 3348"/>
                <a:gd name="T102" fmla="*/ 1550 w 3348"/>
                <a:gd name="T103" fmla="*/ 1430 h 3348"/>
                <a:gd name="T104" fmla="*/ 1800 w 3348"/>
                <a:gd name="T105" fmla="*/ 1430 h 3348"/>
                <a:gd name="T106" fmla="*/ 1676 w 3348"/>
                <a:gd name="T107" fmla="*/ 1534 h 3348"/>
                <a:gd name="T108" fmla="*/ 1784 w 3348"/>
                <a:gd name="T109" fmla="*/ 1586 h 3348"/>
                <a:gd name="T110" fmla="*/ 1814 w 3348"/>
                <a:gd name="T111" fmla="*/ 1704 h 3348"/>
                <a:gd name="T112" fmla="*/ 1730 w 3348"/>
                <a:gd name="T113" fmla="*/ 1804 h 3348"/>
                <a:gd name="T114" fmla="*/ 1608 w 3348"/>
                <a:gd name="T115" fmla="*/ 1798 h 3348"/>
                <a:gd name="T116" fmla="*/ 1536 w 3348"/>
                <a:gd name="T117" fmla="*/ 1690 h 3348"/>
                <a:gd name="T118" fmla="*/ 1576 w 3348"/>
                <a:gd name="T119" fmla="*/ 1576 h 3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8" h="3348">
                  <a:moveTo>
                    <a:pt x="1674" y="0"/>
                  </a:moveTo>
                  <a:lnTo>
                    <a:pt x="1674" y="0"/>
                  </a:lnTo>
                  <a:lnTo>
                    <a:pt x="1588" y="2"/>
                  </a:lnTo>
                  <a:lnTo>
                    <a:pt x="1504" y="10"/>
                  </a:lnTo>
                  <a:lnTo>
                    <a:pt x="1420" y="20"/>
                  </a:lnTo>
                  <a:lnTo>
                    <a:pt x="1336" y="34"/>
                  </a:lnTo>
                  <a:lnTo>
                    <a:pt x="1256" y="54"/>
                  </a:lnTo>
                  <a:lnTo>
                    <a:pt x="1176" y="76"/>
                  </a:lnTo>
                  <a:lnTo>
                    <a:pt x="1098" y="102"/>
                  </a:lnTo>
                  <a:lnTo>
                    <a:pt x="1022" y="132"/>
                  </a:lnTo>
                  <a:lnTo>
                    <a:pt x="948" y="166"/>
                  </a:lnTo>
                  <a:lnTo>
                    <a:pt x="876" y="202"/>
                  </a:lnTo>
                  <a:lnTo>
                    <a:pt x="806" y="242"/>
                  </a:lnTo>
                  <a:lnTo>
                    <a:pt x="738" y="286"/>
                  </a:lnTo>
                  <a:lnTo>
                    <a:pt x="672" y="332"/>
                  </a:lnTo>
                  <a:lnTo>
                    <a:pt x="610" y="382"/>
                  </a:lnTo>
                  <a:lnTo>
                    <a:pt x="548" y="436"/>
                  </a:lnTo>
                  <a:lnTo>
                    <a:pt x="490" y="490"/>
                  </a:lnTo>
                  <a:lnTo>
                    <a:pt x="436" y="548"/>
                  </a:lnTo>
                  <a:lnTo>
                    <a:pt x="382" y="610"/>
                  </a:lnTo>
                  <a:lnTo>
                    <a:pt x="332" y="672"/>
                  </a:lnTo>
                  <a:lnTo>
                    <a:pt x="286" y="738"/>
                  </a:lnTo>
                  <a:lnTo>
                    <a:pt x="242" y="806"/>
                  </a:lnTo>
                  <a:lnTo>
                    <a:pt x="202" y="876"/>
                  </a:lnTo>
                  <a:lnTo>
                    <a:pt x="166" y="948"/>
                  </a:lnTo>
                  <a:lnTo>
                    <a:pt x="132" y="1022"/>
                  </a:lnTo>
                  <a:lnTo>
                    <a:pt x="102" y="1098"/>
                  </a:lnTo>
                  <a:lnTo>
                    <a:pt x="76" y="1176"/>
                  </a:lnTo>
                  <a:lnTo>
                    <a:pt x="52" y="1256"/>
                  </a:lnTo>
                  <a:lnTo>
                    <a:pt x="34" y="1338"/>
                  </a:lnTo>
                  <a:lnTo>
                    <a:pt x="20" y="1420"/>
                  </a:lnTo>
                  <a:lnTo>
                    <a:pt x="8" y="1504"/>
                  </a:lnTo>
                  <a:lnTo>
                    <a:pt x="2" y="1588"/>
                  </a:lnTo>
                  <a:lnTo>
                    <a:pt x="0" y="1674"/>
                  </a:lnTo>
                  <a:lnTo>
                    <a:pt x="0" y="1674"/>
                  </a:lnTo>
                  <a:lnTo>
                    <a:pt x="2" y="1760"/>
                  </a:lnTo>
                  <a:lnTo>
                    <a:pt x="8" y="1846"/>
                  </a:lnTo>
                  <a:lnTo>
                    <a:pt x="20" y="1930"/>
                  </a:lnTo>
                  <a:lnTo>
                    <a:pt x="34" y="2012"/>
                  </a:lnTo>
                  <a:lnTo>
                    <a:pt x="52" y="2092"/>
                  </a:lnTo>
                  <a:lnTo>
                    <a:pt x="76" y="2172"/>
                  </a:lnTo>
                  <a:lnTo>
                    <a:pt x="102" y="2250"/>
                  </a:lnTo>
                  <a:lnTo>
                    <a:pt x="132" y="2326"/>
                  </a:lnTo>
                  <a:lnTo>
                    <a:pt x="166" y="2400"/>
                  </a:lnTo>
                  <a:lnTo>
                    <a:pt x="202" y="2472"/>
                  </a:lnTo>
                  <a:lnTo>
                    <a:pt x="242" y="2542"/>
                  </a:lnTo>
                  <a:lnTo>
                    <a:pt x="286" y="2610"/>
                  </a:lnTo>
                  <a:lnTo>
                    <a:pt x="332" y="2676"/>
                  </a:lnTo>
                  <a:lnTo>
                    <a:pt x="382" y="2740"/>
                  </a:lnTo>
                  <a:lnTo>
                    <a:pt x="436" y="2800"/>
                  </a:lnTo>
                  <a:lnTo>
                    <a:pt x="490" y="2858"/>
                  </a:lnTo>
                  <a:lnTo>
                    <a:pt x="548" y="2914"/>
                  </a:lnTo>
                  <a:lnTo>
                    <a:pt x="610" y="2966"/>
                  </a:lnTo>
                  <a:lnTo>
                    <a:pt x="672" y="3016"/>
                  </a:lnTo>
                  <a:lnTo>
                    <a:pt x="738" y="3062"/>
                  </a:lnTo>
                  <a:lnTo>
                    <a:pt x="806" y="3106"/>
                  </a:lnTo>
                  <a:lnTo>
                    <a:pt x="876" y="3146"/>
                  </a:lnTo>
                  <a:lnTo>
                    <a:pt x="948" y="3184"/>
                  </a:lnTo>
                  <a:lnTo>
                    <a:pt x="1022" y="3216"/>
                  </a:lnTo>
                  <a:lnTo>
                    <a:pt x="1098" y="3246"/>
                  </a:lnTo>
                  <a:lnTo>
                    <a:pt x="1176" y="3274"/>
                  </a:lnTo>
                  <a:lnTo>
                    <a:pt x="1256" y="3296"/>
                  </a:lnTo>
                  <a:lnTo>
                    <a:pt x="1336" y="3314"/>
                  </a:lnTo>
                  <a:lnTo>
                    <a:pt x="1420" y="3330"/>
                  </a:lnTo>
                  <a:lnTo>
                    <a:pt x="1504" y="3340"/>
                  </a:lnTo>
                  <a:lnTo>
                    <a:pt x="1588" y="3346"/>
                  </a:lnTo>
                  <a:lnTo>
                    <a:pt x="1674" y="3348"/>
                  </a:lnTo>
                  <a:lnTo>
                    <a:pt x="1674" y="3348"/>
                  </a:lnTo>
                  <a:lnTo>
                    <a:pt x="1760" y="3346"/>
                  </a:lnTo>
                  <a:lnTo>
                    <a:pt x="1846" y="3340"/>
                  </a:lnTo>
                  <a:lnTo>
                    <a:pt x="1930" y="3330"/>
                  </a:lnTo>
                  <a:lnTo>
                    <a:pt x="2012" y="3314"/>
                  </a:lnTo>
                  <a:lnTo>
                    <a:pt x="2092" y="3296"/>
                  </a:lnTo>
                  <a:lnTo>
                    <a:pt x="2172" y="3274"/>
                  </a:lnTo>
                  <a:lnTo>
                    <a:pt x="2250" y="3246"/>
                  </a:lnTo>
                  <a:lnTo>
                    <a:pt x="2326" y="3216"/>
                  </a:lnTo>
                  <a:lnTo>
                    <a:pt x="2400" y="3184"/>
                  </a:lnTo>
                  <a:lnTo>
                    <a:pt x="2472" y="3146"/>
                  </a:lnTo>
                  <a:lnTo>
                    <a:pt x="2542" y="3106"/>
                  </a:lnTo>
                  <a:lnTo>
                    <a:pt x="2610" y="3062"/>
                  </a:lnTo>
                  <a:lnTo>
                    <a:pt x="2676" y="3016"/>
                  </a:lnTo>
                  <a:lnTo>
                    <a:pt x="2738" y="2966"/>
                  </a:lnTo>
                  <a:lnTo>
                    <a:pt x="2800" y="2914"/>
                  </a:lnTo>
                  <a:lnTo>
                    <a:pt x="2858" y="2858"/>
                  </a:lnTo>
                  <a:lnTo>
                    <a:pt x="2914" y="2800"/>
                  </a:lnTo>
                  <a:lnTo>
                    <a:pt x="2966" y="2740"/>
                  </a:lnTo>
                  <a:lnTo>
                    <a:pt x="3016" y="2676"/>
                  </a:lnTo>
                  <a:lnTo>
                    <a:pt x="3062" y="2610"/>
                  </a:lnTo>
                  <a:lnTo>
                    <a:pt x="3106" y="2542"/>
                  </a:lnTo>
                  <a:lnTo>
                    <a:pt x="3146" y="2472"/>
                  </a:lnTo>
                  <a:lnTo>
                    <a:pt x="3182" y="2400"/>
                  </a:lnTo>
                  <a:lnTo>
                    <a:pt x="3216" y="2326"/>
                  </a:lnTo>
                  <a:lnTo>
                    <a:pt x="3246" y="2250"/>
                  </a:lnTo>
                  <a:lnTo>
                    <a:pt x="3272" y="2172"/>
                  </a:lnTo>
                  <a:lnTo>
                    <a:pt x="3296" y="2092"/>
                  </a:lnTo>
                  <a:lnTo>
                    <a:pt x="3314" y="2012"/>
                  </a:lnTo>
                  <a:lnTo>
                    <a:pt x="3328" y="1930"/>
                  </a:lnTo>
                  <a:lnTo>
                    <a:pt x="3340" y="1846"/>
                  </a:lnTo>
                  <a:lnTo>
                    <a:pt x="3346" y="1760"/>
                  </a:lnTo>
                  <a:lnTo>
                    <a:pt x="3348" y="1674"/>
                  </a:lnTo>
                  <a:lnTo>
                    <a:pt x="3348" y="1674"/>
                  </a:lnTo>
                  <a:lnTo>
                    <a:pt x="3346" y="1588"/>
                  </a:lnTo>
                  <a:lnTo>
                    <a:pt x="3340" y="1504"/>
                  </a:lnTo>
                  <a:lnTo>
                    <a:pt x="3328" y="1420"/>
                  </a:lnTo>
                  <a:lnTo>
                    <a:pt x="3314" y="1338"/>
                  </a:lnTo>
                  <a:lnTo>
                    <a:pt x="3296" y="1256"/>
                  </a:lnTo>
                  <a:lnTo>
                    <a:pt x="3272" y="1176"/>
                  </a:lnTo>
                  <a:lnTo>
                    <a:pt x="3246" y="1098"/>
                  </a:lnTo>
                  <a:lnTo>
                    <a:pt x="3216" y="1022"/>
                  </a:lnTo>
                  <a:lnTo>
                    <a:pt x="3182" y="948"/>
                  </a:lnTo>
                  <a:lnTo>
                    <a:pt x="3146" y="876"/>
                  </a:lnTo>
                  <a:lnTo>
                    <a:pt x="3106" y="806"/>
                  </a:lnTo>
                  <a:lnTo>
                    <a:pt x="3062" y="738"/>
                  </a:lnTo>
                  <a:lnTo>
                    <a:pt x="3016" y="672"/>
                  </a:lnTo>
                  <a:lnTo>
                    <a:pt x="2966" y="610"/>
                  </a:lnTo>
                  <a:lnTo>
                    <a:pt x="2914" y="548"/>
                  </a:lnTo>
                  <a:lnTo>
                    <a:pt x="2858" y="490"/>
                  </a:lnTo>
                  <a:lnTo>
                    <a:pt x="2800" y="436"/>
                  </a:lnTo>
                  <a:lnTo>
                    <a:pt x="2738" y="382"/>
                  </a:lnTo>
                  <a:lnTo>
                    <a:pt x="2676" y="332"/>
                  </a:lnTo>
                  <a:lnTo>
                    <a:pt x="2610" y="286"/>
                  </a:lnTo>
                  <a:lnTo>
                    <a:pt x="2542" y="242"/>
                  </a:lnTo>
                  <a:lnTo>
                    <a:pt x="2472" y="202"/>
                  </a:lnTo>
                  <a:lnTo>
                    <a:pt x="2400" y="166"/>
                  </a:lnTo>
                  <a:lnTo>
                    <a:pt x="2326" y="132"/>
                  </a:lnTo>
                  <a:lnTo>
                    <a:pt x="2250" y="102"/>
                  </a:lnTo>
                  <a:lnTo>
                    <a:pt x="2172" y="76"/>
                  </a:lnTo>
                  <a:lnTo>
                    <a:pt x="2092" y="54"/>
                  </a:lnTo>
                  <a:lnTo>
                    <a:pt x="2012" y="34"/>
                  </a:lnTo>
                  <a:lnTo>
                    <a:pt x="1930" y="20"/>
                  </a:lnTo>
                  <a:lnTo>
                    <a:pt x="1846" y="10"/>
                  </a:lnTo>
                  <a:lnTo>
                    <a:pt x="1760" y="2"/>
                  </a:lnTo>
                  <a:lnTo>
                    <a:pt x="1674" y="0"/>
                  </a:lnTo>
                  <a:lnTo>
                    <a:pt x="1674" y="0"/>
                  </a:lnTo>
                  <a:close/>
                  <a:moveTo>
                    <a:pt x="1674" y="3190"/>
                  </a:moveTo>
                  <a:lnTo>
                    <a:pt x="1674" y="3190"/>
                  </a:lnTo>
                  <a:lnTo>
                    <a:pt x="1596" y="3188"/>
                  </a:lnTo>
                  <a:lnTo>
                    <a:pt x="1520" y="3182"/>
                  </a:lnTo>
                  <a:lnTo>
                    <a:pt x="1444" y="3174"/>
                  </a:lnTo>
                  <a:lnTo>
                    <a:pt x="1368" y="3160"/>
                  </a:lnTo>
                  <a:lnTo>
                    <a:pt x="1296" y="3142"/>
                  </a:lnTo>
                  <a:lnTo>
                    <a:pt x="1224" y="3122"/>
                  </a:lnTo>
                  <a:lnTo>
                    <a:pt x="1152" y="3098"/>
                  </a:lnTo>
                  <a:lnTo>
                    <a:pt x="1084" y="3072"/>
                  </a:lnTo>
                  <a:lnTo>
                    <a:pt x="1016" y="3042"/>
                  </a:lnTo>
                  <a:lnTo>
                    <a:pt x="952" y="3008"/>
                  </a:lnTo>
                  <a:lnTo>
                    <a:pt x="888" y="2972"/>
                  </a:lnTo>
                  <a:lnTo>
                    <a:pt x="826" y="2932"/>
                  </a:lnTo>
                  <a:lnTo>
                    <a:pt x="768" y="2890"/>
                  </a:lnTo>
                  <a:lnTo>
                    <a:pt x="710" y="2844"/>
                  </a:lnTo>
                  <a:lnTo>
                    <a:pt x="654" y="2796"/>
                  </a:lnTo>
                  <a:lnTo>
                    <a:pt x="602" y="2746"/>
                  </a:lnTo>
                  <a:lnTo>
                    <a:pt x="552" y="2694"/>
                  </a:lnTo>
                  <a:lnTo>
                    <a:pt x="504" y="2638"/>
                  </a:lnTo>
                  <a:lnTo>
                    <a:pt x="460" y="2582"/>
                  </a:lnTo>
                  <a:lnTo>
                    <a:pt x="418" y="2522"/>
                  </a:lnTo>
                  <a:lnTo>
                    <a:pt x="378" y="2460"/>
                  </a:lnTo>
                  <a:lnTo>
                    <a:pt x="342" y="2398"/>
                  </a:lnTo>
                  <a:lnTo>
                    <a:pt x="308" y="2332"/>
                  </a:lnTo>
                  <a:lnTo>
                    <a:pt x="278" y="2264"/>
                  </a:lnTo>
                  <a:lnTo>
                    <a:pt x="250" y="2196"/>
                  </a:lnTo>
                  <a:lnTo>
                    <a:pt x="226" y="2126"/>
                  </a:lnTo>
                  <a:lnTo>
                    <a:pt x="206" y="2054"/>
                  </a:lnTo>
                  <a:lnTo>
                    <a:pt x="188" y="1980"/>
                  </a:lnTo>
                  <a:lnTo>
                    <a:pt x="176" y="1906"/>
                  </a:lnTo>
                  <a:lnTo>
                    <a:pt x="166" y="1830"/>
                  </a:lnTo>
                  <a:lnTo>
                    <a:pt x="160" y="1752"/>
                  </a:lnTo>
                  <a:lnTo>
                    <a:pt x="158" y="1674"/>
                  </a:lnTo>
                  <a:lnTo>
                    <a:pt x="158" y="1674"/>
                  </a:lnTo>
                  <a:lnTo>
                    <a:pt x="160" y="1596"/>
                  </a:lnTo>
                  <a:lnTo>
                    <a:pt x="166" y="1520"/>
                  </a:lnTo>
                  <a:lnTo>
                    <a:pt x="176" y="1444"/>
                  </a:lnTo>
                  <a:lnTo>
                    <a:pt x="188" y="1368"/>
                  </a:lnTo>
                  <a:lnTo>
                    <a:pt x="206" y="1296"/>
                  </a:lnTo>
                  <a:lnTo>
                    <a:pt x="226" y="1224"/>
                  </a:lnTo>
                  <a:lnTo>
                    <a:pt x="250" y="1154"/>
                  </a:lnTo>
                  <a:lnTo>
                    <a:pt x="278" y="1084"/>
                  </a:lnTo>
                  <a:lnTo>
                    <a:pt x="308" y="1018"/>
                  </a:lnTo>
                  <a:lnTo>
                    <a:pt x="342" y="952"/>
                  </a:lnTo>
                  <a:lnTo>
                    <a:pt x="378" y="888"/>
                  </a:lnTo>
                  <a:lnTo>
                    <a:pt x="418" y="826"/>
                  </a:lnTo>
                  <a:lnTo>
                    <a:pt x="460" y="768"/>
                  </a:lnTo>
                  <a:lnTo>
                    <a:pt x="504" y="710"/>
                  </a:lnTo>
                  <a:lnTo>
                    <a:pt x="552" y="654"/>
                  </a:lnTo>
                  <a:lnTo>
                    <a:pt x="602" y="602"/>
                  </a:lnTo>
                  <a:lnTo>
                    <a:pt x="654" y="552"/>
                  </a:lnTo>
                  <a:lnTo>
                    <a:pt x="710" y="504"/>
                  </a:lnTo>
                  <a:lnTo>
                    <a:pt x="768" y="460"/>
                  </a:lnTo>
                  <a:lnTo>
                    <a:pt x="826" y="418"/>
                  </a:lnTo>
                  <a:lnTo>
                    <a:pt x="888" y="378"/>
                  </a:lnTo>
                  <a:lnTo>
                    <a:pt x="952" y="342"/>
                  </a:lnTo>
                  <a:lnTo>
                    <a:pt x="1016" y="308"/>
                  </a:lnTo>
                  <a:lnTo>
                    <a:pt x="1084" y="278"/>
                  </a:lnTo>
                  <a:lnTo>
                    <a:pt x="1152" y="250"/>
                  </a:lnTo>
                  <a:lnTo>
                    <a:pt x="1224" y="226"/>
                  </a:lnTo>
                  <a:lnTo>
                    <a:pt x="1296" y="206"/>
                  </a:lnTo>
                  <a:lnTo>
                    <a:pt x="1368" y="190"/>
                  </a:lnTo>
                  <a:lnTo>
                    <a:pt x="1444" y="176"/>
                  </a:lnTo>
                  <a:lnTo>
                    <a:pt x="1520" y="166"/>
                  </a:lnTo>
                  <a:lnTo>
                    <a:pt x="1596" y="160"/>
                  </a:lnTo>
                  <a:lnTo>
                    <a:pt x="1674" y="158"/>
                  </a:lnTo>
                  <a:lnTo>
                    <a:pt x="1674" y="158"/>
                  </a:lnTo>
                  <a:lnTo>
                    <a:pt x="1752" y="160"/>
                  </a:lnTo>
                  <a:lnTo>
                    <a:pt x="1830" y="166"/>
                  </a:lnTo>
                  <a:lnTo>
                    <a:pt x="1906" y="176"/>
                  </a:lnTo>
                  <a:lnTo>
                    <a:pt x="1980" y="190"/>
                  </a:lnTo>
                  <a:lnTo>
                    <a:pt x="2054" y="206"/>
                  </a:lnTo>
                  <a:lnTo>
                    <a:pt x="2126" y="226"/>
                  </a:lnTo>
                  <a:lnTo>
                    <a:pt x="2196" y="250"/>
                  </a:lnTo>
                  <a:lnTo>
                    <a:pt x="2264" y="278"/>
                  </a:lnTo>
                  <a:lnTo>
                    <a:pt x="2332" y="308"/>
                  </a:lnTo>
                  <a:lnTo>
                    <a:pt x="2396" y="342"/>
                  </a:lnTo>
                  <a:lnTo>
                    <a:pt x="2460" y="378"/>
                  </a:lnTo>
                  <a:lnTo>
                    <a:pt x="2522" y="418"/>
                  </a:lnTo>
                  <a:lnTo>
                    <a:pt x="2582" y="460"/>
                  </a:lnTo>
                  <a:lnTo>
                    <a:pt x="2638" y="504"/>
                  </a:lnTo>
                  <a:lnTo>
                    <a:pt x="2694" y="552"/>
                  </a:lnTo>
                  <a:lnTo>
                    <a:pt x="2746" y="602"/>
                  </a:lnTo>
                  <a:lnTo>
                    <a:pt x="2796" y="654"/>
                  </a:lnTo>
                  <a:lnTo>
                    <a:pt x="2844" y="710"/>
                  </a:lnTo>
                  <a:lnTo>
                    <a:pt x="2890" y="768"/>
                  </a:lnTo>
                  <a:lnTo>
                    <a:pt x="2932" y="826"/>
                  </a:lnTo>
                  <a:lnTo>
                    <a:pt x="2970" y="888"/>
                  </a:lnTo>
                  <a:lnTo>
                    <a:pt x="3008" y="952"/>
                  </a:lnTo>
                  <a:lnTo>
                    <a:pt x="3040" y="1018"/>
                  </a:lnTo>
                  <a:lnTo>
                    <a:pt x="3072" y="1084"/>
                  </a:lnTo>
                  <a:lnTo>
                    <a:pt x="3098" y="1154"/>
                  </a:lnTo>
                  <a:lnTo>
                    <a:pt x="3122" y="1224"/>
                  </a:lnTo>
                  <a:lnTo>
                    <a:pt x="3142" y="1296"/>
                  </a:lnTo>
                  <a:lnTo>
                    <a:pt x="3160" y="1368"/>
                  </a:lnTo>
                  <a:lnTo>
                    <a:pt x="3172" y="1444"/>
                  </a:lnTo>
                  <a:lnTo>
                    <a:pt x="3182" y="1520"/>
                  </a:lnTo>
                  <a:lnTo>
                    <a:pt x="3188" y="1596"/>
                  </a:lnTo>
                  <a:lnTo>
                    <a:pt x="3190" y="1674"/>
                  </a:lnTo>
                  <a:lnTo>
                    <a:pt x="3190" y="1674"/>
                  </a:lnTo>
                  <a:lnTo>
                    <a:pt x="3188" y="1752"/>
                  </a:lnTo>
                  <a:lnTo>
                    <a:pt x="3182" y="1830"/>
                  </a:lnTo>
                  <a:lnTo>
                    <a:pt x="3172" y="1906"/>
                  </a:lnTo>
                  <a:lnTo>
                    <a:pt x="3160" y="1980"/>
                  </a:lnTo>
                  <a:lnTo>
                    <a:pt x="3142" y="2054"/>
                  </a:lnTo>
                  <a:lnTo>
                    <a:pt x="3122" y="2126"/>
                  </a:lnTo>
                  <a:lnTo>
                    <a:pt x="3098" y="2196"/>
                  </a:lnTo>
                  <a:lnTo>
                    <a:pt x="3072" y="2264"/>
                  </a:lnTo>
                  <a:lnTo>
                    <a:pt x="3040" y="2332"/>
                  </a:lnTo>
                  <a:lnTo>
                    <a:pt x="3008" y="2398"/>
                  </a:lnTo>
                  <a:lnTo>
                    <a:pt x="2970" y="2460"/>
                  </a:lnTo>
                  <a:lnTo>
                    <a:pt x="2932" y="2522"/>
                  </a:lnTo>
                  <a:lnTo>
                    <a:pt x="2890" y="2582"/>
                  </a:lnTo>
                  <a:lnTo>
                    <a:pt x="2844" y="2638"/>
                  </a:lnTo>
                  <a:lnTo>
                    <a:pt x="2796" y="2694"/>
                  </a:lnTo>
                  <a:lnTo>
                    <a:pt x="2746" y="2746"/>
                  </a:lnTo>
                  <a:lnTo>
                    <a:pt x="2694" y="2796"/>
                  </a:lnTo>
                  <a:lnTo>
                    <a:pt x="2638" y="2844"/>
                  </a:lnTo>
                  <a:lnTo>
                    <a:pt x="2582" y="2890"/>
                  </a:lnTo>
                  <a:lnTo>
                    <a:pt x="2522" y="2932"/>
                  </a:lnTo>
                  <a:lnTo>
                    <a:pt x="2460" y="2972"/>
                  </a:lnTo>
                  <a:lnTo>
                    <a:pt x="2396" y="3008"/>
                  </a:lnTo>
                  <a:lnTo>
                    <a:pt x="2332" y="3042"/>
                  </a:lnTo>
                  <a:lnTo>
                    <a:pt x="2264" y="3072"/>
                  </a:lnTo>
                  <a:lnTo>
                    <a:pt x="2196" y="3098"/>
                  </a:lnTo>
                  <a:lnTo>
                    <a:pt x="2126" y="3122"/>
                  </a:lnTo>
                  <a:lnTo>
                    <a:pt x="2054" y="3142"/>
                  </a:lnTo>
                  <a:lnTo>
                    <a:pt x="1980" y="3160"/>
                  </a:lnTo>
                  <a:lnTo>
                    <a:pt x="1906" y="3174"/>
                  </a:lnTo>
                  <a:lnTo>
                    <a:pt x="1830" y="3182"/>
                  </a:lnTo>
                  <a:lnTo>
                    <a:pt x="1752" y="3188"/>
                  </a:lnTo>
                  <a:lnTo>
                    <a:pt x="1674" y="3190"/>
                  </a:lnTo>
                  <a:lnTo>
                    <a:pt x="1674" y="3190"/>
                  </a:lnTo>
                  <a:close/>
                  <a:moveTo>
                    <a:pt x="2778" y="1758"/>
                  </a:moveTo>
                  <a:lnTo>
                    <a:pt x="2778" y="1758"/>
                  </a:lnTo>
                  <a:lnTo>
                    <a:pt x="2762" y="1756"/>
                  </a:lnTo>
                  <a:lnTo>
                    <a:pt x="2746" y="1752"/>
                  </a:lnTo>
                  <a:lnTo>
                    <a:pt x="2732" y="1744"/>
                  </a:lnTo>
                  <a:lnTo>
                    <a:pt x="2720" y="1734"/>
                  </a:lnTo>
                  <a:lnTo>
                    <a:pt x="2708" y="1722"/>
                  </a:lnTo>
                  <a:lnTo>
                    <a:pt x="2702" y="1708"/>
                  </a:lnTo>
                  <a:lnTo>
                    <a:pt x="2696" y="1692"/>
                  </a:lnTo>
                  <a:lnTo>
                    <a:pt x="2694" y="1674"/>
                  </a:lnTo>
                  <a:lnTo>
                    <a:pt x="2694" y="1674"/>
                  </a:lnTo>
                  <a:lnTo>
                    <a:pt x="2696" y="1658"/>
                  </a:lnTo>
                  <a:lnTo>
                    <a:pt x="2702" y="1642"/>
                  </a:lnTo>
                  <a:lnTo>
                    <a:pt x="2708" y="1628"/>
                  </a:lnTo>
                  <a:lnTo>
                    <a:pt x="2720" y="1614"/>
                  </a:lnTo>
                  <a:lnTo>
                    <a:pt x="2732" y="1604"/>
                  </a:lnTo>
                  <a:lnTo>
                    <a:pt x="2746" y="1596"/>
                  </a:lnTo>
                  <a:lnTo>
                    <a:pt x="2762" y="1592"/>
                  </a:lnTo>
                  <a:lnTo>
                    <a:pt x="2778" y="1590"/>
                  </a:lnTo>
                  <a:lnTo>
                    <a:pt x="2974" y="1590"/>
                  </a:lnTo>
                  <a:lnTo>
                    <a:pt x="2974" y="1590"/>
                  </a:lnTo>
                  <a:lnTo>
                    <a:pt x="2968" y="1530"/>
                  </a:lnTo>
                  <a:lnTo>
                    <a:pt x="2960" y="1470"/>
                  </a:lnTo>
                  <a:lnTo>
                    <a:pt x="2950" y="1410"/>
                  </a:lnTo>
                  <a:lnTo>
                    <a:pt x="2936" y="1352"/>
                  </a:lnTo>
                  <a:lnTo>
                    <a:pt x="2920" y="1296"/>
                  </a:lnTo>
                  <a:lnTo>
                    <a:pt x="2902" y="1240"/>
                  </a:lnTo>
                  <a:lnTo>
                    <a:pt x="2880" y="1184"/>
                  </a:lnTo>
                  <a:lnTo>
                    <a:pt x="2858" y="1132"/>
                  </a:lnTo>
                  <a:lnTo>
                    <a:pt x="2832" y="1078"/>
                  </a:lnTo>
                  <a:lnTo>
                    <a:pt x="2804" y="1028"/>
                  </a:lnTo>
                  <a:lnTo>
                    <a:pt x="2774" y="978"/>
                  </a:lnTo>
                  <a:lnTo>
                    <a:pt x="2742" y="930"/>
                  </a:lnTo>
                  <a:lnTo>
                    <a:pt x="2708" y="884"/>
                  </a:lnTo>
                  <a:lnTo>
                    <a:pt x="2672" y="838"/>
                  </a:lnTo>
                  <a:lnTo>
                    <a:pt x="2634" y="796"/>
                  </a:lnTo>
                  <a:lnTo>
                    <a:pt x="2594" y="754"/>
                  </a:lnTo>
                  <a:lnTo>
                    <a:pt x="2554" y="714"/>
                  </a:lnTo>
                  <a:lnTo>
                    <a:pt x="2510" y="676"/>
                  </a:lnTo>
                  <a:lnTo>
                    <a:pt x="2466" y="640"/>
                  </a:lnTo>
                  <a:lnTo>
                    <a:pt x="2418" y="606"/>
                  </a:lnTo>
                  <a:lnTo>
                    <a:pt x="2370" y="574"/>
                  </a:lnTo>
                  <a:lnTo>
                    <a:pt x="2320" y="544"/>
                  </a:lnTo>
                  <a:lnTo>
                    <a:pt x="2270" y="516"/>
                  </a:lnTo>
                  <a:lnTo>
                    <a:pt x="2218" y="492"/>
                  </a:lnTo>
                  <a:lnTo>
                    <a:pt x="2164" y="468"/>
                  </a:lnTo>
                  <a:lnTo>
                    <a:pt x="2110" y="448"/>
                  </a:lnTo>
                  <a:lnTo>
                    <a:pt x="2054" y="428"/>
                  </a:lnTo>
                  <a:lnTo>
                    <a:pt x="1996" y="412"/>
                  </a:lnTo>
                  <a:lnTo>
                    <a:pt x="1938" y="400"/>
                  </a:lnTo>
                  <a:lnTo>
                    <a:pt x="1880" y="388"/>
                  </a:lnTo>
                  <a:lnTo>
                    <a:pt x="1820" y="380"/>
                  </a:lnTo>
                  <a:lnTo>
                    <a:pt x="1758" y="376"/>
                  </a:lnTo>
                  <a:lnTo>
                    <a:pt x="1758" y="570"/>
                  </a:lnTo>
                  <a:lnTo>
                    <a:pt x="1758" y="570"/>
                  </a:lnTo>
                  <a:lnTo>
                    <a:pt x="1756" y="586"/>
                  </a:lnTo>
                  <a:lnTo>
                    <a:pt x="1752" y="602"/>
                  </a:lnTo>
                  <a:lnTo>
                    <a:pt x="1744" y="616"/>
                  </a:lnTo>
                  <a:lnTo>
                    <a:pt x="1734" y="630"/>
                  </a:lnTo>
                  <a:lnTo>
                    <a:pt x="1722" y="640"/>
                  </a:lnTo>
                  <a:lnTo>
                    <a:pt x="1708" y="648"/>
                  </a:lnTo>
                  <a:lnTo>
                    <a:pt x="1692" y="652"/>
                  </a:lnTo>
                  <a:lnTo>
                    <a:pt x="1674" y="654"/>
                  </a:lnTo>
                  <a:lnTo>
                    <a:pt x="1674" y="654"/>
                  </a:lnTo>
                  <a:lnTo>
                    <a:pt x="1658" y="652"/>
                  </a:lnTo>
                  <a:lnTo>
                    <a:pt x="1642" y="648"/>
                  </a:lnTo>
                  <a:lnTo>
                    <a:pt x="1628" y="640"/>
                  </a:lnTo>
                  <a:lnTo>
                    <a:pt x="1614" y="630"/>
                  </a:lnTo>
                  <a:lnTo>
                    <a:pt x="1604" y="616"/>
                  </a:lnTo>
                  <a:lnTo>
                    <a:pt x="1596" y="602"/>
                  </a:lnTo>
                  <a:lnTo>
                    <a:pt x="1592" y="586"/>
                  </a:lnTo>
                  <a:lnTo>
                    <a:pt x="1590" y="570"/>
                  </a:lnTo>
                  <a:lnTo>
                    <a:pt x="1590" y="376"/>
                  </a:lnTo>
                  <a:lnTo>
                    <a:pt x="1590" y="376"/>
                  </a:lnTo>
                  <a:lnTo>
                    <a:pt x="1530" y="380"/>
                  </a:lnTo>
                  <a:lnTo>
                    <a:pt x="1470" y="388"/>
                  </a:lnTo>
                  <a:lnTo>
                    <a:pt x="1410" y="400"/>
                  </a:lnTo>
                  <a:lnTo>
                    <a:pt x="1352" y="412"/>
                  </a:lnTo>
                  <a:lnTo>
                    <a:pt x="1296" y="428"/>
                  </a:lnTo>
                  <a:lnTo>
                    <a:pt x="1240" y="448"/>
                  </a:lnTo>
                  <a:lnTo>
                    <a:pt x="1184" y="468"/>
                  </a:lnTo>
                  <a:lnTo>
                    <a:pt x="1130" y="492"/>
                  </a:lnTo>
                  <a:lnTo>
                    <a:pt x="1078" y="516"/>
                  </a:lnTo>
                  <a:lnTo>
                    <a:pt x="1028" y="544"/>
                  </a:lnTo>
                  <a:lnTo>
                    <a:pt x="978" y="574"/>
                  </a:lnTo>
                  <a:lnTo>
                    <a:pt x="930" y="606"/>
                  </a:lnTo>
                  <a:lnTo>
                    <a:pt x="884" y="640"/>
                  </a:lnTo>
                  <a:lnTo>
                    <a:pt x="838" y="676"/>
                  </a:lnTo>
                  <a:lnTo>
                    <a:pt x="796" y="714"/>
                  </a:lnTo>
                  <a:lnTo>
                    <a:pt x="754" y="754"/>
                  </a:lnTo>
                  <a:lnTo>
                    <a:pt x="714" y="796"/>
                  </a:lnTo>
                  <a:lnTo>
                    <a:pt x="676" y="838"/>
                  </a:lnTo>
                  <a:lnTo>
                    <a:pt x="640" y="884"/>
                  </a:lnTo>
                  <a:lnTo>
                    <a:pt x="606" y="930"/>
                  </a:lnTo>
                  <a:lnTo>
                    <a:pt x="574" y="978"/>
                  </a:lnTo>
                  <a:lnTo>
                    <a:pt x="544" y="1028"/>
                  </a:lnTo>
                  <a:lnTo>
                    <a:pt x="516" y="1078"/>
                  </a:lnTo>
                  <a:lnTo>
                    <a:pt x="490" y="1132"/>
                  </a:lnTo>
                  <a:lnTo>
                    <a:pt x="468" y="1184"/>
                  </a:lnTo>
                  <a:lnTo>
                    <a:pt x="446" y="1240"/>
                  </a:lnTo>
                  <a:lnTo>
                    <a:pt x="428" y="1296"/>
                  </a:lnTo>
                  <a:lnTo>
                    <a:pt x="412" y="1352"/>
                  </a:lnTo>
                  <a:lnTo>
                    <a:pt x="400" y="1410"/>
                  </a:lnTo>
                  <a:lnTo>
                    <a:pt x="388" y="1470"/>
                  </a:lnTo>
                  <a:lnTo>
                    <a:pt x="380" y="1530"/>
                  </a:lnTo>
                  <a:lnTo>
                    <a:pt x="376" y="1590"/>
                  </a:lnTo>
                  <a:lnTo>
                    <a:pt x="570" y="1590"/>
                  </a:lnTo>
                  <a:lnTo>
                    <a:pt x="570" y="1590"/>
                  </a:lnTo>
                  <a:lnTo>
                    <a:pt x="586" y="1592"/>
                  </a:lnTo>
                  <a:lnTo>
                    <a:pt x="602" y="1596"/>
                  </a:lnTo>
                  <a:lnTo>
                    <a:pt x="616" y="1604"/>
                  </a:lnTo>
                  <a:lnTo>
                    <a:pt x="630" y="1614"/>
                  </a:lnTo>
                  <a:lnTo>
                    <a:pt x="640" y="1628"/>
                  </a:lnTo>
                  <a:lnTo>
                    <a:pt x="648" y="1642"/>
                  </a:lnTo>
                  <a:lnTo>
                    <a:pt x="652" y="1658"/>
                  </a:lnTo>
                  <a:lnTo>
                    <a:pt x="654" y="1674"/>
                  </a:lnTo>
                  <a:lnTo>
                    <a:pt x="654" y="1674"/>
                  </a:lnTo>
                  <a:lnTo>
                    <a:pt x="652" y="1692"/>
                  </a:lnTo>
                  <a:lnTo>
                    <a:pt x="648" y="1708"/>
                  </a:lnTo>
                  <a:lnTo>
                    <a:pt x="640" y="1722"/>
                  </a:lnTo>
                  <a:lnTo>
                    <a:pt x="630" y="1734"/>
                  </a:lnTo>
                  <a:lnTo>
                    <a:pt x="616" y="1744"/>
                  </a:lnTo>
                  <a:lnTo>
                    <a:pt x="602" y="1752"/>
                  </a:lnTo>
                  <a:lnTo>
                    <a:pt x="586" y="1756"/>
                  </a:lnTo>
                  <a:lnTo>
                    <a:pt x="570" y="1758"/>
                  </a:lnTo>
                  <a:lnTo>
                    <a:pt x="376" y="1758"/>
                  </a:lnTo>
                  <a:lnTo>
                    <a:pt x="376" y="1758"/>
                  </a:lnTo>
                  <a:lnTo>
                    <a:pt x="380" y="1820"/>
                  </a:lnTo>
                  <a:lnTo>
                    <a:pt x="388" y="1880"/>
                  </a:lnTo>
                  <a:lnTo>
                    <a:pt x="400" y="1938"/>
                  </a:lnTo>
                  <a:lnTo>
                    <a:pt x="412" y="1996"/>
                  </a:lnTo>
                  <a:lnTo>
                    <a:pt x="428" y="2054"/>
                  </a:lnTo>
                  <a:lnTo>
                    <a:pt x="446" y="2110"/>
                  </a:lnTo>
                  <a:lnTo>
                    <a:pt x="468" y="2164"/>
                  </a:lnTo>
                  <a:lnTo>
                    <a:pt x="490" y="2218"/>
                  </a:lnTo>
                  <a:lnTo>
                    <a:pt x="516" y="2270"/>
                  </a:lnTo>
                  <a:lnTo>
                    <a:pt x="544" y="2322"/>
                  </a:lnTo>
                  <a:lnTo>
                    <a:pt x="574" y="2370"/>
                  </a:lnTo>
                  <a:lnTo>
                    <a:pt x="606" y="2418"/>
                  </a:lnTo>
                  <a:lnTo>
                    <a:pt x="640" y="2466"/>
                  </a:lnTo>
                  <a:lnTo>
                    <a:pt x="676" y="2510"/>
                  </a:lnTo>
                  <a:lnTo>
                    <a:pt x="714" y="2554"/>
                  </a:lnTo>
                  <a:lnTo>
                    <a:pt x="754" y="2596"/>
                  </a:lnTo>
                  <a:lnTo>
                    <a:pt x="796" y="2634"/>
                  </a:lnTo>
                  <a:lnTo>
                    <a:pt x="838" y="2672"/>
                  </a:lnTo>
                  <a:lnTo>
                    <a:pt x="884" y="2708"/>
                  </a:lnTo>
                  <a:lnTo>
                    <a:pt x="930" y="2742"/>
                  </a:lnTo>
                  <a:lnTo>
                    <a:pt x="978" y="2774"/>
                  </a:lnTo>
                  <a:lnTo>
                    <a:pt x="1028" y="2804"/>
                  </a:lnTo>
                  <a:lnTo>
                    <a:pt x="1078" y="2832"/>
                  </a:lnTo>
                  <a:lnTo>
                    <a:pt x="1130" y="2858"/>
                  </a:lnTo>
                  <a:lnTo>
                    <a:pt x="1184" y="2880"/>
                  </a:lnTo>
                  <a:lnTo>
                    <a:pt x="1240" y="2902"/>
                  </a:lnTo>
                  <a:lnTo>
                    <a:pt x="1296" y="2920"/>
                  </a:lnTo>
                  <a:lnTo>
                    <a:pt x="1352" y="2936"/>
                  </a:lnTo>
                  <a:lnTo>
                    <a:pt x="1410" y="2950"/>
                  </a:lnTo>
                  <a:lnTo>
                    <a:pt x="1470" y="2960"/>
                  </a:lnTo>
                  <a:lnTo>
                    <a:pt x="1530" y="2968"/>
                  </a:lnTo>
                  <a:lnTo>
                    <a:pt x="1590" y="2974"/>
                  </a:lnTo>
                  <a:lnTo>
                    <a:pt x="1590" y="2780"/>
                  </a:lnTo>
                  <a:lnTo>
                    <a:pt x="1590" y="2780"/>
                  </a:lnTo>
                  <a:lnTo>
                    <a:pt x="1592" y="2762"/>
                  </a:lnTo>
                  <a:lnTo>
                    <a:pt x="1596" y="2746"/>
                  </a:lnTo>
                  <a:lnTo>
                    <a:pt x="1604" y="2732"/>
                  </a:lnTo>
                  <a:lnTo>
                    <a:pt x="1614" y="2720"/>
                  </a:lnTo>
                  <a:lnTo>
                    <a:pt x="1628" y="2710"/>
                  </a:lnTo>
                  <a:lnTo>
                    <a:pt x="1642" y="2702"/>
                  </a:lnTo>
                  <a:lnTo>
                    <a:pt x="1658" y="2696"/>
                  </a:lnTo>
                  <a:lnTo>
                    <a:pt x="1674" y="2694"/>
                  </a:lnTo>
                  <a:lnTo>
                    <a:pt x="1674" y="2694"/>
                  </a:lnTo>
                  <a:lnTo>
                    <a:pt x="1692" y="2696"/>
                  </a:lnTo>
                  <a:lnTo>
                    <a:pt x="1708" y="2702"/>
                  </a:lnTo>
                  <a:lnTo>
                    <a:pt x="1722" y="2710"/>
                  </a:lnTo>
                  <a:lnTo>
                    <a:pt x="1734" y="2720"/>
                  </a:lnTo>
                  <a:lnTo>
                    <a:pt x="1744" y="2732"/>
                  </a:lnTo>
                  <a:lnTo>
                    <a:pt x="1752" y="2746"/>
                  </a:lnTo>
                  <a:lnTo>
                    <a:pt x="1756" y="2762"/>
                  </a:lnTo>
                  <a:lnTo>
                    <a:pt x="1758" y="2780"/>
                  </a:lnTo>
                  <a:lnTo>
                    <a:pt x="1758" y="2974"/>
                  </a:lnTo>
                  <a:lnTo>
                    <a:pt x="1758" y="2974"/>
                  </a:lnTo>
                  <a:lnTo>
                    <a:pt x="1820" y="2968"/>
                  </a:lnTo>
                  <a:lnTo>
                    <a:pt x="1880" y="2960"/>
                  </a:lnTo>
                  <a:lnTo>
                    <a:pt x="1938" y="2950"/>
                  </a:lnTo>
                  <a:lnTo>
                    <a:pt x="1996" y="2936"/>
                  </a:lnTo>
                  <a:lnTo>
                    <a:pt x="2054" y="2920"/>
                  </a:lnTo>
                  <a:lnTo>
                    <a:pt x="2110" y="2902"/>
                  </a:lnTo>
                  <a:lnTo>
                    <a:pt x="2164" y="2880"/>
                  </a:lnTo>
                  <a:lnTo>
                    <a:pt x="2218" y="2858"/>
                  </a:lnTo>
                  <a:lnTo>
                    <a:pt x="2270" y="2832"/>
                  </a:lnTo>
                  <a:lnTo>
                    <a:pt x="2320" y="2804"/>
                  </a:lnTo>
                  <a:lnTo>
                    <a:pt x="2370" y="2774"/>
                  </a:lnTo>
                  <a:lnTo>
                    <a:pt x="2418" y="2742"/>
                  </a:lnTo>
                  <a:lnTo>
                    <a:pt x="2466" y="2708"/>
                  </a:lnTo>
                  <a:lnTo>
                    <a:pt x="2510" y="2672"/>
                  </a:lnTo>
                  <a:lnTo>
                    <a:pt x="2554" y="2634"/>
                  </a:lnTo>
                  <a:lnTo>
                    <a:pt x="2594" y="2596"/>
                  </a:lnTo>
                  <a:lnTo>
                    <a:pt x="2634" y="2554"/>
                  </a:lnTo>
                  <a:lnTo>
                    <a:pt x="2672" y="2510"/>
                  </a:lnTo>
                  <a:lnTo>
                    <a:pt x="2708" y="2466"/>
                  </a:lnTo>
                  <a:lnTo>
                    <a:pt x="2742" y="2418"/>
                  </a:lnTo>
                  <a:lnTo>
                    <a:pt x="2774" y="2370"/>
                  </a:lnTo>
                  <a:lnTo>
                    <a:pt x="2804" y="2322"/>
                  </a:lnTo>
                  <a:lnTo>
                    <a:pt x="2832" y="2270"/>
                  </a:lnTo>
                  <a:lnTo>
                    <a:pt x="2858" y="2218"/>
                  </a:lnTo>
                  <a:lnTo>
                    <a:pt x="2880" y="2164"/>
                  </a:lnTo>
                  <a:lnTo>
                    <a:pt x="2902" y="2110"/>
                  </a:lnTo>
                  <a:lnTo>
                    <a:pt x="2920" y="2054"/>
                  </a:lnTo>
                  <a:lnTo>
                    <a:pt x="2936" y="1996"/>
                  </a:lnTo>
                  <a:lnTo>
                    <a:pt x="2950" y="1938"/>
                  </a:lnTo>
                  <a:lnTo>
                    <a:pt x="2960" y="1880"/>
                  </a:lnTo>
                  <a:lnTo>
                    <a:pt x="2968" y="1820"/>
                  </a:lnTo>
                  <a:lnTo>
                    <a:pt x="2974" y="1758"/>
                  </a:lnTo>
                  <a:lnTo>
                    <a:pt x="2778" y="1758"/>
                  </a:lnTo>
                  <a:close/>
                  <a:moveTo>
                    <a:pt x="1950" y="1674"/>
                  </a:moveTo>
                  <a:lnTo>
                    <a:pt x="1950" y="1674"/>
                  </a:lnTo>
                  <a:lnTo>
                    <a:pt x="1948" y="1708"/>
                  </a:lnTo>
                  <a:lnTo>
                    <a:pt x="1942" y="1740"/>
                  </a:lnTo>
                  <a:lnTo>
                    <a:pt x="1932" y="1772"/>
                  </a:lnTo>
                  <a:lnTo>
                    <a:pt x="1920" y="1800"/>
                  </a:lnTo>
                  <a:lnTo>
                    <a:pt x="2100" y="1982"/>
                  </a:lnTo>
                  <a:lnTo>
                    <a:pt x="1982" y="2102"/>
                  </a:lnTo>
                  <a:lnTo>
                    <a:pt x="1800" y="1920"/>
                  </a:lnTo>
                  <a:lnTo>
                    <a:pt x="1800" y="1920"/>
                  </a:lnTo>
                  <a:lnTo>
                    <a:pt x="1770" y="1932"/>
                  </a:lnTo>
                  <a:lnTo>
                    <a:pt x="1740" y="1942"/>
                  </a:lnTo>
                  <a:lnTo>
                    <a:pt x="1708" y="1948"/>
                  </a:lnTo>
                  <a:lnTo>
                    <a:pt x="1676" y="1950"/>
                  </a:lnTo>
                  <a:lnTo>
                    <a:pt x="1676" y="1950"/>
                  </a:lnTo>
                  <a:lnTo>
                    <a:pt x="1648" y="1948"/>
                  </a:lnTo>
                  <a:lnTo>
                    <a:pt x="1620" y="1944"/>
                  </a:lnTo>
                  <a:lnTo>
                    <a:pt x="1594" y="1938"/>
                  </a:lnTo>
                  <a:lnTo>
                    <a:pt x="1568" y="1928"/>
                  </a:lnTo>
                  <a:lnTo>
                    <a:pt x="1544" y="1918"/>
                  </a:lnTo>
                  <a:lnTo>
                    <a:pt x="1522" y="1904"/>
                  </a:lnTo>
                  <a:lnTo>
                    <a:pt x="1500" y="1888"/>
                  </a:lnTo>
                  <a:lnTo>
                    <a:pt x="1480" y="1870"/>
                  </a:lnTo>
                  <a:lnTo>
                    <a:pt x="1462" y="1850"/>
                  </a:lnTo>
                  <a:lnTo>
                    <a:pt x="1446" y="1828"/>
                  </a:lnTo>
                  <a:lnTo>
                    <a:pt x="1432" y="1806"/>
                  </a:lnTo>
                  <a:lnTo>
                    <a:pt x="1422" y="1782"/>
                  </a:lnTo>
                  <a:lnTo>
                    <a:pt x="1412" y="1756"/>
                  </a:lnTo>
                  <a:lnTo>
                    <a:pt x="1406" y="1730"/>
                  </a:lnTo>
                  <a:lnTo>
                    <a:pt x="1402" y="1702"/>
                  </a:lnTo>
                  <a:lnTo>
                    <a:pt x="1400" y="1674"/>
                  </a:lnTo>
                  <a:lnTo>
                    <a:pt x="1400" y="1674"/>
                  </a:lnTo>
                  <a:lnTo>
                    <a:pt x="1402" y="1642"/>
                  </a:lnTo>
                  <a:lnTo>
                    <a:pt x="1408" y="1610"/>
                  </a:lnTo>
                  <a:lnTo>
                    <a:pt x="1418" y="1580"/>
                  </a:lnTo>
                  <a:lnTo>
                    <a:pt x="1430" y="1550"/>
                  </a:lnTo>
                  <a:lnTo>
                    <a:pt x="794" y="912"/>
                  </a:lnTo>
                  <a:lnTo>
                    <a:pt x="912" y="794"/>
                  </a:lnTo>
                  <a:lnTo>
                    <a:pt x="1550" y="1430"/>
                  </a:lnTo>
                  <a:lnTo>
                    <a:pt x="1550" y="1430"/>
                  </a:lnTo>
                  <a:lnTo>
                    <a:pt x="1578" y="1418"/>
                  </a:lnTo>
                  <a:lnTo>
                    <a:pt x="1610" y="1408"/>
                  </a:lnTo>
                  <a:lnTo>
                    <a:pt x="1642" y="1402"/>
                  </a:lnTo>
                  <a:lnTo>
                    <a:pt x="1676" y="1400"/>
                  </a:lnTo>
                  <a:lnTo>
                    <a:pt x="1676" y="1400"/>
                  </a:lnTo>
                  <a:lnTo>
                    <a:pt x="1708" y="1402"/>
                  </a:lnTo>
                  <a:lnTo>
                    <a:pt x="1740" y="1408"/>
                  </a:lnTo>
                  <a:lnTo>
                    <a:pt x="1770" y="1418"/>
                  </a:lnTo>
                  <a:lnTo>
                    <a:pt x="1800" y="1430"/>
                  </a:lnTo>
                  <a:lnTo>
                    <a:pt x="2236" y="994"/>
                  </a:lnTo>
                  <a:lnTo>
                    <a:pt x="2354" y="1114"/>
                  </a:lnTo>
                  <a:lnTo>
                    <a:pt x="1920" y="1548"/>
                  </a:lnTo>
                  <a:lnTo>
                    <a:pt x="1920" y="1548"/>
                  </a:lnTo>
                  <a:lnTo>
                    <a:pt x="1932" y="1578"/>
                  </a:lnTo>
                  <a:lnTo>
                    <a:pt x="1942" y="1608"/>
                  </a:lnTo>
                  <a:lnTo>
                    <a:pt x="1948" y="1642"/>
                  </a:lnTo>
                  <a:lnTo>
                    <a:pt x="1950" y="1674"/>
                  </a:lnTo>
                  <a:lnTo>
                    <a:pt x="1950" y="1674"/>
                  </a:lnTo>
                  <a:close/>
                  <a:moveTo>
                    <a:pt x="1676" y="1534"/>
                  </a:moveTo>
                  <a:lnTo>
                    <a:pt x="1676" y="1534"/>
                  </a:lnTo>
                  <a:lnTo>
                    <a:pt x="1690" y="1534"/>
                  </a:lnTo>
                  <a:lnTo>
                    <a:pt x="1704" y="1536"/>
                  </a:lnTo>
                  <a:lnTo>
                    <a:pt x="1718" y="1540"/>
                  </a:lnTo>
                  <a:lnTo>
                    <a:pt x="1730" y="1546"/>
                  </a:lnTo>
                  <a:lnTo>
                    <a:pt x="1742" y="1552"/>
                  </a:lnTo>
                  <a:lnTo>
                    <a:pt x="1754" y="1558"/>
                  </a:lnTo>
                  <a:lnTo>
                    <a:pt x="1764" y="1566"/>
                  </a:lnTo>
                  <a:lnTo>
                    <a:pt x="1774" y="1576"/>
                  </a:lnTo>
                  <a:lnTo>
                    <a:pt x="1784" y="1586"/>
                  </a:lnTo>
                  <a:lnTo>
                    <a:pt x="1792" y="1596"/>
                  </a:lnTo>
                  <a:lnTo>
                    <a:pt x="1800" y="1608"/>
                  </a:lnTo>
                  <a:lnTo>
                    <a:pt x="1804" y="1620"/>
                  </a:lnTo>
                  <a:lnTo>
                    <a:pt x="1810" y="1632"/>
                  </a:lnTo>
                  <a:lnTo>
                    <a:pt x="1814" y="1646"/>
                  </a:lnTo>
                  <a:lnTo>
                    <a:pt x="1816" y="1660"/>
                  </a:lnTo>
                  <a:lnTo>
                    <a:pt x="1816" y="1674"/>
                  </a:lnTo>
                  <a:lnTo>
                    <a:pt x="1816" y="1674"/>
                  </a:lnTo>
                  <a:lnTo>
                    <a:pt x="1816" y="1690"/>
                  </a:lnTo>
                  <a:lnTo>
                    <a:pt x="1814" y="1704"/>
                  </a:lnTo>
                  <a:lnTo>
                    <a:pt x="1810" y="1716"/>
                  </a:lnTo>
                  <a:lnTo>
                    <a:pt x="1804" y="1730"/>
                  </a:lnTo>
                  <a:lnTo>
                    <a:pt x="1800" y="1742"/>
                  </a:lnTo>
                  <a:lnTo>
                    <a:pt x="1792" y="1754"/>
                  </a:lnTo>
                  <a:lnTo>
                    <a:pt x="1784" y="1764"/>
                  </a:lnTo>
                  <a:lnTo>
                    <a:pt x="1774" y="1774"/>
                  </a:lnTo>
                  <a:lnTo>
                    <a:pt x="1764" y="1784"/>
                  </a:lnTo>
                  <a:lnTo>
                    <a:pt x="1754" y="1792"/>
                  </a:lnTo>
                  <a:lnTo>
                    <a:pt x="1742" y="1798"/>
                  </a:lnTo>
                  <a:lnTo>
                    <a:pt x="1730" y="1804"/>
                  </a:lnTo>
                  <a:lnTo>
                    <a:pt x="1718" y="1810"/>
                  </a:lnTo>
                  <a:lnTo>
                    <a:pt x="1704" y="1812"/>
                  </a:lnTo>
                  <a:lnTo>
                    <a:pt x="1690" y="1814"/>
                  </a:lnTo>
                  <a:lnTo>
                    <a:pt x="1676" y="1816"/>
                  </a:lnTo>
                  <a:lnTo>
                    <a:pt x="1676" y="1816"/>
                  </a:lnTo>
                  <a:lnTo>
                    <a:pt x="1660" y="1814"/>
                  </a:lnTo>
                  <a:lnTo>
                    <a:pt x="1646" y="1812"/>
                  </a:lnTo>
                  <a:lnTo>
                    <a:pt x="1634" y="1810"/>
                  </a:lnTo>
                  <a:lnTo>
                    <a:pt x="1620" y="1804"/>
                  </a:lnTo>
                  <a:lnTo>
                    <a:pt x="1608" y="1798"/>
                  </a:lnTo>
                  <a:lnTo>
                    <a:pt x="1596" y="1792"/>
                  </a:lnTo>
                  <a:lnTo>
                    <a:pt x="1586" y="1784"/>
                  </a:lnTo>
                  <a:lnTo>
                    <a:pt x="1576" y="1774"/>
                  </a:lnTo>
                  <a:lnTo>
                    <a:pt x="1566" y="1764"/>
                  </a:lnTo>
                  <a:lnTo>
                    <a:pt x="1558" y="1754"/>
                  </a:lnTo>
                  <a:lnTo>
                    <a:pt x="1552" y="1742"/>
                  </a:lnTo>
                  <a:lnTo>
                    <a:pt x="1546" y="1730"/>
                  </a:lnTo>
                  <a:lnTo>
                    <a:pt x="1540" y="1716"/>
                  </a:lnTo>
                  <a:lnTo>
                    <a:pt x="1538" y="1704"/>
                  </a:lnTo>
                  <a:lnTo>
                    <a:pt x="1536" y="1690"/>
                  </a:lnTo>
                  <a:lnTo>
                    <a:pt x="1534" y="1674"/>
                  </a:lnTo>
                  <a:lnTo>
                    <a:pt x="1534" y="1674"/>
                  </a:lnTo>
                  <a:lnTo>
                    <a:pt x="1536" y="1660"/>
                  </a:lnTo>
                  <a:lnTo>
                    <a:pt x="1538" y="1646"/>
                  </a:lnTo>
                  <a:lnTo>
                    <a:pt x="1540" y="1632"/>
                  </a:lnTo>
                  <a:lnTo>
                    <a:pt x="1546" y="1620"/>
                  </a:lnTo>
                  <a:lnTo>
                    <a:pt x="1552" y="1608"/>
                  </a:lnTo>
                  <a:lnTo>
                    <a:pt x="1558" y="1596"/>
                  </a:lnTo>
                  <a:lnTo>
                    <a:pt x="1566" y="1586"/>
                  </a:lnTo>
                  <a:lnTo>
                    <a:pt x="1576" y="1576"/>
                  </a:lnTo>
                  <a:lnTo>
                    <a:pt x="1586" y="1566"/>
                  </a:lnTo>
                  <a:lnTo>
                    <a:pt x="1596" y="1558"/>
                  </a:lnTo>
                  <a:lnTo>
                    <a:pt x="1608" y="1552"/>
                  </a:lnTo>
                  <a:lnTo>
                    <a:pt x="1620" y="1546"/>
                  </a:lnTo>
                  <a:lnTo>
                    <a:pt x="1634" y="1540"/>
                  </a:lnTo>
                  <a:lnTo>
                    <a:pt x="1646" y="1536"/>
                  </a:lnTo>
                  <a:lnTo>
                    <a:pt x="1660" y="1534"/>
                  </a:lnTo>
                  <a:lnTo>
                    <a:pt x="1676" y="1534"/>
                  </a:lnTo>
                  <a:close/>
                </a:path>
              </a:pathLst>
            </a:custGeom>
            <a:solidFill>
              <a:srgbClr val="968C6D"/>
            </a:solid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02" name="Freeform 49"/>
            <p:cNvSpPr>
              <a:spLocks noEditPoints="1"/>
            </p:cNvSpPr>
            <p:nvPr/>
          </p:nvSpPr>
          <p:spPr bwMode="auto">
            <a:xfrm>
              <a:off x="8492559" y="4505008"/>
              <a:ext cx="394996" cy="394996"/>
            </a:xfrm>
            <a:custGeom>
              <a:avLst/>
              <a:gdLst>
                <a:gd name="T0" fmla="*/ 2432 w 2840"/>
                <a:gd name="T1" fmla="*/ 422 h 2840"/>
                <a:gd name="T2" fmla="*/ 1844 w 2840"/>
                <a:gd name="T3" fmla="*/ 64 h 2840"/>
                <a:gd name="T4" fmla="*/ 1176 w 2840"/>
                <a:gd name="T5" fmla="*/ 20 h 2840"/>
                <a:gd name="T6" fmla="*/ 452 w 2840"/>
                <a:gd name="T7" fmla="*/ 380 h 2840"/>
                <a:gd name="T8" fmla="*/ 26 w 2840"/>
                <a:gd name="T9" fmla="*/ 1144 h 2840"/>
                <a:gd name="T10" fmla="*/ 106 w 2840"/>
                <a:gd name="T11" fmla="*/ 1958 h 2840"/>
                <a:gd name="T12" fmla="*/ 528 w 2840"/>
                <a:gd name="T13" fmla="*/ 2526 h 2840"/>
                <a:gd name="T14" fmla="*/ 1152 w 2840"/>
                <a:gd name="T15" fmla="*/ 2814 h 2840"/>
                <a:gd name="T16" fmla="*/ 1846 w 2840"/>
                <a:gd name="T17" fmla="*/ 2774 h 2840"/>
                <a:gd name="T18" fmla="*/ 2528 w 2840"/>
                <a:gd name="T19" fmla="*/ 2310 h 2840"/>
                <a:gd name="T20" fmla="*/ 2838 w 2840"/>
                <a:gd name="T21" fmla="*/ 1492 h 2840"/>
                <a:gd name="T22" fmla="*/ 2630 w 2840"/>
                <a:gd name="T23" fmla="*/ 1522 h 2840"/>
                <a:gd name="T24" fmla="*/ 2344 w 2840"/>
                <a:gd name="T25" fmla="*/ 1172 h 2840"/>
                <a:gd name="T26" fmla="*/ 2456 w 2840"/>
                <a:gd name="T27" fmla="*/ 754 h 2840"/>
                <a:gd name="T28" fmla="*/ 2656 w 2840"/>
                <a:gd name="T29" fmla="*/ 1248 h 2840"/>
                <a:gd name="T30" fmla="*/ 2340 w 2840"/>
                <a:gd name="T31" fmla="*/ 830 h 2840"/>
                <a:gd name="T32" fmla="*/ 2072 w 2840"/>
                <a:gd name="T33" fmla="*/ 1004 h 2840"/>
                <a:gd name="T34" fmla="*/ 1848 w 2840"/>
                <a:gd name="T35" fmla="*/ 608 h 2840"/>
                <a:gd name="T36" fmla="*/ 1794 w 2840"/>
                <a:gd name="T37" fmla="*/ 310 h 2840"/>
                <a:gd name="T38" fmla="*/ 1972 w 2840"/>
                <a:gd name="T39" fmla="*/ 300 h 2840"/>
                <a:gd name="T40" fmla="*/ 2310 w 2840"/>
                <a:gd name="T41" fmla="*/ 584 h 2840"/>
                <a:gd name="T42" fmla="*/ 262 w 2840"/>
                <a:gd name="T43" fmla="*/ 954 h 2840"/>
                <a:gd name="T44" fmla="*/ 418 w 2840"/>
                <a:gd name="T45" fmla="*/ 782 h 2840"/>
                <a:gd name="T46" fmla="*/ 552 w 2840"/>
                <a:gd name="T47" fmla="*/ 1058 h 2840"/>
                <a:gd name="T48" fmla="*/ 666 w 2840"/>
                <a:gd name="T49" fmla="*/ 1448 h 2840"/>
                <a:gd name="T50" fmla="*/ 360 w 2840"/>
                <a:gd name="T51" fmla="*/ 1582 h 2840"/>
                <a:gd name="T52" fmla="*/ 1562 w 2840"/>
                <a:gd name="T53" fmla="*/ 656 h 2840"/>
                <a:gd name="T54" fmla="*/ 1424 w 2840"/>
                <a:gd name="T55" fmla="*/ 272 h 2840"/>
                <a:gd name="T56" fmla="*/ 1734 w 2840"/>
                <a:gd name="T57" fmla="*/ 460 h 2840"/>
                <a:gd name="T58" fmla="*/ 1338 w 2840"/>
                <a:gd name="T59" fmla="*/ 192 h 2840"/>
                <a:gd name="T60" fmla="*/ 1164 w 2840"/>
                <a:gd name="T61" fmla="*/ 198 h 2840"/>
                <a:gd name="T62" fmla="*/ 764 w 2840"/>
                <a:gd name="T63" fmla="*/ 424 h 2840"/>
                <a:gd name="T64" fmla="*/ 588 w 2840"/>
                <a:gd name="T65" fmla="*/ 558 h 2840"/>
                <a:gd name="T66" fmla="*/ 874 w 2840"/>
                <a:gd name="T67" fmla="*/ 802 h 2840"/>
                <a:gd name="T68" fmla="*/ 548 w 2840"/>
                <a:gd name="T69" fmla="*/ 854 h 2840"/>
                <a:gd name="T70" fmla="*/ 1226 w 2840"/>
                <a:gd name="T71" fmla="*/ 1056 h 2840"/>
                <a:gd name="T72" fmla="*/ 972 w 2840"/>
                <a:gd name="T73" fmla="*/ 862 h 2840"/>
                <a:gd name="T74" fmla="*/ 1512 w 2840"/>
                <a:gd name="T75" fmla="*/ 758 h 2840"/>
                <a:gd name="T76" fmla="*/ 844 w 2840"/>
                <a:gd name="T77" fmla="*/ 1194 h 2840"/>
                <a:gd name="T78" fmla="*/ 1230 w 2840"/>
                <a:gd name="T79" fmla="*/ 1172 h 2840"/>
                <a:gd name="T80" fmla="*/ 1000 w 2840"/>
                <a:gd name="T81" fmla="*/ 1788 h 2840"/>
                <a:gd name="T82" fmla="*/ 844 w 2840"/>
                <a:gd name="T83" fmla="*/ 1194 h 2840"/>
                <a:gd name="T84" fmla="*/ 1776 w 2840"/>
                <a:gd name="T85" fmla="*/ 918 h 2840"/>
                <a:gd name="T86" fmla="*/ 2014 w 2840"/>
                <a:gd name="T87" fmla="*/ 1400 h 2840"/>
                <a:gd name="T88" fmla="*/ 622 w 2840"/>
                <a:gd name="T89" fmla="*/ 1850 h 2840"/>
                <a:gd name="T90" fmla="*/ 504 w 2840"/>
                <a:gd name="T91" fmla="*/ 2244 h 2840"/>
                <a:gd name="T92" fmla="*/ 222 w 2840"/>
                <a:gd name="T93" fmla="*/ 1772 h 2840"/>
                <a:gd name="T94" fmla="*/ 394 w 2840"/>
                <a:gd name="T95" fmla="*/ 1748 h 2840"/>
                <a:gd name="T96" fmla="*/ 762 w 2840"/>
                <a:gd name="T97" fmla="*/ 2196 h 2840"/>
                <a:gd name="T98" fmla="*/ 1062 w 2840"/>
                <a:gd name="T99" fmla="*/ 1902 h 2840"/>
                <a:gd name="T100" fmla="*/ 1462 w 2840"/>
                <a:gd name="T101" fmla="*/ 2384 h 2840"/>
                <a:gd name="T102" fmla="*/ 812 w 2840"/>
                <a:gd name="T103" fmla="*/ 2374 h 2840"/>
                <a:gd name="T104" fmla="*/ 2006 w 2840"/>
                <a:gd name="T105" fmla="*/ 1556 h 2840"/>
                <a:gd name="T106" fmla="*/ 2422 w 2840"/>
                <a:gd name="T107" fmla="*/ 1590 h 2840"/>
                <a:gd name="T108" fmla="*/ 2240 w 2840"/>
                <a:gd name="T109" fmla="*/ 2028 h 2840"/>
                <a:gd name="T110" fmla="*/ 896 w 2840"/>
                <a:gd name="T111" fmla="*/ 2534 h 2840"/>
                <a:gd name="T112" fmla="*/ 1582 w 2840"/>
                <a:gd name="T113" fmla="*/ 2474 h 2840"/>
                <a:gd name="T114" fmla="*/ 1420 w 2840"/>
                <a:gd name="T115" fmla="*/ 2668 h 2840"/>
                <a:gd name="T116" fmla="*/ 1886 w 2840"/>
                <a:gd name="T117" fmla="*/ 2370 h 2840"/>
                <a:gd name="T118" fmla="*/ 2466 w 2840"/>
                <a:gd name="T119" fmla="*/ 1978 h 2840"/>
                <a:gd name="T120" fmla="*/ 2314 w 2840"/>
                <a:gd name="T121" fmla="*/ 2292 h 2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40" h="2840">
                  <a:moveTo>
                    <a:pt x="2754" y="934"/>
                  </a:moveTo>
                  <a:lnTo>
                    <a:pt x="2754" y="934"/>
                  </a:lnTo>
                  <a:lnTo>
                    <a:pt x="2734" y="880"/>
                  </a:lnTo>
                  <a:lnTo>
                    <a:pt x="2710" y="828"/>
                  </a:lnTo>
                  <a:lnTo>
                    <a:pt x="2686" y="778"/>
                  </a:lnTo>
                  <a:lnTo>
                    <a:pt x="2660" y="728"/>
                  </a:lnTo>
                  <a:lnTo>
                    <a:pt x="2632" y="680"/>
                  </a:lnTo>
                  <a:lnTo>
                    <a:pt x="2602" y="634"/>
                  </a:lnTo>
                  <a:lnTo>
                    <a:pt x="2572" y="588"/>
                  </a:lnTo>
                  <a:lnTo>
                    <a:pt x="2538" y="544"/>
                  </a:lnTo>
                  <a:lnTo>
                    <a:pt x="2504" y="502"/>
                  </a:lnTo>
                  <a:lnTo>
                    <a:pt x="2468" y="462"/>
                  </a:lnTo>
                  <a:lnTo>
                    <a:pt x="2432" y="422"/>
                  </a:lnTo>
                  <a:lnTo>
                    <a:pt x="2392" y="384"/>
                  </a:lnTo>
                  <a:lnTo>
                    <a:pt x="2352" y="348"/>
                  </a:lnTo>
                  <a:lnTo>
                    <a:pt x="2312" y="314"/>
                  </a:lnTo>
                  <a:lnTo>
                    <a:pt x="2270" y="282"/>
                  </a:lnTo>
                  <a:lnTo>
                    <a:pt x="2226" y="250"/>
                  </a:lnTo>
                  <a:lnTo>
                    <a:pt x="2182" y="222"/>
                  </a:lnTo>
                  <a:lnTo>
                    <a:pt x="2136" y="194"/>
                  </a:lnTo>
                  <a:lnTo>
                    <a:pt x="2088" y="168"/>
                  </a:lnTo>
                  <a:lnTo>
                    <a:pt x="2042" y="144"/>
                  </a:lnTo>
                  <a:lnTo>
                    <a:pt x="1994" y="120"/>
                  </a:lnTo>
                  <a:lnTo>
                    <a:pt x="1944" y="100"/>
                  </a:lnTo>
                  <a:lnTo>
                    <a:pt x="1894" y="82"/>
                  </a:lnTo>
                  <a:lnTo>
                    <a:pt x="1844" y="64"/>
                  </a:lnTo>
                  <a:lnTo>
                    <a:pt x="1792" y="50"/>
                  </a:lnTo>
                  <a:lnTo>
                    <a:pt x="1740" y="36"/>
                  </a:lnTo>
                  <a:lnTo>
                    <a:pt x="1688" y="26"/>
                  </a:lnTo>
                  <a:lnTo>
                    <a:pt x="1634" y="16"/>
                  </a:lnTo>
                  <a:lnTo>
                    <a:pt x="1582" y="8"/>
                  </a:lnTo>
                  <a:lnTo>
                    <a:pt x="1528" y="4"/>
                  </a:lnTo>
                  <a:lnTo>
                    <a:pt x="1474" y="0"/>
                  </a:lnTo>
                  <a:lnTo>
                    <a:pt x="1420" y="0"/>
                  </a:lnTo>
                  <a:lnTo>
                    <a:pt x="1420" y="0"/>
                  </a:lnTo>
                  <a:lnTo>
                    <a:pt x="1360" y="0"/>
                  </a:lnTo>
                  <a:lnTo>
                    <a:pt x="1298" y="4"/>
                  </a:lnTo>
                  <a:lnTo>
                    <a:pt x="1238" y="12"/>
                  </a:lnTo>
                  <a:lnTo>
                    <a:pt x="1176" y="20"/>
                  </a:lnTo>
                  <a:lnTo>
                    <a:pt x="1116" y="32"/>
                  </a:lnTo>
                  <a:lnTo>
                    <a:pt x="1054" y="48"/>
                  </a:lnTo>
                  <a:lnTo>
                    <a:pt x="994" y="66"/>
                  </a:lnTo>
                  <a:lnTo>
                    <a:pt x="934" y="86"/>
                  </a:lnTo>
                  <a:lnTo>
                    <a:pt x="934" y="86"/>
                  </a:lnTo>
                  <a:lnTo>
                    <a:pt x="866" y="112"/>
                  </a:lnTo>
                  <a:lnTo>
                    <a:pt x="800" y="142"/>
                  </a:lnTo>
                  <a:lnTo>
                    <a:pt x="736" y="174"/>
                  </a:lnTo>
                  <a:lnTo>
                    <a:pt x="676" y="210"/>
                  </a:lnTo>
                  <a:lnTo>
                    <a:pt x="616" y="248"/>
                  </a:lnTo>
                  <a:lnTo>
                    <a:pt x="560" y="290"/>
                  </a:lnTo>
                  <a:lnTo>
                    <a:pt x="504" y="334"/>
                  </a:lnTo>
                  <a:lnTo>
                    <a:pt x="452" y="380"/>
                  </a:lnTo>
                  <a:lnTo>
                    <a:pt x="404" y="428"/>
                  </a:lnTo>
                  <a:lnTo>
                    <a:pt x="356" y="478"/>
                  </a:lnTo>
                  <a:lnTo>
                    <a:pt x="312" y="530"/>
                  </a:lnTo>
                  <a:lnTo>
                    <a:pt x="272" y="584"/>
                  </a:lnTo>
                  <a:lnTo>
                    <a:pt x="232" y="642"/>
                  </a:lnTo>
                  <a:lnTo>
                    <a:pt x="196" y="700"/>
                  </a:lnTo>
                  <a:lnTo>
                    <a:pt x="164" y="758"/>
                  </a:lnTo>
                  <a:lnTo>
                    <a:pt x="132" y="820"/>
                  </a:lnTo>
                  <a:lnTo>
                    <a:pt x="106" y="882"/>
                  </a:lnTo>
                  <a:lnTo>
                    <a:pt x="82" y="946"/>
                  </a:lnTo>
                  <a:lnTo>
                    <a:pt x="60" y="1010"/>
                  </a:lnTo>
                  <a:lnTo>
                    <a:pt x="42" y="1076"/>
                  </a:lnTo>
                  <a:lnTo>
                    <a:pt x="26" y="1144"/>
                  </a:lnTo>
                  <a:lnTo>
                    <a:pt x="14" y="1210"/>
                  </a:lnTo>
                  <a:lnTo>
                    <a:pt x="6" y="1280"/>
                  </a:lnTo>
                  <a:lnTo>
                    <a:pt x="2" y="1348"/>
                  </a:lnTo>
                  <a:lnTo>
                    <a:pt x="0" y="1418"/>
                  </a:lnTo>
                  <a:lnTo>
                    <a:pt x="0" y="1486"/>
                  </a:lnTo>
                  <a:lnTo>
                    <a:pt x="6" y="1556"/>
                  </a:lnTo>
                  <a:lnTo>
                    <a:pt x="14" y="1626"/>
                  </a:lnTo>
                  <a:lnTo>
                    <a:pt x="26" y="1696"/>
                  </a:lnTo>
                  <a:lnTo>
                    <a:pt x="42" y="1766"/>
                  </a:lnTo>
                  <a:lnTo>
                    <a:pt x="62" y="1836"/>
                  </a:lnTo>
                  <a:lnTo>
                    <a:pt x="86" y="1906"/>
                  </a:lnTo>
                  <a:lnTo>
                    <a:pt x="86" y="1906"/>
                  </a:lnTo>
                  <a:lnTo>
                    <a:pt x="106" y="1958"/>
                  </a:lnTo>
                  <a:lnTo>
                    <a:pt x="128" y="2010"/>
                  </a:lnTo>
                  <a:lnTo>
                    <a:pt x="152" y="2062"/>
                  </a:lnTo>
                  <a:lnTo>
                    <a:pt x="180" y="2112"/>
                  </a:lnTo>
                  <a:lnTo>
                    <a:pt x="208" y="2160"/>
                  </a:lnTo>
                  <a:lnTo>
                    <a:pt x="236" y="2206"/>
                  </a:lnTo>
                  <a:lnTo>
                    <a:pt x="268" y="2250"/>
                  </a:lnTo>
                  <a:lnTo>
                    <a:pt x="300" y="2294"/>
                  </a:lnTo>
                  <a:lnTo>
                    <a:pt x="336" y="2336"/>
                  </a:lnTo>
                  <a:lnTo>
                    <a:pt x="372" y="2378"/>
                  </a:lnTo>
                  <a:lnTo>
                    <a:pt x="408" y="2416"/>
                  </a:lnTo>
                  <a:lnTo>
                    <a:pt x="446" y="2454"/>
                  </a:lnTo>
                  <a:lnTo>
                    <a:pt x="486" y="2490"/>
                  </a:lnTo>
                  <a:lnTo>
                    <a:pt x="528" y="2526"/>
                  </a:lnTo>
                  <a:lnTo>
                    <a:pt x="570" y="2558"/>
                  </a:lnTo>
                  <a:lnTo>
                    <a:pt x="614" y="2588"/>
                  </a:lnTo>
                  <a:lnTo>
                    <a:pt x="658" y="2618"/>
                  </a:lnTo>
                  <a:lnTo>
                    <a:pt x="704" y="2646"/>
                  </a:lnTo>
                  <a:lnTo>
                    <a:pt x="750" y="2672"/>
                  </a:lnTo>
                  <a:lnTo>
                    <a:pt x="798" y="2696"/>
                  </a:lnTo>
                  <a:lnTo>
                    <a:pt x="846" y="2718"/>
                  </a:lnTo>
                  <a:lnTo>
                    <a:pt x="896" y="2740"/>
                  </a:lnTo>
                  <a:lnTo>
                    <a:pt x="946" y="2758"/>
                  </a:lnTo>
                  <a:lnTo>
                    <a:pt x="996" y="2776"/>
                  </a:lnTo>
                  <a:lnTo>
                    <a:pt x="1048" y="2790"/>
                  </a:lnTo>
                  <a:lnTo>
                    <a:pt x="1100" y="2804"/>
                  </a:lnTo>
                  <a:lnTo>
                    <a:pt x="1152" y="2814"/>
                  </a:lnTo>
                  <a:lnTo>
                    <a:pt x="1204" y="2824"/>
                  </a:lnTo>
                  <a:lnTo>
                    <a:pt x="1258" y="2830"/>
                  </a:lnTo>
                  <a:lnTo>
                    <a:pt x="1312" y="2836"/>
                  </a:lnTo>
                  <a:lnTo>
                    <a:pt x="1366" y="2840"/>
                  </a:lnTo>
                  <a:lnTo>
                    <a:pt x="1420" y="2840"/>
                  </a:lnTo>
                  <a:lnTo>
                    <a:pt x="1420" y="2840"/>
                  </a:lnTo>
                  <a:lnTo>
                    <a:pt x="1480" y="2838"/>
                  </a:lnTo>
                  <a:lnTo>
                    <a:pt x="1542" y="2834"/>
                  </a:lnTo>
                  <a:lnTo>
                    <a:pt x="1602" y="2828"/>
                  </a:lnTo>
                  <a:lnTo>
                    <a:pt x="1664" y="2818"/>
                  </a:lnTo>
                  <a:lnTo>
                    <a:pt x="1724" y="2806"/>
                  </a:lnTo>
                  <a:lnTo>
                    <a:pt x="1784" y="2792"/>
                  </a:lnTo>
                  <a:lnTo>
                    <a:pt x="1846" y="2774"/>
                  </a:lnTo>
                  <a:lnTo>
                    <a:pt x="1906" y="2754"/>
                  </a:lnTo>
                  <a:lnTo>
                    <a:pt x="1906" y="2754"/>
                  </a:lnTo>
                  <a:lnTo>
                    <a:pt x="1974" y="2728"/>
                  </a:lnTo>
                  <a:lnTo>
                    <a:pt x="2040" y="2698"/>
                  </a:lnTo>
                  <a:lnTo>
                    <a:pt x="2104" y="2664"/>
                  </a:lnTo>
                  <a:lnTo>
                    <a:pt x="2164" y="2630"/>
                  </a:lnTo>
                  <a:lnTo>
                    <a:pt x="2224" y="2590"/>
                  </a:lnTo>
                  <a:lnTo>
                    <a:pt x="2280" y="2550"/>
                  </a:lnTo>
                  <a:lnTo>
                    <a:pt x="2334" y="2506"/>
                  </a:lnTo>
                  <a:lnTo>
                    <a:pt x="2386" y="2460"/>
                  </a:lnTo>
                  <a:lnTo>
                    <a:pt x="2436" y="2412"/>
                  </a:lnTo>
                  <a:lnTo>
                    <a:pt x="2482" y="2362"/>
                  </a:lnTo>
                  <a:lnTo>
                    <a:pt x="2528" y="2310"/>
                  </a:lnTo>
                  <a:lnTo>
                    <a:pt x="2568" y="2254"/>
                  </a:lnTo>
                  <a:lnTo>
                    <a:pt x="2608" y="2198"/>
                  </a:lnTo>
                  <a:lnTo>
                    <a:pt x="2644" y="2140"/>
                  </a:lnTo>
                  <a:lnTo>
                    <a:pt x="2676" y="2080"/>
                  </a:lnTo>
                  <a:lnTo>
                    <a:pt x="2706" y="2020"/>
                  </a:lnTo>
                  <a:lnTo>
                    <a:pt x="2734" y="1958"/>
                  </a:lnTo>
                  <a:lnTo>
                    <a:pt x="2758" y="1894"/>
                  </a:lnTo>
                  <a:lnTo>
                    <a:pt x="2780" y="1828"/>
                  </a:lnTo>
                  <a:lnTo>
                    <a:pt x="2798" y="1764"/>
                  </a:lnTo>
                  <a:lnTo>
                    <a:pt x="2812" y="1696"/>
                  </a:lnTo>
                  <a:lnTo>
                    <a:pt x="2824" y="1628"/>
                  </a:lnTo>
                  <a:lnTo>
                    <a:pt x="2834" y="1560"/>
                  </a:lnTo>
                  <a:lnTo>
                    <a:pt x="2838" y="1492"/>
                  </a:lnTo>
                  <a:lnTo>
                    <a:pt x="2840" y="1422"/>
                  </a:lnTo>
                  <a:lnTo>
                    <a:pt x="2838" y="1352"/>
                  </a:lnTo>
                  <a:lnTo>
                    <a:pt x="2834" y="1282"/>
                  </a:lnTo>
                  <a:lnTo>
                    <a:pt x="2824" y="1212"/>
                  </a:lnTo>
                  <a:lnTo>
                    <a:pt x="2812" y="1142"/>
                  </a:lnTo>
                  <a:lnTo>
                    <a:pt x="2796" y="1074"/>
                  </a:lnTo>
                  <a:lnTo>
                    <a:pt x="2778" y="1004"/>
                  </a:lnTo>
                  <a:lnTo>
                    <a:pt x="2754" y="934"/>
                  </a:lnTo>
                  <a:lnTo>
                    <a:pt x="2754" y="934"/>
                  </a:lnTo>
                  <a:close/>
                  <a:moveTo>
                    <a:pt x="2668" y="1402"/>
                  </a:moveTo>
                  <a:lnTo>
                    <a:pt x="2668" y="1402"/>
                  </a:lnTo>
                  <a:lnTo>
                    <a:pt x="2652" y="1462"/>
                  </a:lnTo>
                  <a:lnTo>
                    <a:pt x="2630" y="1522"/>
                  </a:lnTo>
                  <a:lnTo>
                    <a:pt x="2606" y="1582"/>
                  </a:lnTo>
                  <a:lnTo>
                    <a:pt x="2574" y="1642"/>
                  </a:lnTo>
                  <a:lnTo>
                    <a:pt x="2574" y="1642"/>
                  </a:lnTo>
                  <a:lnTo>
                    <a:pt x="2550" y="1592"/>
                  </a:lnTo>
                  <a:lnTo>
                    <a:pt x="2524" y="1540"/>
                  </a:lnTo>
                  <a:lnTo>
                    <a:pt x="2494" y="1488"/>
                  </a:lnTo>
                  <a:lnTo>
                    <a:pt x="2462" y="1436"/>
                  </a:lnTo>
                  <a:lnTo>
                    <a:pt x="2426" y="1386"/>
                  </a:lnTo>
                  <a:lnTo>
                    <a:pt x="2388" y="1334"/>
                  </a:lnTo>
                  <a:lnTo>
                    <a:pt x="2348" y="1284"/>
                  </a:lnTo>
                  <a:lnTo>
                    <a:pt x="2306" y="1234"/>
                  </a:lnTo>
                  <a:lnTo>
                    <a:pt x="2306" y="1234"/>
                  </a:lnTo>
                  <a:lnTo>
                    <a:pt x="2344" y="1172"/>
                  </a:lnTo>
                  <a:lnTo>
                    <a:pt x="2360" y="1142"/>
                  </a:lnTo>
                  <a:lnTo>
                    <a:pt x="2376" y="1110"/>
                  </a:lnTo>
                  <a:lnTo>
                    <a:pt x="2390" y="1078"/>
                  </a:lnTo>
                  <a:lnTo>
                    <a:pt x="2402" y="1046"/>
                  </a:lnTo>
                  <a:lnTo>
                    <a:pt x="2414" y="1014"/>
                  </a:lnTo>
                  <a:lnTo>
                    <a:pt x="2424" y="982"/>
                  </a:lnTo>
                  <a:lnTo>
                    <a:pt x="2434" y="950"/>
                  </a:lnTo>
                  <a:lnTo>
                    <a:pt x="2440" y="916"/>
                  </a:lnTo>
                  <a:lnTo>
                    <a:pt x="2446" y="884"/>
                  </a:lnTo>
                  <a:lnTo>
                    <a:pt x="2452" y="852"/>
                  </a:lnTo>
                  <a:lnTo>
                    <a:pt x="2454" y="820"/>
                  </a:lnTo>
                  <a:lnTo>
                    <a:pt x="2456" y="788"/>
                  </a:lnTo>
                  <a:lnTo>
                    <a:pt x="2456" y="754"/>
                  </a:lnTo>
                  <a:lnTo>
                    <a:pt x="2454" y="722"/>
                  </a:lnTo>
                  <a:lnTo>
                    <a:pt x="2454" y="722"/>
                  </a:lnTo>
                  <a:lnTo>
                    <a:pt x="2496" y="786"/>
                  </a:lnTo>
                  <a:lnTo>
                    <a:pt x="2532" y="852"/>
                  </a:lnTo>
                  <a:lnTo>
                    <a:pt x="2564" y="922"/>
                  </a:lnTo>
                  <a:lnTo>
                    <a:pt x="2580" y="956"/>
                  </a:lnTo>
                  <a:lnTo>
                    <a:pt x="2594" y="992"/>
                  </a:lnTo>
                  <a:lnTo>
                    <a:pt x="2594" y="992"/>
                  </a:lnTo>
                  <a:lnTo>
                    <a:pt x="2610" y="1044"/>
                  </a:lnTo>
                  <a:lnTo>
                    <a:pt x="2624" y="1094"/>
                  </a:lnTo>
                  <a:lnTo>
                    <a:pt x="2638" y="1144"/>
                  </a:lnTo>
                  <a:lnTo>
                    <a:pt x="2648" y="1196"/>
                  </a:lnTo>
                  <a:lnTo>
                    <a:pt x="2656" y="1248"/>
                  </a:lnTo>
                  <a:lnTo>
                    <a:pt x="2662" y="1300"/>
                  </a:lnTo>
                  <a:lnTo>
                    <a:pt x="2666" y="1352"/>
                  </a:lnTo>
                  <a:lnTo>
                    <a:pt x="2668" y="1402"/>
                  </a:lnTo>
                  <a:lnTo>
                    <a:pt x="2668" y="1402"/>
                  </a:lnTo>
                  <a:close/>
                  <a:moveTo>
                    <a:pt x="2310" y="584"/>
                  </a:moveTo>
                  <a:lnTo>
                    <a:pt x="2310" y="584"/>
                  </a:lnTo>
                  <a:lnTo>
                    <a:pt x="2322" y="618"/>
                  </a:lnTo>
                  <a:lnTo>
                    <a:pt x="2330" y="652"/>
                  </a:lnTo>
                  <a:lnTo>
                    <a:pt x="2336" y="688"/>
                  </a:lnTo>
                  <a:lnTo>
                    <a:pt x="2340" y="722"/>
                  </a:lnTo>
                  <a:lnTo>
                    <a:pt x="2342" y="758"/>
                  </a:lnTo>
                  <a:lnTo>
                    <a:pt x="2342" y="794"/>
                  </a:lnTo>
                  <a:lnTo>
                    <a:pt x="2340" y="830"/>
                  </a:lnTo>
                  <a:lnTo>
                    <a:pt x="2336" y="866"/>
                  </a:lnTo>
                  <a:lnTo>
                    <a:pt x="2328" y="902"/>
                  </a:lnTo>
                  <a:lnTo>
                    <a:pt x="2320" y="938"/>
                  </a:lnTo>
                  <a:lnTo>
                    <a:pt x="2310" y="972"/>
                  </a:lnTo>
                  <a:lnTo>
                    <a:pt x="2296" y="1008"/>
                  </a:lnTo>
                  <a:lnTo>
                    <a:pt x="2282" y="1044"/>
                  </a:lnTo>
                  <a:lnTo>
                    <a:pt x="2266" y="1080"/>
                  </a:lnTo>
                  <a:lnTo>
                    <a:pt x="2246" y="1114"/>
                  </a:lnTo>
                  <a:lnTo>
                    <a:pt x="2226" y="1150"/>
                  </a:lnTo>
                  <a:lnTo>
                    <a:pt x="2226" y="1150"/>
                  </a:lnTo>
                  <a:lnTo>
                    <a:pt x="2176" y="1100"/>
                  </a:lnTo>
                  <a:lnTo>
                    <a:pt x="2124" y="1052"/>
                  </a:lnTo>
                  <a:lnTo>
                    <a:pt x="2072" y="1004"/>
                  </a:lnTo>
                  <a:lnTo>
                    <a:pt x="2016" y="958"/>
                  </a:lnTo>
                  <a:lnTo>
                    <a:pt x="1958" y="912"/>
                  </a:lnTo>
                  <a:lnTo>
                    <a:pt x="1900" y="868"/>
                  </a:lnTo>
                  <a:lnTo>
                    <a:pt x="1840" y="826"/>
                  </a:lnTo>
                  <a:lnTo>
                    <a:pt x="1780" y="784"/>
                  </a:lnTo>
                  <a:lnTo>
                    <a:pt x="1780" y="784"/>
                  </a:lnTo>
                  <a:lnTo>
                    <a:pt x="1794" y="760"/>
                  </a:lnTo>
                  <a:lnTo>
                    <a:pt x="1806" y="734"/>
                  </a:lnTo>
                  <a:lnTo>
                    <a:pt x="1818" y="708"/>
                  </a:lnTo>
                  <a:lnTo>
                    <a:pt x="1828" y="684"/>
                  </a:lnTo>
                  <a:lnTo>
                    <a:pt x="1836" y="658"/>
                  </a:lnTo>
                  <a:lnTo>
                    <a:pt x="1842" y="634"/>
                  </a:lnTo>
                  <a:lnTo>
                    <a:pt x="1848" y="608"/>
                  </a:lnTo>
                  <a:lnTo>
                    <a:pt x="1852" y="582"/>
                  </a:lnTo>
                  <a:lnTo>
                    <a:pt x="1854" y="558"/>
                  </a:lnTo>
                  <a:lnTo>
                    <a:pt x="1856" y="532"/>
                  </a:lnTo>
                  <a:lnTo>
                    <a:pt x="1856" y="508"/>
                  </a:lnTo>
                  <a:lnTo>
                    <a:pt x="1854" y="482"/>
                  </a:lnTo>
                  <a:lnTo>
                    <a:pt x="1850" y="458"/>
                  </a:lnTo>
                  <a:lnTo>
                    <a:pt x="1846" y="434"/>
                  </a:lnTo>
                  <a:lnTo>
                    <a:pt x="1840" y="410"/>
                  </a:lnTo>
                  <a:lnTo>
                    <a:pt x="1832" y="386"/>
                  </a:lnTo>
                  <a:lnTo>
                    <a:pt x="1832" y="386"/>
                  </a:lnTo>
                  <a:lnTo>
                    <a:pt x="1820" y="360"/>
                  </a:lnTo>
                  <a:lnTo>
                    <a:pt x="1808" y="334"/>
                  </a:lnTo>
                  <a:lnTo>
                    <a:pt x="1794" y="310"/>
                  </a:lnTo>
                  <a:lnTo>
                    <a:pt x="1778" y="286"/>
                  </a:lnTo>
                  <a:lnTo>
                    <a:pt x="1760" y="264"/>
                  </a:lnTo>
                  <a:lnTo>
                    <a:pt x="1740" y="242"/>
                  </a:lnTo>
                  <a:lnTo>
                    <a:pt x="1720" y="222"/>
                  </a:lnTo>
                  <a:lnTo>
                    <a:pt x="1698" y="202"/>
                  </a:lnTo>
                  <a:lnTo>
                    <a:pt x="1698" y="202"/>
                  </a:lnTo>
                  <a:lnTo>
                    <a:pt x="1738" y="212"/>
                  </a:lnTo>
                  <a:lnTo>
                    <a:pt x="1778" y="224"/>
                  </a:lnTo>
                  <a:lnTo>
                    <a:pt x="1818" y="236"/>
                  </a:lnTo>
                  <a:lnTo>
                    <a:pt x="1858" y="250"/>
                  </a:lnTo>
                  <a:lnTo>
                    <a:pt x="1896" y="266"/>
                  </a:lnTo>
                  <a:lnTo>
                    <a:pt x="1934" y="282"/>
                  </a:lnTo>
                  <a:lnTo>
                    <a:pt x="1972" y="300"/>
                  </a:lnTo>
                  <a:lnTo>
                    <a:pt x="2010" y="320"/>
                  </a:lnTo>
                  <a:lnTo>
                    <a:pt x="2046" y="340"/>
                  </a:lnTo>
                  <a:lnTo>
                    <a:pt x="2082" y="362"/>
                  </a:lnTo>
                  <a:lnTo>
                    <a:pt x="2116" y="384"/>
                  </a:lnTo>
                  <a:lnTo>
                    <a:pt x="2150" y="408"/>
                  </a:lnTo>
                  <a:lnTo>
                    <a:pt x="2184" y="432"/>
                  </a:lnTo>
                  <a:lnTo>
                    <a:pt x="2216" y="458"/>
                  </a:lnTo>
                  <a:lnTo>
                    <a:pt x="2248" y="486"/>
                  </a:lnTo>
                  <a:lnTo>
                    <a:pt x="2278" y="514"/>
                  </a:lnTo>
                  <a:lnTo>
                    <a:pt x="2278" y="514"/>
                  </a:lnTo>
                  <a:lnTo>
                    <a:pt x="2296" y="548"/>
                  </a:lnTo>
                  <a:lnTo>
                    <a:pt x="2310" y="584"/>
                  </a:lnTo>
                  <a:lnTo>
                    <a:pt x="2310" y="584"/>
                  </a:lnTo>
                  <a:close/>
                  <a:moveTo>
                    <a:pt x="200" y="1352"/>
                  </a:moveTo>
                  <a:lnTo>
                    <a:pt x="200" y="1352"/>
                  </a:lnTo>
                  <a:lnTo>
                    <a:pt x="188" y="1314"/>
                  </a:lnTo>
                  <a:lnTo>
                    <a:pt x="180" y="1278"/>
                  </a:lnTo>
                  <a:lnTo>
                    <a:pt x="180" y="1278"/>
                  </a:lnTo>
                  <a:lnTo>
                    <a:pt x="186" y="1236"/>
                  </a:lnTo>
                  <a:lnTo>
                    <a:pt x="192" y="1194"/>
                  </a:lnTo>
                  <a:lnTo>
                    <a:pt x="200" y="1154"/>
                  </a:lnTo>
                  <a:lnTo>
                    <a:pt x="210" y="1112"/>
                  </a:lnTo>
                  <a:lnTo>
                    <a:pt x="222" y="1072"/>
                  </a:lnTo>
                  <a:lnTo>
                    <a:pt x="234" y="1032"/>
                  </a:lnTo>
                  <a:lnTo>
                    <a:pt x="248" y="994"/>
                  </a:lnTo>
                  <a:lnTo>
                    <a:pt x="262" y="954"/>
                  </a:lnTo>
                  <a:lnTo>
                    <a:pt x="278" y="916"/>
                  </a:lnTo>
                  <a:lnTo>
                    <a:pt x="296" y="878"/>
                  </a:lnTo>
                  <a:lnTo>
                    <a:pt x="314" y="842"/>
                  </a:lnTo>
                  <a:lnTo>
                    <a:pt x="334" y="804"/>
                  </a:lnTo>
                  <a:lnTo>
                    <a:pt x="356" y="768"/>
                  </a:lnTo>
                  <a:lnTo>
                    <a:pt x="378" y="734"/>
                  </a:lnTo>
                  <a:lnTo>
                    <a:pt x="400" y="700"/>
                  </a:lnTo>
                  <a:lnTo>
                    <a:pt x="426" y="666"/>
                  </a:lnTo>
                  <a:lnTo>
                    <a:pt x="426" y="666"/>
                  </a:lnTo>
                  <a:lnTo>
                    <a:pt x="420" y="694"/>
                  </a:lnTo>
                  <a:lnTo>
                    <a:pt x="418" y="724"/>
                  </a:lnTo>
                  <a:lnTo>
                    <a:pt x="416" y="752"/>
                  </a:lnTo>
                  <a:lnTo>
                    <a:pt x="418" y="782"/>
                  </a:lnTo>
                  <a:lnTo>
                    <a:pt x="420" y="810"/>
                  </a:lnTo>
                  <a:lnTo>
                    <a:pt x="424" y="838"/>
                  </a:lnTo>
                  <a:lnTo>
                    <a:pt x="432" y="866"/>
                  </a:lnTo>
                  <a:lnTo>
                    <a:pt x="440" y="894"/>
                  </a:lnTo>
                  <a:lnTo>
                    <a:pt x="440" y="894"/>
                  </a:lnTo>
                  <a:lnTo>
                    <a:pt x="450" y="916"/>
                  </a:lnTo>
                  <a:lnTo>
                    <a:pt x="460" y="938"/>
                  </a:lnTo>
                  <a:lnTo>
                    <a:pt x="472" y="960"/>
                  </a:lnTo>
                  <a:lnTo>
                    <a:pt x="486" y="982"/>
                  </a:lnTo>
                  <a:lnTo>
                    <a:pt x="500" y="1002"/>
                  </a:lnTo>
                  <a:lnTo>
                    <a:pt x="516" y="1022"/>
                  </a:lnTo>
                  <a:lnTo>
                    <a:pt x="534" y="1040"/>
                  </a:lnTo>
                  <a:lnTo>
                    <a:pt x="552" y="1058"/>
                  </a:lnTo>
                  <a:lnTo>
                    <a:pt x="572" y="1074"/>
                  </a:lnTo>
                  <a:lnTo>
                    <a:pt x="592" y="1090"/>
                  </a:lnTo>
                  <a:lnTo>
                    <a:pt x="614" y="1104"/>
                  </a:lnTo>
                  <a:lnTo>
                    <a:pt x="636" y="1118"/>
                  </a:lnTo>
                  <a:lnTo>
                    <a:pt x="660" y="1132"/>
                  </a:lnTo>
                  <a:lnTo>
                    <a:pt x="684" y="1144"/>
                  </a:lnTo>
                  <a:lnTo>
                    <a:pt x="710" y="1154"/>
                  </a:lnTo>
                  <a:lnTo>
                    <a:pt x="736" y="1164"/>
                  </a:lnTo>
                  <a:lnTo>
                    <a:pt x="736" y="1164"/>
                  </a:lnTo>
                  <a:lnTo>
                    <a:pt x="716" y="1236"/>
                  </a:lnTo>
                  <a:lnTo>
                    <a:pt x="696" y="1306"/>
                  </a:lnTo>
                  <a:lnTo>
                    <a:pt x="680" y="1378"/>
                  </a:lnTo>
                  <a:lnTo>
                    <a:pt x="666" y="1448"/>
                  </a:lnTo>
                  <a:lnTo>
                    <a:pt x="654" y="1520"/>
                  </a:lnTo>
                  <a:lnTo>
                    <a:pt x="642" y="1590"/>
                  </a:lnTo>
                  <a:lnTo>
                    <a:pt x="634" y="1662"/>
                  </a:lnTo>
                  <a:lnTo>
                    <a:pt x="628" y="1732"/>
                  </a:lnTo>
                  <a:lnTo>
                    <a:pt x="628" y="1732"/>
                  </a:lnTo>
                  <a:lnTo>
                    <a:pt x="590" y="1718"/>
                  </a:lnTo>
                  <a:lnTo>
                    <a:pt x="552" y="1702"/>
                  </a:lnTo>
                  <a:lnTo>
                    <a:pt x="516" y="1686"/>
                  </a:lnTo>
                  <a:lnTo>
                    <a:pt x="482" y="1668"/>
                  </a:lnTo>
                  <a:lnTo>
                    <a:pt x="450" y="1648"/>
                  </a:lnTo>
                  <a:lnTo>
                    <a:pt x="418" y="1626"/>
                  </a:lnTo>
                  <a:lnTo>
                    <a:pt x="388" y="1604"/>
                  </a:lnTo>
                  <a:lnTo>
                    <a:pt x="360" y="1582"/>
                  </a:lnTo>
                  <a:lnTo>
                    <a:pt x="334" y="1556"/>
                  </a:lnTo>
                  <a:lnTo>
                    <a:pt x="310" y="1530"/>
                  </a:lnTo>
                  <a:lnTo>
                    <a:pt x="286" y="1504"/>
                  </a:lnTo>
                  <a:lnTo>
                    <a:pt x="266" y="1476"/>
                  </a:lnTo>
                  <a:lnTo>
                    <a:pt x="246" y="1446"/>
                  </a:lnTo>
                  <a:lnTo>
                    <a:pt x="230" y="1416"/>
                  </a:lnTo>
                  <a:lnTo>
                    <a:pt x="214" y="1384"/>
                  </a:lnTo>
                  <a:lnTo>
                    <a:pt x="200" y="1352"/>
                  </a:lnTo>
                  <a:lnTo>
                    <a:pt x="200" y="1352"/>
                  </a:lnTo>
                  <a:close/>
                  <a:moveTo>
                    <a:pt x="1684" y="724"/>
                  </a:moveTo>
                  <a:lnTo>
                    <a:pt x="1684" y="724"/>
                  </a:lnTo>
                  <a:lnTo>
                    <a:pt x="1624" y="690"/>
                  </a:lnTo>
                  <a:lnTo>
                    <a:pt x="1562" y="656"/>
                  </a:lnTo>
                  <a:lnTo>
                    <a:pt x="1502" y="626"/>
                  </a:lnTo>
                  <a:lnTo>
                    <a:pt x="1440" y="596"/>
                  </a:lnTo>
                  <a:lnTo>
                    <a:pt x="1378" y="568"/>
                  </a:lnTo>
                  <a:lnTo>
                    <a:pt x="1316" y="544"/>
                  </a:lnTo>
                  <a:lnTo>
                    <a:pt x="1254" y="520"/>
                  </a:lnTo>
                  <a:lnTo>
                    <a:pt x="1190" y="500"/>
                  </a:lnTo>
                  <a:lnTo>
                    <a:pt x="1190" y="500"/>
                  </a:lnTo>
                  <a:lnTo>
                    <a:pt x="1228" y="454"/>
                  </a:lnTo>
                  <a:lnTo>
                    <a:pt x="1268" y="410"/>
                  </a:lnTo>
                  <a:lnTo>
                    <a:pt x="1306" y="370"/>
                  </a:lnTo>
                  <a:lnTo>
                    <a:pt x="1346" y="334"/>
                  </a:lnTo>
                  <a:lnTo>
                    <a:pt x="1384" y="300"/>
                  </a:lnTo>
                  <a:lnTo>
                    <a:pt x="1424" y="272"/>
                  </a:lnTo>
                  <a:lnTo>
                    <a:pt x="1464" y="246"/>
                  </a:lnTo>
                  <a:lnTo>
                    <a:pt x="1502" y="224"/>
                  </a:lnTo>
                  <a:lnTo>
                    <a:pt x="1502" y="224"/>
                  </a:lnTo>
                  <a:lnTo>
                    <a:pt x="1542" y="240"/>
                  </a:lnTo>
                  <a:lnTo>
                    <a:pt x="1578" y="260"/>
                  </a:lnTo>
                  <a:lnTo>
                    <a:pt x="1612" y="280"/>
                  </a:lnTo>
                  <a:lnTo>
                    <a:pt x="1642" y="306"/>
                  </a:lnTo>
                  <a:lnTo>
                    <a:pt x="1668" y="332"/>
                  </a:lnTo>
                  <a:lnTo>
                    <a:pt x="1690" y="360"/>
                  </a:lnTo>
                  <a:lnTo>
                    <a:pt x="1710" y="392"/>
                  </a:lnTo>
                  <a:lnTo>
                    <a:pt x="1724" y="426"/>
                  </a:lnTo>
                  <a:lnTo>
                    <a:pt x="1724" y="426"/>
                  </a:lnTo>
                  <a:lnTo>
                    <a:pt x="1734" y="460"/>
                  </a:lnTo>
                  <a:lnTo>
                    <a:pt x="1740" y="496"/>
                  </a:lnTo>
                  <a:lnTo>
                    <a:pt x="1742" y="534"/>
                  </a:lnTo>
                  <a:lnTo>
                    <a:pt x="1738" y="570"/>
                  </a:lnTo>
                  <a:lnTo>
                    <a:pt x="1732" y="608"/>
                  </a:lnTo>
                  <a:lnTo>
                    <a:pt x="1720" y="646"/>
                  </a:lnTo>
                  <a:lnTo>
                    <a:pt x="1704" y="686"/>
                  </a:lnTo>
                  <a:lnTo>
                    <a:pt x="1684" y="724"/>
                  </a:lnTo>
                  <a:lnTo>
                    <a:pt x="1684" y="724"/>
                  </a:lnTo>
                  <a:close/>
                  <a:moveTo>
                    <a:pt x="1284" y="188"/>
                  </a:moveTo>
                  <a:lnTo>
                    <a:pt x="1284" y="188"/>
                  </a:lnTo>
                  <a:lnTo>
                    <a:pt x="1312" y="190"/>
                  </a:lnTo>
                  <a:lnTo>
                    <a:pt x="1338" y="192"/>
                  </a:lnTo>
                  <a:lnTo>
                    <a:pt x="1338" y="192"/>
                  </a:lnTo>
                  <a:lnTo>
                    <a:pt x="1310" y="214"/>
                  </a:lnTo>
                  <a:lnTo>
                    <a:pt x="1280" y="236"/>
                  </a:lnTo>
                  <a:lnTo>
                    <a:pt x="1252" y="262"/>
                  </a:lnTo>
                  <a:lnTo>
                    <a:pt x="1224" y="290"/>
                  </a:lnTo>
                  <a:lnTo>
                    <a:pt x="1196" y="318"/>
                  </a:lnTo>
                  <a:lnTo>
                    <a:pt x="1168" y="348"/>
                  </a:lnTo>
                  <a:lnTo>
                    <a:pt x="1140" y="378"/>
                  </a:lnTo>
                  <a:lnTo>
                    <a:pt x="1114" y="412"/>
                  </a:lnTo>
                  <a:lnTo>
                    <a:pt x="1048" y="230"/>
                  </a:lnTo>
                  <a:lnTo>
                    <a:pt x="1048" y="230"/>
                  </a:lnTo>
                  <a:lnTo>
                    <a:pt x="1106" y="212"/>
                  </a:lnTo>
                  <a:lnTo>
                    <a:pt x="1164" y="198"/>
                  </a:lnTo>
                  <a:lnTo>
                    <a:pt x="1164" y="198"/>
                  </a:lnTo>
                  <a:lnTo>
                    <a:pt x="1224" y="192"/>
                  </a:lnTo>
                  <a:lnTo>
                    <a:pt x="1254" y="190"/>
                  </a:lnTo>
                  <a:lnTo>
                    <a:pt x="1284" y="188"/>
                  </a:lnTo>
                  <a:lnTo>
                    <a:pt x="1284" y="188"/>
                  </a:lnTo>
                  <a:close/>
                  <a:moveTo>
                    <a:pt x="940" y="268"/>
                  </a:moveTo>
                  <a:lnTo>
                    <a:pt x="1006" y="452"/>
                  </a:lnTo>
                  <a:lnTo>
                    <a:pt x="1006" y="452"/>
                  </a:lnTo>
                  <a:lnTo>
                    <a:pt x="964" y="444"/>
                  </a:lnTo>
                  <a:lnTo>
                    <a:pt x="922" y="438"/>
                  </a:lnTo>
                  <a:lnTo>
                    <a:pt x="882" y="432"/>
                  </a:lnTo>
                  <a:lnTo>
                    <a:pt x="842" y="428"/>
                  </a:lnTo>
                  <a:lnTo>
                    <a:pt x="804" y="426"/>
                  </a:lnTo>
                  <a:lnTo>
                    <a:pt x="764" y="424"/>
                  </a:lnTo>
                  <a:lnTo>
                    <a:pt x="728" y="424"/>
                  </a:lnTo>
                  <a:lnTo>
                    <a:pt x="692" y="426"/>
                  </a:lnTo>
                  <a:lnTo>
                    <a:pt x="692" y="426"/>
                  </a:lnTo>
                  <a:lnTo>
                    <a:pt x="724" y="396"/>
                  </a:lnTo>
                  <a:lnTo>
                    <a:pt x="758" y="368"/>
                  </a:lnTo>
                  <a:lnTo>
                    <a:pt x="794" y="342"/>
                  </a:lnTo>
                  <a:lnTo>
                    <a:pt x="834" y="318"/>
                  </a:lnTo>
                  <a:lnTo>
                    <a:pt x="834" y="318"/>
                  </a:lnTo>
                  <a:lnTo>
                    <a:pt x="886" y="292"/>
                  </a:lnTo>
                  <a:lnTo>
                    <a:pt x="940" y="268"/>
                  </a:lnTo>
                  <a:lnTo>
                    <a:pt x="940" y="268"/>
                  </a:lnTo>
                  <a:close/>
                  <a:moveTo>
                    <a:pt x="588" y="558"/>
                  </a:moveTo>
                  <a:lnTo>
                    <a:pt x="588" y="558"/>
                  </a:lnTo>
                  <a:lnTo>
                    <a:pt x="632" y="548"/>
                  </a:lnTo>
                  <a:lnTo>
                    <a:pt x="680" y="542"/>
                  </a:lnTo>
                  <a:lnTo>
                    <a:pt x="728" y="540"/>
                  </a:lnTo>
                  <a:lnTo>
                    <a:pt x="780" y="540"/>
                  </a:lnTo>
                  <a:lnTo>
                    <a:pt x="832" y="542"/>
                  </a:lnTo>
                  <a:lnTo>
                    <a:pt x="888" y="548"/>
                  </a:lnTo>
                  <a:lnTo>
                    <a:pt x="944" y="556"/>
                  </a:lnTo>
                  <a:lnTo>
                    <a:pt x="1004" y="568"/>
                  </a:lnTo>
                  <a:lnTo>
                    <a:pt x="1004" y="568"/>
                  </a:lnTo>
                  <a:lnTo>
                    <a:pt x="970" y="624"/>
                  </a:lnTo>
                  <a:lnTo>
                    <a:pt x="936" y="682"/>
                  </a:lnTo>
                  <a:lnTo>
                    <a:pt x="904" y="740"/>
                  </a:lnTo>
                  <a:lnTo>
                    <a:pt x="874" y="802"/>
                  </a:lnTo>
                  <a:lnTo>
                    <a:pt x="846" y="864"/>
                  </a:lnTo>
                  <a:lnTo>
                    <a:pt x="820" y="926"/>
                  </a:lnTo>
                  <a:lnTo>
                    <a:pt x="794" y="990"/>
                  </a:lnTo>
                  <a:lnTo>
                    <a:pt x="770" y="1056"/>
                  </a:lnTo>
                  <a:lnTo>
                    <a:pt x="770" y="1056"/>
                  </a:lnTo>
                  <a:lnTo>
                    <a:pt x="732" y="1040"/>
                  </a:lnTo>
                  <a:lnTo>
                    <a:pt x="694" y="1020"/>
                  </a:lnTo>
                  <a:lnTo>
                    <a:pt x="662" y="1000"/>
                  </a:lnTo>
                  <a:lnTo>
                    <a:pt x="630" y="974"/>
                  </a:lnTo>
                  <a:lnTo>
                    <a:pt x="604" y="948"/>
                  </a:lnTo>
                  <a:lnTo>
                    <a:pt x="582" y="918"/>
                  </a:lnTo>
                  <a:lnTo>
                    <a:pt x="562" y="888"/>
                  </a:lnTo>
                  <a:lnTo>
                    <a:pt x="548" y="854"/>
                  </a:lnTo>
                  <a:lnTo>
                    <a:pt x="548" y="854"/>
                  </a:lnTo>
                  <a:lnTo>
                    <a:pt x="538" y="820"/>
                  </a:lnTo>
                  <a:lnTo>
                    <a:pt x="532" y="784"/>
                  </a:lnTo>
                  <a:lnTo>
                    <a:pt x="530" y="746"/>
                  </a:lnTo>
                  <a:lnTo>
                    <a:pt x="534" y="710"/>
                  </a:lnTo>
                  <a:lnTo>
                    <a:pt x="540" y="672"/>
                  </a:lnTo>
                  <a:lnTo>
                    <a:pt x="552" y="634"/>
                  </a:lnTo>
                  <a:lnTo>
                    <a:pt x="568" y="596"/>
                  </a:lnTo>
                  <a:lnTo>
                    <a:pt x="588" y="558"/>
                  </a:lnTo>
                  <a:lnTo>
                    <a:pt x="588" y="558"/>
                  </a:lnTo>
                  <a:close/>
                  <a:moveTo>
                    <a:pt x="1082" y="658"/>
                  </a:moveTo>
                  <a:lnTo>
                    <a:pt x="1226" y="1056"/>
                  </a:lnTo>
                  <a:lnTo>
                    <a:pt x="1226" y="1056"/>
                  </a:lnTo>
                  <a:lnTo>
                    <a:pt x="1166" y="1070"/>
                  </a:lnTo>
                  <a:lnTo>
                    <a:pt x="1106" y="1082"/>
                  </a:lnTo>
                  <a:lnTo>
                    <a:pt x="1046" y="1088"/>
                  </a:lnTo>
                  <a:lnTo>
                    <a:pt x="988" y="1092"/>
                  </a:lnTo>
                  <a:lnTo>
                    <a:pt x="988" y="1092"/>
                  </a:lnTo>
                  <a:lnTo>
                    <a:pt x="960" y="1090"/>
                  </a:lnTo>
                  <a:lnTo>
                    <a:pt x="934" y="1088"/>
                  </a:lnTo>
                  <a:lnTo>
                    <a:pt x="882" y="1082"/>
                  </a:lnTo>
                  <a:lnTo>
                    <a:pt x="882" y="1082"/>
                  </a:lnTo>
                  <a:lnTo>
                    <a:pt x="902" y="1026"/>
                  </a:lnTo>
                  <a:lnTo>
                    <a:pt x="924" y="970"/>
                  </a:lnTo>
                  <a:lnTo>
                    <a:pt x="948" y="916"/>
                  </a:lnTo>
                  <a:lnTo>
                    <a:pt x="972" y="862"/>
                  </a:lnTo>
                  <a:lnTo>
                    <a:pt x="998" y="810"/>
                  </a:lnTo>
                  <a:lnTo>
                    <a:pt x="1024" y="758"/>
                  </a:lnTo>
                  <a:lnTo>
                    <a:pt x="1052" y="706"/>
                  </a:lnTo>
                  <a:lnTo>
                    <a:pt x="1082" y="658"/>
                  </a:lnTo>
                  <a:lnTo>
                    <a:pt x="1082" y="658"/>
                  </a:lnTo>
                  <a:close/>
                  <a:moveTo>
                    <a:pt x="1188" y="618"/>
                  </a:moveTo>
                  <a:lnTo>
                    <a:pt x="1188" y="618"/>
                  </a:lnTo>
                  <a:lnTo>
                    <a:pt x="1244" y="638"/>
                  </a:lnTo>
                  <a:lnTo>
                    <a:pt x="1298" y="658"/>
                  </a:lnTo>
                  <a:lnTo>
                    <a:pt x="1352" y="680"/>
                  </a:lnTo>
                  <a:lnTo>
                    <a:pt x="1404" y="704"/>
                  </a:lnTo>
                  <a:lnTo>
                    <a:pt x="1458" y="730"/>
                  </a:lnTo>
                  <a:lnTo>
                    <a:pt x="1512" y="758"/>
                  </a:lnTo>
                  <a:lnTo>
                    <a:pt x="1564" y="786"/>
                  </a:lnTo>
                  <a:lnTo>
                    <a:pt x="1616" y="816"/>
                  </a:lnTo>
                  <a:lnTo>
                    <a:pt x="1616" y="816"/>
                  </a:lnTo>
                  <a:lnTo>
                    <a:pt x="1588" y="846"/>
                  </a:lnTo>
                  <a:lnTo>
                    <a:pt x="1558" y="874"/>
                  </a:lnTo>
                  <a:lnTo>
                    <a:pt x="1524" y="902"/>
                  </a:lnTo>
                  <a:lnTo>
                    <a:pt x="1490" y="928"/>
                  </a:lnTo>
                  <a:lnTo>
                    <a:pt x="1454" y="954"/>
                  </a:lnTo>
                  <a:lnTo>
                    <a:pt x="1416" y="976"/>
                  </a:lnTo>
                  <a:lnTo>
                    <a:pt x="1376" y="998"/>
                  </a:lnTo>
                  <a:lnTo>
                    <a:pt x="1334" y="1016"/>
                  </a:lnTo>
                  <a:lnTo>
                    <a:pt x="1188" y="618"/>
                  </a:lnTo>
                  <a:close/>
                  <a:moveTo>
                    <a:pt x="844" y="1194"/>
                  </a:moveTo>
                  <a:lnTo>
                    <a:pt x="844" y="1194"/>
                  </a:lnTo>
                  <a:lnTo>
                    <a:pt x="880" y="1198"/>
                  </a:lnTo>
                  <a:lnTo>
                    <a:pt x="914" y="1202"/>
                  </a:lnTo>
                  <a:lnTo>
                    <a:pt x="950" y="1204"/>
                  </a:lnTo>
                  <a:lnTo>
                    <a:pt x="988" y="1206"/>
                  </a:lnTo>
                  <a:lnTo>
                    <a:pt x="988" y="1206"/>
                  </a:lnTo>
                  <a:lnTo>
                    <a:pt x="1022" y="1204"/>
                  </a:lnTo>
                  <a:lnTo>
                    <a:pt x="1056" y="1202"/>
                  </a:lnTo>
                  <a:lnTo>
                    <a:pt x="1092" y="1200"/>
                  </a:lnTo>
                  <a:lnTo>
                    <a:pt x="1126" y="1194"/>
                  </a:lnTo>
                  <a:lnTo>
                    <a:pt x="1162" y="1188"/>
                  </a:lnTo>
                  <a:lnTo>
                    <a:pt x="1196" y="1180"/>
                  </a:lnTo>
                  <a:lnTo>
                    <a:pt x="1230" y="1172"/>
                  </a:lnTo>
                  <a:lnTo>
                    <a:pt x="1266" y="1162"/>
                  </a:lnTo>
                  <a:lnTo>
                    <a:pt x="1466" y="1712"/>
                  </a:lnTo>
                  <a:lnTo>
                    <a:pt x="1466" y="1712"/>
                  </a:lnTo>
                  <a:lnTo>
                    <a:pt x="1408" y="1730"/>
                  </a:lnTo>
                  <a:lnTo>
                    <a:pt x="1348" y="1744"/>
                  </a:lnTo>
                  <a:lnTo>
                    <a:pt x="1290" y="1758"/>
                  </a:lnTo>
                  <a:lnTo>
                    <a:pt x="1232" y="1768"/>
                  </a:lnTo>
                  <a:lnTo>
                    <a:pt x="1172" y="1778"/>
                  </a:lnTo>
                  <a:lnTo>
                    <a:pt x="1114" y="1784"/>
                  </a:lnTo>
                  <a:lnTo>
                    <a:pt x="1056" y="1788"/>
                  </a:lnTo>
                  <a:lnTo>
                    <a:pt x="1000" y="1788"/>
                  </a:lnTo>
                  <a:lnTo>
                    <a:pt x="1000" y="1788"/>
                  </a:lnTo>
                  <a:lnTo>
                    <a:pt x="1000" y="1788"/>
                  </a:lnTo>
                  <a:lnTo>
                    <a:pt x="932" y="1788"/>
                  </a:lnTo>
                  <a:lnTo>
                    <a:pt x="866" y="1782"/>
                  </a:lnTo>
                  <a:lnTo>
                    <a:pt x="802" y="1774"/>
                  </a:lnTo>
                  <a:lnTo>
                    <a:pt x="740" y="1762"/>
                  </a:lnTo>
                  <a:lnTo>
                    <a:pt x="740" y="1762"/>
                  </a:lnTo>
                  <a:lnTo>
                    <a:pt x="744" y="1692"/>
                  </a:lnTo>
                  <a:lnTo>
                    <a:pt x="752" y="1622"/>
                  </a:lnTo>
                  <a:lnTo>
                    <a:pt x="762" y="1550"/>
                  </a:lnTo>
                  <a:lnTo>
                    <a:pt x="774" y="1478"/>
                  </a:lnTo>
                  <a:lnTo>
                    <a:pt x="790" y="1408"/>
                  </a:lnTo>
                  <a:lnTo>
                    <a:pt x="806" y="1336"/>
                  </a:lnTo>
                  <a:lnTo>
                    <a:pt x="824" y="1264"/>
                  </a:lnTo>
                  <a:lnTo>
                    <a:pt x="844" y="1194"/>
                  </a:lnTo>
                  <a:lnTo>
                    <a:pt x="844" y="1194"/>
                  </a:lnTo>
                  <a:close/>
                  <a:moveTo>
                    <a:pt x="1372" y="1124"/>
                  </a:moveTo>
                  <a:lnTo>
                    <a:pt x="1372" y="1124"/>
                  </a:lnTo>
                  <a:lnTo>
                    <a:pt x="1424" y="1100"/>
                  </a:lnTo>
                  <a:lnTo>
                    <a:pt x="1472" y="1074"/>
                  </a:lnTo>
                  <a:lnTo>
                    <a:pt x="1518" y="1046"/>
                  </a:lnTo>
                  <a:lnTo>
                    <a:pt x="1562" y="1016"/>
                  </a:lnTo>
                  <a:lnTo>
                    <a:pt x="1604" y="984"/>
                  </a:lnTo>
                  <a:lnTo>
                    <a:pt x="1644" y="950"/>
                  </a:lnTo>
                  <a:lnTo>
                    <a:pt x="1680" y="914"/>
                  </a:lnTo>
                  <a:lnTo>
                    <a:pt x="1714" y="876"/>
                  </a:lnTo>
                  <a:lnTo>
                    <a:pt x="1714" y="876"/>
                  </a:lnTo>
                  <a:lnTo>
                    <a:pt x="1776" y="918"/>
                  </a:lnTo>
                  <a:lnTo>
                    <a:pt x="1836" y="960"/>
                  </a:lnTo>
                  <a:lnTo>
                    <a:pt x="1894" y="1004"/>
                  </a:lnTo>
                  <a:lnTo>
                    <a:pt x="1952" y="1050"/>
                  </a:lnTo>
                  <a:lnTo>
                    <a:pt x="2006" y="1098"/>
                  </a:lnTo>
                  <a:lnTo>
                    <a:pt x="2060" y="1146"/>
                  </a:lnTo>
                  <a:lnTo>
                    <a:pt x="2112" y="1194"/>
                  </a:lnTo>
                  <a:lnTo>
                    <a:pt x="2160" y="1244"/>
                  </a:lnTo>
                  <a:lnTo>
                    <a:pt x="2160" y="1244"/>
                  </a:lnTo>
                  <a:lnTo>
                    <a:pt x="2134" y="1276"/>
                  </a:lnTo>
                  <a:lnTo>
                    <a:pt x="2108" y="1308"/>
                  </a:lnTo>
                  <a:lnTo>
                    <a:pt x="2078" y="1340"/>
                  </a:lnTo>
                  <a:lnTo>
                    <a:pt x="2048" y="1370"/>
                  </a:lnTo>
                  <a:lnTo>
                    <a:pt x="2014" y="1400"/>
                  </a:lnTo>
                  <a:lnTo>
                    <a:pt x="1982" y="1430"/>
                  </a:lnTo>
                  <a:lnTo>
                    <a:pt x="1946" y="1458"/>
                  </a:lnTo>
                  <a:lnTo>
                    <a:pt x="1910" y="1486"/>
                  </a:lnTo>
                  <a:lnTo>
                    <a:pt x="1872" y="1512"/>
                  </a:lnTo>
                  <a:lnTo>
                    <a:pt x="1832" y="1538"/>
                  </a:lnTo>
                  <a:lnTo>
                    <a:pt x="1792" y="1564"/>
                  </a:lnTo>
                  <a:lnTo>
                    <a:pt x="1750" y="1588"/>
                  </a:lnTo>
                  <a:lnTo>
                    <a:pt x="1708" y="1610"/>
                  </a:lnTo>
                  <a:lnTo>
                    <a:pt x="1664" y="1632"/>
                  </a:lnTo>
                  <a:lnTo>
                    <a:pt x="1618" y="1654"/>
                  </a:lnTo>
                  <a:lnTo>
                    <a:pt x="1572" y="1672"/>
                  </a:lnTo>
                  <a:lnTo>
                    <a:pt x="1372" y="1124"/>
                  </a:lnTo>
                  <a:close/>
                  <a:moveTo>
                    <a:pt x="622" y="1850"/>
                  </a:moveTo>
                  <a:lnTo>
                    <a:pt x="622" y="1850"/>
                  </a:lnTo>
                  <a:lnTo>
                    <a:pt x="622" y="1914"/>
                  </a:lnTo>
                  <a:lnTo>
                    <a:pt x="624" y="1980"/>
                  </a:lnTo>
                  <a:lnTo>
                    <a:pt x="628" y="2042"/>
                  </a:lnTo>
                  <a:lnTo>
                    <a:pt x="634" y="2104"/>
                  </a:lnTo>
                  <a:lnTo>
                    <a:pt x="642" y="2164"/>
                  </a:lnTo>
                  <a:lnTo>
                    <a:pt x="652" y="2222"/>
                  </a:lnTo>
                  <a:lnTo>
                    <a:pt x="664" y="2278"/>
                  </a:lnTo>
                  <a:lnTo>
                    <a:pt x="678" y="2332"/>
                  </a:lnTo>
                  <a:lnTo>
                    <a:pt x="678" y="2332"/>
                  </a:lnTo>
                  <a:lnTo>
                    <a:pt x="616" y="2306"/>
                  </a:lnTo>
                  <a:lnTo>
                    <a:pt x="558" y="2276"/>
                  </a:lnTo>
                  <a:lnTo>
                    <a:pt x="504" y="2244"/>
                  </a:lnTo>
                  <a:lnTo>
                    <a:pt x="454" y="2210"/>
                  </a:lnTo>
                  <a:lnTo>
                    <a:pt x="454" y="2210"/>
                  </a:lnTo>
                  <a:lnTo>
                    <a:pt x="422" y="2168"/>
                  </a:lnTo>
                  <a:lnTo>
                    <a:pt x="392" y="2126"/>
                  </a:lnTo>
                  <a:lnTo>
                    <a:pt x="362" y="2082"/>
                  </a:lnTo>
                  <a:lnTo>
                    <a:pt x="336" y="2038"/>
                  </a:lnTo>
                  <a:lnTo>
                    <a:pt x="310" y="1992"/>
                  </a:lnTo>
                  <a:lnTo>
                    <a:pt x="288" y="1944"/>
                  </a:lnTo>
                  <a:lnTo>
                    <a:pt x="266" y="1896"/>
                  </a:lnTo>
                  <a:lnTo>
                    <a:pt x="246" y="1846"/>
                  </a:lnTo>
                  <a:lnTo>
                    <a:pt x="246" y="1846"/>
                  </a:lnTo>
                  <a:lnTo>
                    <a:pt x="234" y="1810"/>
                  </a:lnTo>
                  <a:lnTo>
                    <a:pt x="222" y="1772"/>
                  </a:lnTo>
                  <a:lnTo>
                    <a:pt x="202" y="1698"/>
                  </a:lnTo>
                  <a:lnTo>
                    <a:pt x="188" y="1624"/>
                  </a:lnTo>
                  <a:lnTo>
                    <a:pt x="178" y="1550"/>
                  </a:lnTo>
                  <a:lnTo>
                    <a:pt x="178" y="1550"/>
                  </a:lnTo>
                  <a:lnTo>
                    <a:pt x="198" y="1576"/>
                  </a:lnTo>
                  <a:lnTo>
                    <a:pt x="218" y="1600"/>
                  </a:lnTo>
                  <a:lnTo>
                    <a:pt x="240" y="1624"/>
                  </a:lnTo>
                  <a:lnTo>
                    <a:pt x="262" y="1646"/>
                  </a:lnTo>
                  <a:lnTo>
                    <a:pt x="286" y="1668"/>
                  </a:lnTo>
                  <a:lnTo>
                    <a:pt x="312" y="1690"/>
                  </a:lnTo>
                  <a:lnTo>
                    <a:pt x="338" y="1710"/>
                  </a:lnTo>
                  <a:lnTo>
                    <a:pt x="366" y="1730"/>
                  </a:lnTo>
                  <a:lnTo>
                    <a:pt x="394" y="1748"/>
                  </a:lnTo>
                  <a:lnTo>
                    <a:pt x="424" y="1766"/>
                  </a:lnTo>
                  <a:lnTo>
                    <a:pt x="454" y="1782"/>
                  </a:lnTo>
                  <a:lnTo>
                    <a:pt x="486" y="1798"/>
                  </a:lnTo>
                  <a:lnTo>
                    <a:pt x="520" y="1812"/>
                  </a:lnTo>
                  <a:lnTo>
                    <a:pt x="552" y="1826"/>
                  </a:lnTo>
                  <a:lnTo>
                    <a:pt x="586" y="1838"/>
                  </a:lnTo>
                  <a:lnTo>
                    <a:pt x="622" y="1850"/>
                  </a:lnTo>
                  <a:lnTo>
                    <a:pt x="622" y="1850"/>
                  </a:lnTo>
                  <a:close/>
                  <a:moveTo>
                    <a:pt x="806" y="2362"/>
                  </a:moveTo>
                  <a:lnTo>
                    <a:pt x="806" y="2362"/>
                  </a:lnTo>
                  <a:lnTo>
                    <a:pt x="790" y="2310"/>
                  </a:lnTo>
                  <a:lnTo>
                    <a:pt x="774" y="2254"/>
                  </a:lnTo>
                  <a:lnTo>
                    <a:pt x="762" y="2196"/>
                  </a:lnTo>
                  <a:lnTo>
                    <a:pt x="752" y="2136"/>
                  </a:lnTo>
                  <a:lnTo>
                    <a:pt x="744" y="2074"/>
                  </a:lnTo>
                  <a:lnTo>
                    <a:pt x="738" y="2010"/>
                  </a:lnTo>
                  <a:lnTo>
                    <a:pt x="736" y="1944"/>
                  </a:lnTo>
                  <a:lnTo>
                    <a:pt x="736" y="1878"/>
                  </a:lnTo>
                  <a:lnTo>
                    <a:pt x="736" y="1878"/>
                  </a:lnTo>
                  <a:lnTo>
                    <a:pt x="798" y="1888"/>
                  </a:lnTo>
                  <a:lnTo>
                    <a:pt x="864" y="1896"/>
                  </a:lnTo>
                  <a:lnTo>
                    <a:pt x="930" y="1902"/>
                  </a:lnTo>
                  <a:lnTo>
                    <a:pt x="1000" y="1904"/>
                  </a:lnTo>
                  <a:lnTo>
                    <a:pt x="1000" y="1904"/>
                  </a:lnTo>
                  <a:lnTo>
                    <a:pt x="1000" y="1904"/>
                  </a:lnTo>
                  <a:lnTo>
                    <a:pt x="1062" y="1902"/>
                  </a:lnTo>
                  <a:lnTo>
                    <a:pt x="1126" y="1898"/>
                  </a:lnTo>
                  <a:lnTo>
                    <a:pt x="1188" y="1890"/>
                  </a:lnTo>
                  <a:lnTo>
                    <a:pt x="1252" y="1882"/>
                  </a:lnTo>
                  <a:lnTo>
                    <a:pt x="1314" y="1870"/>
                  </a:lnTo>
                  <a:lnTo>
                    <a:pt x="1378" y="1856"/>
                  </a:lnTo>
                  <a:lnTo>
                    <a:pt x="1442" y="1838"/>
                  </a:lnTo>
                  <a:lnTo>
                    <a:pt x="1504" y="1818"/>
                  </a:lnTo>
                  <a:lnTo>
                    <a:pt x="1688" y="2324"/>
                  </a:lnTo>
                  <a:lnTo>
                    <a:pt x="1688" y="2324"/>
                  </a:lnTo>
                  <a:lnTo>
                    <a:pt x="1632" y="2342"/>
                  </a:lnTo>
                  <a:lnTo>
                    <a:pt x="1576" y="2358"/>
                  </a:lnTo>
                  <a:lnTo>
                    <a:pt x="1518" y="2372"/>
                  </a:lnTo>
                  <a:lnTo>
                    <a:pt x="1462" y="2384"/>
                  </a:lnTo>
                  <a:lnTo>
                    <a:pt x="1406" y="2394"/>
                  </a:lnTo>
                  <a:lnTo>
                    <a:pt x="1350" y="2402"/>
                  </a:lnTo>
                  <a:lnTo>
                    <a:pt x="1294" y="2408"/>
                  </a:lnTo>
                  <a:lnTo>
                    <a:pt x="1238" y="2412"/>
                  </a:lnTo>
                  <a:lnTo>
                    <a:pt x="1182" y="2414"/>
                  </a:lnTo>
                  <a:lnTo>
                    <a:pt x="1128" y="2414"/>
                  </a:lnTo>
                  <a:lnTo>
                    <a:pt x="1072" y="2412"/>
                  </a:lnTo>
                  <a:lnTo>
                    <a:pt x="1018" y="2408"/>
                  </a:lnTo>
                  <a:lnTo>
                    <a:pt x="966" y="2402"/>
                  </a:lnTo>
                  <a:lnTo>
                    <a:pt x="914" y="2394"/>
                  </a:lnTo>
                  <a:lnTo>
                    <a:pt x="862" y="2386"/>
                  </a:lnTo>
                  <a:lnTo>
                    <a:pt x="812" y="2374"/>
                  </a:lnTo>
                  <a:lnTo>
                    <a:pt x="812" y="2374"/>
                  </a:lnTo>
                  <a:lnTo>
                    <a:pt x="806" y="2362"/>
                  </a:lnTo>
                  <a:lnTo>
                    <a:pt x="806" y="2362"/>
                  </a:lnTo>
                  <a:close/>
                  <a:moveTo>
                    <a:pt x="1612" y="1780"/>
                  </a:moveTo>
                  <a:lnTo>
                    <a:pt x="1612" y="1780"/>
                  </a:lnTo>
                  <a:lnTo>
                    <a:pt x="1660" y="1760"/>
                  </a:lnTo>
                  <a:lnTo>
                    <a:pt x="1708" y="1738"/>
                  </a:lnTo>
                  <a:lnTo>
                    <a:pt x="1754" y="1716"/>
                  </a:lnTo>
                  <a:lnTo>
                    <a:pt x="1800" y="1692"/>
                  </a:lnTo>
                  <a:lnTo>
                    <a:pt x="1844" y="1666"/>
                  </a:lnTo>
                  <a:lnTo>
                    <a:pt x="1886" y="1640"/>
                  </a:lnTo>
                  <a:lnTo>
                    <a:pt x="1928" y="1612"/>
                  </a:lnTo>
                  <a:lnTo>
                    <a:pt x="1968" y="1584"/>
                  </a:lnTo>
                  <a:lnTo>
                    <a:pt x="2006" y="1556"/>
                  </a:lnTo>
                  <a:lnTo>
                    <a:pt x="2044" y="1526"/>
                  </a:lnTo>
                  <a:lnTo>
                    <a:pt x="2080" y="1494"/>
                  </a:lnTo>
                  <a:lnTo>
                    <a:pt x="2114" y="1462"/>
                  </a:lnTo>
                  <a:lnTo>
                    <a:pt x="2148" y="1430"/>
                  </a:lnTo>
                  <a:lnTo>
                    <a:pt x="2180" y="1398"/>
                  </a:lnTo>
                  <a:lnTo>
                    <a:pt x="2210" y="1364"/>
                  </a:lnTo>
                  <a:lnTo>
                    <a:pt x="2238" y="1330"/>
                  </a:lnTo>
                  <a:lnTo>
                    <a:pt x="2238" y="1330"/>
                  </a:lnTo>
                  <a:lnTo>
                    <a:pt x="2280" y="1380"/>
                  </a:lnTo>
                  <a:lnTo>
                    <a:pt x="2320" y="1432"/>
                  </a:lnTo>
                  <a:lnTo>
                    <a:pt x="2358" y="1486"/>
                  </a:lnTo>
                  <a:lnTo>
                    <a:pt x="2392" y="1538"/>
                  </a:lnTo>
                  <a:lnTo>
                    <a:pt x="2422" y="1590"/>
                  </a:lnTo>
                  <a:lnTo>
                    <a:pt x="2450" y="1644"/>
                  </a:lnTo>
                  <a:lnTo>
                    <a:pt x="2474" y="1696"/>
                  </a:lnTo>
                  <a:lnTo>
                    <a:pt x="2496" y="1748"/>
                  </a:lnTo>
                  <a:lnTo>
                    <a:pt x="2496" y="1748"/>
                  </a:lnTo>
                  <a:lnTo>
                    <a:pt x="2500" y="1760"/>
                  </a:lnTo>
                  <a:lnTo>
                    <a:pt x="2500" y="1760"/>
                  </a:lnTo>
                  <a:lnTo>
                    <a:pt x="2468" y="1800"/>
                  </a:lnTo>
                  <a:lnTo>
                    <a:pt x="2434" y="1842"/>
                  </a:lnTo>
                  <a:lnTo>
                    <a:pt x="2400" y="1880"/>
                  </a:lnTo>
                  <a:lnTo>
                    <a:pt x="2362" y="1920"/>
                  </a:lnTo>
                  <a:lnTo>
                    <a:pt x="2324" y="1956"/>
                  </a:lnTo>
                  <a:lnTo>
                    <a:pt x="2282" y="1994"/>
                  </a:lnTo>
                  <a:lnTo>
                    <a:pt x="2240" y="2028"/>
                  </a:lnTo>
                  <a:lnTo>
                    <a:pt x="2196" y="2062"/>
                  </a:lnTo>
                  <a:lnTo>
                    <a:pt x="2152" y="2094"/>
                  </a:lnTo>
                  <a:lnTo>
                    <a:pt x="2104" y="2126"/>
                  </a:lnTo>
                  <a:lnTo>
                    <a:pt x="2056" y="2156"/>
                  </a:lnTo>
                  <a:lnTo>
                    <a:pt x="2006" y="2184"/>
                  </a:lnTo>
                  <a:lnTo>
                    <a:pt x="1956" y="2212"/>
                  </a:lnTo>
                  <a:lnTo>
                    <a:pt x="1904" y="2238"/>
                  </a:lnTo>
                  <a:lnTo>
                    <a:pt x="1850" y="2262"/>
                  </a:lnTo>
                  <a:lnTo>
                    <a:pt x="1796" y="2284"/>
                  </a:lnTo>
                  <a:lnTo>
                    <a:pt x="1612" y="1780"/>
                  </a:lnTo>
                  <a:close/>
                  <a:moveTo>
                    <a:pt x="918" y="2562"/>
                  </a:moveTo>
                  <a:lnTo>
                    <a:pt x="918" y="2562"/>
                  </a:lnTo>
                  <a:lnTo>
                    <a:pt x="896" y="2534"/>
                  </a:lnTo>
                  <a:lnTo>
                    <a:pt x="876" y="2504"/>
                  </a:lnTo>
                  <a:lnTo>
                    <a:pt x="876" y="2504"/>
                  </a:lnTo>
                  <a:lnTo>
                    <a:pt x="942" y="2516"/>
                  </a:lnTo>
                  <a:lnTo>
                    <a:pt x="1010" y="2522"/>
                  </a:lnTo>
                  <a:lnTo>
                    <a:pt x="1078" y="2528"/>
                  </a:lnTo>
                  <a:lnTo>
                    <a:pt x="1148" y="2528"/>
                  </a:lnTo>
                  <a:lnTo>
                    <a:pt x="1148" y="2528"/>
                  </a:lnTo>
                  <a:lnTo>
                    <a:pt x="1220" y="2528"/>
                  </a:lnTo>
                  <a:lnTo>
                    <a:pt x="1292" y="2522"/>
                  </a:lnTo>
                  <a:lnTo>
                    <a:pt x="1364" y="2516"/>
                  </a:lnTo>
                  <a:lnTo>
                    <a:pt x="1436" y="2504"/>
                  </a:lnTo>
                  <a:lnTo>
                    <a:pt x="1510" y="2490"/>
                  </a:lnTo>
                  <a:lnTo>
                    <a:pt x="1582" y="2474"/>
                  </a:lnTo>
                  <a:lnTo>
                    <a:pt x="1654" y="2454"/>
                  </a:lnTo>
                  <a:lnTo>
                    <a:pt x="1728" y="2432"/>
                  </a:lnTo>
                  <a:lnTo>
                    <a:pt x="1792" y="2610"/>
                  </a:lnTo>
                  <a:lnTo>
                    <a:pt x="1792" y="2610"/>
                  </a:lnTo>
                  <a:lnTo>
                    <a:pt x="1746" y="2624"/>
                  </a:lnTo>
                  <a:lnTo>
                    <a:pt x="1700" y="2636"/>
                  </a:lnTo>
                  <a:lnTo>
                    <a:pt x="1654" y="2646"/>
                  </a:lnTo>
                  <a:lnTo>
                    <a:pt x="1608" y="2654"/>
                  </a:lnTo>
                  <a:lnTo>
                    <a:pt x="1562" y="2660"/>
                  </a:lnTo>
                  <a:lnTo>
                    <a:pt x="1514" y="2666"/>
                  </a:lnTo>
                  <a:lnTo>
                    <a:pt x="1468" y="2668"/>
                  </a:lnTo>
                  <a:lnTo>
                    <a:pt x="1420" y="2668"/>
                  </a:lnTo>
                  <a:lnTo>
                    <a:pt x="1420" y="2668"/>
                  </a:lnTo>
                  <a:lnTo>
                    <a:pt x="1354" y="2668"/>
                  </a:lnTo>
                  <a:lnTo>
                    <a:pt x="1288" y="2662"/>
                  </a:lnTo>
                  <a:lnTo>
                    <a:pt x="1224" y="2654"/>
                  </a:lnTo>
                  <a:lnTo>
                    <a:pt x="1160" y="2640"/>
                  </a:lnTo>
                  <a:lnTo>
                    <a:pt x="1098" y="2626"/>
                  </a:lnTo>
                  <a:lnTo>
                    <a:pt x="1036" y="2608"/>
                  </a:lnTo>
                  <a:lnTo>
                    <a:pt x="976" y="2586"/>
                  </a:lnTo>
                  <a:lnTo>
                    <a:pt x="918" y="2562"/>
                  </a:lnTo>
                  <a:lnTo>
                    <a:pt x="918" y="2562"/>
                  </a:lnTo>
                  <a:close/>
                  <a:moveTo>
                    <a:pt x="1900" y="2570"/>
                  </a:moveTo>
                  <a:lnTo>
                    <a:pt x="1834" y="2392"/>
                  </a:lnTo>
                  <a:lnTo>
                    <a:pt x="1834" y="2392"/>
                  </a:lnTo>
                  <a:lnTo>
                    <a:pt x="1886" y="2370"/>
                  </a:lnTo>
                  <a:lnTo>
                    <a:pt x="1938" y="2348"/>
                  </a:lnTo>
                  <a:lnTo>
                    <a:pt x="1988" y="2324"/>
                  </a:lnTo>
                  <a:lnTo>
                    <a:pt x="2038" y="2298"/>
                  </a:lnTo>
                  <a:lnTo>
                    <a:pt x="2086" y="2270"/>
                  </a:lnTo>
                  <a:lnTo>
                    <a:pt x="2134" y="2242"/>
                  </a:lnTo>
                  <a:lnTo>
                    <a:pt x="2180" y="2214"/>
                  </a:lnTo>
                  <a:lnTo>
                    <a:pt x="2224" y="2184"/>
                  </a:lnTo>
                  <a:lnTo>
                    <a:pt x="2268" y="2152"/>
                  </a:lnTo>
                  <a:lnTo>
                    <a:pt x="2310" y="2120"/>
                  </a:lnTo>
                  <a:lnTo>
                    <a:pt x="2352" y="2086"/>
                  </a:lnTo>
                  <a:lnTo>
                    <a:pt x="2392" y="2050"/>
                  </a:lnTo>
                  <a:lnTo>
                    <a:pt x="2430" y="2014"/>
                  </a:lnTo>
                  <a:lnTo>
                    <a:pt x="2466" y="1978"/>
                  </a:lnTo>
                  <a:lnTo>
                    <a:pt x="2500" y="1940"/>
                  </a:lnTo>
                  <a:lnTo>
                    <a:pt x="2534" y="1902"/>
                  </a:lnTo>
                  <a:lnTo>
                    <a:pt x="2534" y="1902"/>
                  </a:lnTo>
                  <a:lnTo>
                    <a:pt x="2538" y="1938"/>
                  </a:lnTo>
                  <a:lnTo>
                    <a:pt x="2538" y="1972"/>
                  </a:lnTo>
                  <a:lnTo>
                    <a:pt x="2538" y="1972"/>
                  </a:lnTo>
                  <a:lnTo>
                    <a:pt x="2512" y="2022"/>
                  </a:lnTo>
                  <a:lnTo>
                    <a:pt x="2484" y="2072"/>
                  </a:lnTo>
                  <a:lnTo>
                    <a:pt x="2454" y="2118"/>
                  </a:lnTo>
                  <a:lnTo>
                    <a:pt x="2422" y="2164"/>
                  </a:lnTo>
                  <a:lnTo>
                    <a:pt x="2388" y="2208"/>
                  </a:lnTo>
                  <a:lnTo>
                    <a:pt x="2352" y="2250"/>
                  </a:lnTo>
                  <a:lnTo>
                    <a:pt x="2314" y="2292"/>
                  </a:lnTo>
                  <a:lnTo>
                    <a:pt x="2274" y="2330"/>
                  </a:lnTo>
                  <a:lnTo>
                    <a:pt x="2232" y="2368"/>
                  </a:lnTo>
                  <a:lnTo>
                    <a:pt x="2190" y="2402"/>
                  </a:lnTo>
                  <a:lnTo>
                    <a:pt x="2144" y="2436"/>
                  </a:lnTo>
                  <a:lnTo>
                    <a:pt x="2098" y="2466"/>
                  </a:lnTo>
                  <a:lnTo>
                    <a:pt x="2050" y="2496"/>
                  </a:lnTo>
                  <a:lnTo>
                    <a:pt x="2002" y="2524"/>
                  </a:lnTo>
                  <a:lnTo>
                    <a:pt x="1952" y="2548"/>
                  </a:lnTo>
                  <a:lnTo>
                    <a:pt x="1900" y="2570"/>
                  </a:lnTo>
                  <a:lnTo>
                    <a:pt x="1900" y="2570"/>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03" name="Freeform 18"/>
            <p:cNvSpPr>
              <a:spLocks noEditPoints="1"/>
            </p:cNvSpPr>
            <p:nvPr/>
          </p:nvSpPr>
          <p:spPr bwMode="auto">
            <a:xfrm>
              <a:off x="9404580" y="3630458"/>
              <a:ext cx="306000" cy="306000"/>
            </a:xfrm>
            <a:custGeom>
              <a:avLst/>
              <a:gdLst>
                <a:gd name="T0" fmla="*/ 1022 w 3348"/>
                <a:gd name="T1" fmla="*/ 132 h 3348"/>
                <a:gd name="T2" fmla="*/ 382 w 3348"/>
                <a:gd name="T3" fmla="*/ 610 h 3348"/>
                <a:gd name="T4" fmla="*/ 34 w 3348"/>
                <a:gd name="T5" fmla="*/ 1338 h 3348"/>
                <a:gd name="T6" fmla="*/ 52 w 3348"/>
                <a:gd name="T7" fmla="*/ 2092 h 3348"/>
                <a:gd name="T8" fmla="*/ 436 w 3348"/>
                <a:gd name="T9" fmla="*/ 2800 h 3348"/>
                <a:gd name="T10" fmla="*/ 1098 w 3348"/>
                <a:gd name="T11" fmla="*/ 3246 h 3348"/>
                <a:gd name="T12" fmla="*/ 1846 w 3348"/>
                <a:gd name="T13" fmla="*/ 3340 h 3348"/>
                <a:gd name="T14" fmla="*/ 2610 w 3348"/>
                <a:gd name="T15" fmla="*/ 3062 h 3348"/>
                <a:gd name="T16" fmla="*/ 3146 w 3348"/>
                <a:gd name="T17" fmla="*/ 2472 h 3348"/>
                <a:gd name="T18" fmla="*/ 3348 w 3348"/>
                <a:gd name="T19" fmla="*/ 1674 h 3348"/>
                <a:gd name="T20" fmla="*/ 3182 w 3348"/>
                <a:gd name="T21" fmla="*/ 948 h 3348"/>
                <a:gd name="T22" fmla="*/ 2676 w 3348"/>
                <a:gd name="T23" fmla="*/ 332 h 3348"/>
                <a:gd name="T24" fmla="*/ 1930 w 3348"/>
                <a:gd name="T25" fmla="*/ 20 h 3348"/>
                <a:gd name="T26" fmla="*/ 1368 w 3348"/>
                <a:gd name="T27" fmla="*/ 3160 h 3348"/>
                <a:gd name="T28" fmla="*/ 710 w 3348"/>
                <a:gd name="T29" fmla="*/ 2844 h 3348"/>
                <a:gd name="T30" fmla="*/ 278 w 3348"/>
                <a:gd name="T31" fmla="*/ 2264 h 3348"/>
                <a:gd name="T32" fmla="*/ 160 w 3348"/>
                <a:gd name="T33" fmla="*/ 1596 h 3348"/>
                <a:gd name="T34" fmla="*/ 378 w 3348"/>
                <a:gd name="T35" fmla="*/ 888 h 3348"/>
                <a:gd name="T36" fmla="*/ 888 w 3348"/>
                <a:gd name="T37" fmla="*/ 378 h 3348"/>
                <a:gd name="T38" fmla="*/ 1596 w 3348"/>
                <a:gd name="T39" fmla="*/ 160 h 3348"/>
                <a:gd name="T40" fmla="*/ 2264 w 3348"/>
                <a:gd name="T41" fmla="*/ 278 h 3348"/>
                <a:gd name="T42" fmla="*/ 2844 w 3348"/>
                <a:gd name="T43" fmla="*/ 710 h 3348"/>
                <a:gd name="T44" fmla="*/ 3160 w 3348"/>
                <a:gd name="T45" fmla="*/ 1368 h 3348"/>
                <a:gd name="T46" fmla="*/ 3142 w 3348"/>
                <a:gd name="T47" fmla="*/ 2054 h 3348"/>
                <a:gd name="T48" fmla="*/ 2796 w 3348"/>
                <a:gd name="T49" fmla="*/ 2694 h 3348"/>
                <a:gd name="T50" fmla="*/ 2196 w 3348"/>
                <a:gd name="T51" fmla="*/ 3098 h 3348"/>
                <a:gd name="T52" fmla="*/ 2778 w 3348"/>
                <a:gd name="T53" fmla="*/ 1758 h 3348"/>
                <a:gd name="T54" fmla="*/ 2696 w 3348"/>
                <a:gd name="T55" fmla="*/ 1658 h 3348"/>
                <a:gd name="T56" fmla="*/ 2968 w 3348"/>
                <a:gd name="T57" fmla="*/ 1530 h 3348"/>
                <a:gd name="T58" fmla="*/ 2774 w 3348"/>
                <a:gd name="T59" fmla="*/ 978 h 3348"/>
                <a:gd name="T60" fmla="*/ 2370 w 3348"/>
                <a:gd name="T61" fmla="*/ 574 h 3348"/>
                <a:gd name="T62" fmla="*/ 1820 w 3348"/>
                <a:gd name="T63" fmla="*/ 380 h 3348"/>
                <a:gd name="T64" fmla="*/ 1692 w 3348"/>
                <a:gd name="T65" fmla="*/ 652 h 3348"/>
                <a:gd name="T66" fmla="*/ 1590 w 3348"/>
                <a:gd name="T67" fmla="*/ 570 h 3348"/>
                <a:gd name="T68" fmla="*/ 1130 w 3348"/>
                <a:gd name="T69" fmla="*/ 492 h 3348"/>
                <a:gd name="T70" fmla="*/ 676 w 3348"/>
                <a:gd name="T71" fmla="*/ 838 h 3348"/>
                <a:gd name="T72" fmla="*/ 412 w 3348"/>
                <a:gd name="T73" fmla="*/ 1352 h 3348"/>
                <a:gd name="T74" fmla="*/ 630 w 3348"/>
                <a:gd name="T75" fmla="*/ 1614 h 3348"/>
                <a:gd name="T76" fmla="*/ 616 w 3348"/>
                <a:gd name="T77" fmla="*/ 1744 h 3348"/>
                <a:gd name="T78" fmla="*/ 428 w 3348"/>
                <a:gd name="T79" fmla="*/ 2054 h 3348"/>
                <a:gd name="T80" fmla="*/ 714 w 3348"/>
                <a:gd name="T81" fmla="*/ 2554 h 3348"/>
                <a:gd name="T82" fmla="*/ 1184 w 3348"/>
                <a:gd name="T83" fmla="*/ 2880 h 3348"/>
                <a:gd name="T84" fmla="*/ 1592 w 3348"/>
                <a:gd name="T85" fmla="*/ 2762 h 3348"/>
                <a:gd name="T86" fmla="*/ 1708 w 3348"/>
                <a:gd name="T87" fmla="*/ 2702 h 3348"/>
                <a:gd name="T88" fmla="*/ 1880 w 3348"/>
                <a:gd name="T89" fmla="*/ 2960 h 3348"/>
                <a:gd name="T90" fmla="*/ 2418 w 3348"/>
                <a:gd name="T91" fmla="*/ 2742 h 3348"/>
                <a:gd name="T92" fmla="*/ 2804 w 3348"/>
                <a:gd name="T93" fmla="*/ 2322 h 3348"/>
                <a:gd name="T94" fmla="*/ 2974 w 3348"/>
                <a:gd name="T95" fmla="*/ 1758 h 3348"/>
                <a:gd name="T96" fmla="*/ 1800 w 3348"/>
                <a:gd name="T97" fmla="*/ 1920 h 3348"/>
                <a:gd name="T98" fmla="*/ 1568 w 3348"/>
                <a:gd name="T99" fmla="*/ 1928 h 3348"/>
                <a:gd name="T100" fmla="*/ 1406 w 3348"/>
                <a:gd name="T101" fmla="*/ 1730 h 3348"/>
                <a:gd name="T102" fmla="*/ 1550 w 3348"/>
                <a:gd name="T103" fmla="*/ 1430 h 3348"/>
                <a:gd name="T104" fmla="*/ 1800 w 3348"/>
                <a:gd name="T105" fmla="*/ 1430 h 3348"/>
                <a:gd name="T106" fmla="*/ 1676 w 3348"/>
                <a:gd name="T107" fmla="*/ 1534 h 3348"/>
                <a:gd name="T108" fmla="*/ 1784 w 3348"/>
                <a:gd name="T109" fmla="*/ 1586 h 3348"/>
                <a:gd name="T110" fmla="*/ 1814 w 3348"/>
                <a:gd name="T111" fmla="*/ 1704 h 3348"/>
                <a:gd name="T112" fmla="*/ 1730 w 3348"/>
                <a:gd name="T113" fmla="*/ 1804 h 3348"/>
                <a:gd name="T114" fmla="*/ 1608 w 3348"/>
                <a:gd name="T115" fmla="*/ 1798 h 3348"/>
                <a:gd name="T116" fmla="*/ 1536 w 3348"/>
                <a:gd name="T117" fmla="*/ 1690 h 3348"/>
                <a:gd name="T118" fmla="*/ 1576 w 3348"/>
                <a:gd name="T119" fmla="*/ 1576 h 3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8" h="3348">
                  <a:moveTo>
                    <a:pt x="1674" y="0"/>
                  </a:moveTo>
                  <a:lnTo>
                    <a:pt x="1674" y="0"/>
                  </a:lnTo>
                  <a:lnTo>
                    <a:pt x="1588" y="2"/>
                  </a:lnTo>
                  <a:lnTo>
                    <a:pt x="1504" y="10"/>
                  </a:lnTo>
                  <a:lnTo>
                    <a:pt x="1420" y="20"/>
                  </a:lnTo>
                  <a:lnTo>
                    <a:pt x="1336" y="34"/>
                  </a:lnTo>
                  <a:lnTo>
                    <a:pt x="1256" y="54"/>
                  </a:lnTo>
                  <a:lnTo>
                    <a:pt x="1176" y="76"/>
                  </a:lnTo>
                  <a:lnTo>
                    <a:pt x="1098" y="102"/>
                  </a:lnTo>
                  <a:lnTo>
                    <a:pt x="1022" y="132"/>
                  </a:lnTo>
                  <a:lnTo>
                    <a:pt x="948" y="166"/>
                  </a:lnTo>
                  <a:lnTo>
                    <a:pt x="876" y="202"/>
                  </a:lnTo>
                  <a:lnTo>
                    <a:pt x="806" y="242"/>
                  </a:lnTo>
                  <a:lnTo>
                    <a:pt x="738" y="286"/>
                  </a:lnTo>
                  <a:lnTo>
                    <a:pt x="672" y="332"/>
                  </a:lnTo>
                  <a:lnTo>
                    <a:pt x="610" y="382"/>
                  </a:lnTo>
                  <a:lnTo>
                    <a:pt x="548" y="436"/>
                  </a:lnTo>
                  <a:lnTo>
                    <a:pt x="490" y="490"/>
                  </a:lnTo>
                  <a:lnTo>
                    <a:pt x="436" y="548"/>
                  </a:lnTo>
                  <a:lnTo>
                    <a:pt x="382" y="610"/>
                  </a:lnTo>
                  <a:lnTo>
                    <a:pt x="332" y="672"/>
                  </a:lnTo>
                  <a:lnTo>
                    <a:pt x="286" y="738"/>
                  </a:lnTo>
                  <a:lnTo>
                    <a:pt x="242" y="806"/>
                  </a:lnTo>
                  <a:lnTo>
                    <a:pt x="202" y="876"/>
                  </a:lnTo>
                  <a:lnTo>
                    <a:pt x="166" y="948"/>
                  </a:lnTo>
                  <a:lnTo>
                    <a:pt x="132" y="1022"/>
                  </a:lnTo>
                  <a:lnTo>
                    <a:pt x="102" y="1098"/>
                  </a:lnTo>
                  <a:lnTo>
                    <a:pt x="76" y="1176"/>
                  </a:lnTo>
                  <a:lnTo>
                    <a:pt x="52" y="1256"/>
                  </a:lnTo>
                  <a:lnTo>
                    <a:pt x="34" y="1338"/>
                  </a:lnTo>
                  <a:lnTo>
                    <a:pt x="20" y="1420"/>
                  </a:lnTo>
                  <a:lnTo>
                    <a:pt x="8" y="1504"/>
                  </a:lnTo>
                  <a:lnTo>
                    <a:pt x="2" y="1588"/>
                  </a:lnTo>
                  <a:lnTo>
                    <a:pt x="0" y="1674"/>
                  </a:lnTo>
                  <a:lnTo>
                    <a:pt x="0" y="1674"/>
                  </a:lnTo>
                  <a:lnTo>
                    <a:pt x="2" y="1760"/>
                  </a:lnTo>
                  <a:lnTo>
                    <a:pt x="8" y="1846"/>
                  </a:lnTo>
                  <a:lnTo>
                    <a:pt x="20" y="1930"/>
                  </a:lnTo>
                  <a:lnTo>
                    <a:pt x="34" y="2012"/>
                  </a:lnTo>
                  <a:lnTo>
                    <a:pt x="52" y="2092"/>
                  </a:lnTo>
                  <a:lnTo>
                    <a:pt x="76" y="2172"/>
                  </a:lnTo>
                  <a:lnTo>
                    <a:pt x="102" y="2250"/>
                  </a:lnTo>
                  <a:lnTo>
                    <a:pt x="132" y="2326"/>
                  </a:lnTo>
                  <a:lnTo>
                    <a:pt x="166" y="2400"/>
                  </a:lnTo>
                  <a:lnTo>
                    <a:pt x="202" y="2472"/>
                  </a:lnTo>
                  <a:lnTo>
                    <a:pt x="242" y="2542"/>
                  </a:lnTo>
                  <a:lnTo>
                    <a:pt x="286" y="2610"/>
                  </a:lnTo>
                  <a:lnTo>
                    <a:pt x="332" y="2676"/>
                  </a:lnTo>
                  <a:lnTo>
                    <a:pt x="382" y="2740"/>
                  </a:lnTo>
                  <a:lnTo>
                    <a:pt x="436" y="2800"/>
                  </a:lnTo>
                  <a:lnTo>
                    <a:pt x="490" y="2858"/>
                  </a:lnTo>
                  <a:lnTo>
                    <a:pt x="548" y="2914"/>
                  </a:lnTo>
                  <a:lnTo>
                    <a:pt x="610" y="2966"/>
                  </a:lnTo>
                  <a:lnTo>
                    <a:pt x="672" y="3016"/>
                  </a:lnTo>
                  <a:lnTo>
                    <a:pt x="738" y="3062"/>
                  </a:lnTo>
                  <a:lnTo>
                    <a:pt x="806" y="3106"/>
                  </a:lnTo>
                  <a:lnTo>
                    <a:pt x="876" y="3146"/>
                  </a:lnTo>
                  <a:lnTo>
                    <a:pt x="948" y="3184"/>
                  </a:lnTo>
                  <a:lnTo>
                    <a:pt x="1022" y="3216"/>
                  </a:lnTo>
                  <a:lnTo>
                    <a:pt x="1098" y="3246"/>
                  </a:lnTo>
                  <a:lnTo>
                    <a:pt x="1176" y="3274"/>
                  </a:lnTo>
                  <a:lnTo>
                    <a:pt x="1256" y="3296"/>
                  </a:lnTo>
                  <a:lnTo>
                    <a:pt x="1336" y="3314"/>
                  </a:lnTo>
                  <a:lnTo>
                    <a:pt x="1420" y="3330"/>
                  </a:lnTo>
                  <a:lnTo>
                    <a:pt x="1504" y="3340"/>
                  </a:lnTo>
                  <a:lnTo>
                    <a:pt x="1588" y="3346"/>
                  </a:lnTo>
                  <a:lnTo>
                    <a:pt x="1674" y="3348"/>
                  </a:lnTo>
                  <a:lnTo>
                    <a:pt x="1674" y="3348"/>
                  </a:lnTo>
                  <a:lnTo>
                    <a:pt x="1760" y="3346"/>
                  </a:lnTo>
                  <a:lnTo>
                    <a:pt x="1846" y="3340"/>
                  </a:lnTo>
                  <a:lnTo>
                    <a:pt x="1930" y="3330"/>
                  </a:lnTo>
                  <a:lnTo>
                    <a:pt x="2012" y="3314"/>
                  </a:lnTo>
                  <a:lnTo>
                    <a:pt x="2092" y="3296"/>
                  </a:lnTo>
                  <a:lnTo>
                    <a:pt x="2172" y="3274"/>
                  </a:lnTo>
                  <a:lnTo>
                    <a:pt x="2250" y="3246"/>
                  </a:lnTo>
                  <a:lnTo>
                    <a:pt x="2326" y="3216"/>
                  </a:lnTo>
                  <a:lnTo>
                    <a:pt x="2400" y="3184"/>
                  </a:lnTo>
                  <a:lnTo>
                    <a:pt x="2472" y="3146"/>
                  </a:lnTo>
                  <a:lnTo>
                    <a:pt x="2542" y="3106"/>
                  </a:lnTo>
                  <a:lnTo>
                    <a:pt x="2610" y="3062"/>
                  </a:lnTo>
                  <a:lnTo>
                    <a:pt x="2676" y="3016"/>
                  </a:lnTo>
                  <a:lnTo>
                    <a:pt x="2738" y="2966"/>
                  </a:lnTo>
                  <a:lnTo>
                    <a:pt x="2800" y="2914"/>
                  </a:lnTo>
                  <a:lnTo>
                    <a:pt x="2858" y="2858"/>
                  </a:lnTo>
                  <a:lnTo>
                    <a:pt x="2914" y="2800"/>
                  </a:lnTo>
                  <a:lnTo>
                    <a:pt x="2966" y="2740"/>
                  </a:lnTo>
                  <a:lnTo>
                    <a:pt x="3016" y="2676"/>
                  </a:lnTo>
                  <a:lnTo>
                    <a:pt x="3062" y="2610"/>
                  </a:lnTo>
                  <a:lnTo>
                    <a:pt x="3106" y="2542"/>
                  </a:lnTo>
                  <a:lnTo>
                    <a:pt x="3146" y="2472"/>
                  </a:lnTo>
                  <a:lnTo>
                    <a:pt x="3182" y="2400"/>
                  </a:lnTo>
                  <a:lnTo>
                    <a:pt x="3216" y="2326"/>
                  </a:lnTo>
                  <a:lnTo>
                    <a:pt x="3246" y="2250"/>
                  </a:lnTo>
                  <a:lnTo>
                    <a:pt x="3272" y="2172"/>
                  </a:lnTo>
                  <a:lnTo>
                    <a:pt x="3296" y="2092"/>
                  </a:lnTo>
                  <a:lnTo>
                    <a:pt x="3314" y="2012"/>
                  </a:lnTo>
                  <a:lnTo>
                    <a:pt x="3328" y="1930"/>
                  </a:lnTo>
                  <a:lnTo>
                    <a:pt x="3340" y="1846"/>
                  </a:lnTo>
                  <a:lnTo>
                    <a:pt x="3346" y="1760"/>
                  </a:lnTo>
                  <a:lnTo>
                    <a:pt x="3348" y="1674"/>
                  </a:lnTo>
                  <a:lnTo>
                    <a:pt x="3348" y="1674"/>
                  </a:lnTo>
                  <a:lnTo>
                    <a:pt x="3346" y="1588"/>
                  </a:lnTo>
                  <a:lnTo>
                    <a:pt x="3340" y="1504"/>
                  </a:lnTo>
                  <a:lnTo>
                    <a:pt x="3328" y="1420"/>
                  </a:lnTo>
                  <a:lnTo>
                    <a:pt x="3314" y="1338"/>
                  </a:lnTo>
                  <a:lnTo>
                    <a:pt x="3296" y="1256"/>
                  </a:lnTo>
                  <a:lnTo>
                    <a:pt x="3272" y="1176"/>
                  </a:lnTo>
                  <a:lnTo>
                    <a:pt x="3246" y="1098"/>
                  </a:lnTo>
                  <a:lnTo>
                    <a:pt x="3216" y="1022"/>
                  </a:lnTo>
                  <a:lnTo>
                    <a:pt x="3182" y="948"/>
                  </a:lnTo>
                  <a:lnTo>
                    <a:pt x="3146" y="876"/>
                  </a:lnTo>
                  <a:lnTo>
                    <a:pt x="3106" y="806"/>
                  </a:lnTo>
                  <a:lnTo>
                    <a:pt x="3062" y="738"/>
                  </a:lnTo>
                  <a:lnTo>
                    <a:pt x="3016" y="672"/>
                  </a:lnTo>
                  <a:lnTo>
                    <a:pt x="2966" y="610"/>
                  </a:lnTo>
                  <a:lnTo>
                    <a:pt x="2914" y="548"/>
                  </a:lnTo>
                  <a:lnTo>
                    <a:pt x="2858" y="490"/>
                  </a:lnTo>
                  <a:lnTo>
                    <a:pt x="2800" y="436"/>
                  </a:lnTo>
                  <a:lnTo>
                    <a:pt x="2738" y="382"/>
                  </a:lnTo>
                  <a:lnTo>
                    <a:pt x="2676" y="332"/>
                  </a:lnTo>
                  <a:lnTo>
                    <a:pt x="2610" y="286"/>
                  </a:lnTo>
                  <a:lnTo>
                    <a:pt x="2542" y="242"/>
                  </a:lnTo>
                  <a:lnTo>
                    <a:pt x="2472" y="202"/>
                  </a:lnTo>
                  <a:lnTo>
                    <a:pt x="2400" y="166"/>
                  </a:lnTo>
                  <a:lnTo>
                    <a:pt x="2326" y="132"/>
                  </a:lnTo>
                  <a:lnTo>
                    <a:pt x="2250" y="102"/>
                  </a:lnTo>
                  <a:lnTo>
                    <a:pt x="2172" y="76"/>
                  </a:lnTo>
                  <a:lnTo>
                    <a:pt x="2092" y="54"/>
                  </a:lnTo>
                  <a:lnTo>
                    <a:pt x="2012" y="34"/>
                  </a:lnTo>
                  <a:lnTo>
                    <a:pt x="1930" y="20"/>
                  </a:lnTo>
                  <a:lnTo>
                    <a:pt x="1846" y="10"/>
                  </a:lnTo>
                  <a:lnTo>
                    <a:pt x="1760" y="2"/>
                  </a:lnTo>
                  <a:lnTo>
                    <a:pt x="1674" y="0"/>
                  </a:lnTo>
                  <a:lnTo>
                    <a:pt x="1674" y="0"/>
                  </a:lnTo>
                  <a:close/>
                  <a:moveTo>
                    <a:pt x="1674" y="3190"/>
                  </a:moveTo>
                  <a:lnTo>
                    <a:pt x="1674" y="3190"/>
                  </a:lnTo>
                  <a:lnTo>
                    <a:pt x="1596" y="3188"/>
                  </a:lnTo>
                  <a:lnTo>
                    <a:pt x="1520" y="3182"/>
                  </a:lnTo>
                  <a:lnTo>
                    <a:pt x="1444" y="3174"/>
                  </a:lnTo>
                  <a:lnTo>
                    <a:pt x="1368" y="3160"/>
                  </a:lnTo>
                  <a:lnTo>
                    <a:pt x="1296" y="3142"/>
                  </a:lnTo>
                  <a:lnTo>
                    <a:pt x="1224" y="3122"/>
                  </a:lnTo>
                  <a:lnTo>
                    <a:pt x="1152" y="3098"/>
                  </a:lnTo>
                  <a:lnTo>
                    <a:pt x="1084" y="3072"/>
                  </a:lnTo>
                  <a:lnTo>
                    <a:pt x="1016" y="3042"/>
                  </a:lnTo>
                  <a:lnTo>
                    <a:pt x="952" y="3008"/>
                  </a:lnTo>
                  <a:lnTo>
                    <a:pt x="888" y="2972"/>
                  </a:lnTo>
                  <a:lnTo>
                    <a:pt x="826" y="2932"/>
                  </a:lnTo>
                  <a:lnTo>
                    <a:pt x="768" y="2890"/>
                  </a:lnTo>
                  <a:lnTo>
                    <a:pt x="710" y="2844"/>
                  </a:lnTo>
                  <a:lnTo>
                    <a:pt x="654" y="2796"/>
                  </a:lnTo>
                  <a:lnTo>
                    <a:pt x="602" y="2746"/>
                  </a:lnTo>
                  <a:lnTo>
                    <a:pt x="552" y="2694"/>
                  </a:lnTo>
                  <a:lnTo>
                    <a:pt x="504" y="2638"/>
                  </a:lnTo>
                  <a:lnTo>
                    <a:pt x="460" y="2582"/>
                  </a:lnTo>
                  <a:lnTo>
                    <a:pt x="418" y="2522"/>
                  </a:lnTo>
                  <a:lnTo>
                    <a:pt x="378" y="2460"/>
                  </a:lnTo>
                  <a:lnTo>
                    <a:pt x="342" y="2398"/>
                  </a:lnTo>
                  <a:lnTo>
                    <a:pt x="308" y="2332"/>
                  </a:lnTo>
                  <a:lnTo>
                    <a:pt x="278" y="2264"/>
                  </a:lnTo>
                  <a:lnTo>
                    <a:pt x="250" y="2196"/>
                  </a:lnTo>
                  <a:lnTo>
                    <a:pt x="226" y="2126"/>
                  </a:lnTo>
                  <a:lnTo>
                    <a:pt x="206" y="2054"/>
                  </a:lnTo>
                  <a:lnTo>
                    <a:pt x="188" y="1980"/>
                  </a:lnTo>
                  <a:lnTo>
                    <a:pt x="176" y="1906"/>
                  </a:lnTo>
                  <a:lnTo>
                    <a:pt x="166" y="1830"/>
                  </a:lnTo>
                  <a:lnTo>
                    <a:pt x="160" y="1752"/>
                  </a:lnTo>
                  <a:lnTo>
                    <a:pt x="158" y="1674"/>
                  </a:lnTo>
                  <a:lnTo>
                    <a:pt x="158" y="1674"/>
                  </a:lnTo>
                  <a:lnTo>
                    <a:pt x="160" y="1596"/>
                  </a:lnTo>
                  <a:lnTo>
                    <a:pt x="166" y="1520"/>
                  </a:lnTo>
                  <a:lnTo>
                    <a:pt x="176" y="1444"/>
                  </a:lnTo>
                  <a:lnTo>
                    <a:pt x="188" y="1368"/>
                  </a:lnTo>
                  <a:lnTo>
                    <a:pt x="206" y="1296"/>
                  </a:lnTo>
                  <a:lnTo>
                    <a:pt x="226" y="1224"/>
                  </a:lnTo>
                  <a:lnTo>
                    <a:pt x="250" y="1154"/>
                  </a:lnTo>
                  <a:lnTo>
                    <a:pt x="278" y="1084"/>
                  </a:lnTo>
                  <a:lnTo>
                    <a:pt x="308" y="1018"/>
                  </a:lnTo>
                  <a:lnTo>
                    <a:pt x="342" y="952"/>
                  </a:lnTo>
                  <a:lnTo>
                    <a:pt x="378" y="888"/>
                  </a:lnTo>
                  <a:lnTo>
                    <a:pt x="418" y="826"/>
                  </a:lnTo>
                  <a:lnTo>
                    <a:pt x="460" y="768"/>
                  </a:lnTo>
                  <a:lnTo>
                    <a:pt x="504" y="710"/>
                  </a:lnTo>
                  <a:lnTo>
                    <a:pt x="552" y="654"/>
                  </a:lnTo>
                  <a:lnTo>
                    <a:pt x="602" y="602"/>
                  </a:lnTo>
                  <a:lnTo>
                    <a:pt x="654" y="552"/>
                  </a:lnTo>
                  <a:lnTo>
                    <a:pt x="710" y="504"/>
                  </a:lnTo>
                  <a:lnTo>
                    <a:pt x="768" y="460"/>
                  </a:lnTo>
                  <a:lnTo>
                    <a:pt x="826" y="418"/>
                  </a:lnTo>
                  <a:lnTo>
                    <a:pt x="888" y="378"/>
                  </a:lnTo>
                  <a:lnTo>
                    <a:pt x="952" y="342"/>
                  </a:lnTo>
                  <a:lnTo>
                    <a:pt x="1016" y="308"/>
                  </a:lnTo>
                  <a:lnTo>
                    <a:pt x="1084" y="278"/>
                  </a:lnTo>
                  <a:lnTo>
                    <a:pt x="1152" y="250"/>
                  </a:lnTo>
                  <a:lnTo>
                    <a:pt x="1224" y="226"/>
                  </a:lnTo>
                  <a:lnTo>
                    <a:pt x="1296" y="206"/>
                  </a:lnTo>
                  <a:lnTo>
                    <a:pt x="1368" y="190"/>
                  </a:lnTo>
                  <a:lnTo>
                    <a:pt x="1444" y="176"/>
                  </a:lnTo>
                  <a:lnTo>
                    <a:pt x="1520" y="166"/>
                  </a:lnTo>
                  <a:lnTo>
                    <a:pt x="1596" y="160"/>
                  </a:lnTo>
                  <a:lnTo>
                    <a:pt x="1674" y="158"/>
                  </a:lnTo>
                  <a:lnTo>
                    <a:pt x="1674" y="158"/>
                  </a:lnTo>
                  <a:lnTo>
                    <a:pt x="1752" y="160"/>
                  </a:lnTo>
                  <a:lnTo>
                    <a:pt x="1830" y="166"/>
                  </a:lnTo>
                  <a:lnTo>
                    <a:pt x="1906" y="176"/>
                  </a:lnTo>
                  <a:lnTo>
                    <a:pt x="1980" y="190"/>
                  </a:lnTo>
                  <a:lnTo>
                    <a:pt x="2054" y="206"/>
                  </a:lnTo>
                  <a:lnTo>
                    <a:pt x="2126" y="226"/>
                  </a:lnTo>
                  <a:lnTo>
                    <a:pt x="2196" y="250"/>
                  </a:lnTo>
                  <a:lnTo>
                    <a:pt x="2264" y="278"/>
                  </a:lnTo>
                  <a:lnTo>
                    <a:pt x="2332" y="308"/>
                  </a:lnTo>
                  <a:lnTo>
                    <a:pt x="2396" y="342"/>
                  </a:lnTo>
                  <a:lnTo>
                    <a:pt x="2460" y="378"/>
                  </a:lnTo>
                  <a:lnTo>
                    <a:pt x="2522" y="418"/>
                  </a:lnTo>
                  <a:lnTo>
                    <a:pt x="2582" y="460"/>
                  </a:lnTo>
                  <a:lnTo>
                    <a:pt x="2638" y="504"/>
                  </a:lnTo>
                  <a:lnTo>
                    <a:pt x="2694" y="552"/>
                  </a:lnTo>
                  <a:lnTo>
                    <a:pt x="2746" y="602"/>
                  </a:lnTo>
                  <a:lnTo>
                    <a:pt x="2796" y="654"/>
                  </a:lnTo>
                  <a:lnTo>
                    <a:pt x="2844" y="710"/>
                  </a:lnTo>
                  <a:lnTo>
                    <a:pt x="2890" y="768"/>
                  </a:lnTo>
                  <a:lnTo>
                    <a:pt x="2932" y="826"/>
                  </a:lnTo>
                  <a:lnTo>
                    <a:pt x="2970" y="888"/>
                  </a:lnTo>
                  <a:lnTo>
                    <a:pt x="3008" y="952"/>
                  </a:lnTo>
                  <a:lnTo>
                    <a:pt x="3040" y="1018"/>
                  </a:lnTo>
                  <a:lnTo>
                    <a:pt x="3072" y="1084"/>
                  </a:lnTo>
                  <a:lnTo>
                    <a:pt x="3098" y="1154"/>
                  </a:lnTo>
                  <a:lnTo>
                    <a:pt x="3122" y="1224"/>
                  </a:lnTo>
                  <a:lnTo>
                    <a:pt x="3142" y="1296"/>
                  </a:lnTo>
                  <a:lnTo>
                    <a:pt x="3160" y="1368"/>
                  </a:lnTo>
                  <a:lnTo>
                    <a:pt x="3172" y="1444"/>
                  </a:lnTo>
                  <a:lnTo>
                    <a:pt x="3182" y="1520"/>
                  </a:lnTo>
                  <a:lnTo>
                    <a:pt x="3188" y="1596"/>
                  </a:lnTo>
                  <a:lnTo>
                    <a:pt x="3190" y="1674"/>
                  </a:lnTo>
                  <a:lnTo>
                    <a:pt x="3190" y="1674"/>
                  </a:lnTo>
                  <a:lnTo>
                    <a:pt x="3188" y="1752"/>
                  </a:lnTo>
                  <a:lnTo>
                    <a:pt x="3182" y="1830"/>
                  </a:lnTo>
                  <a:lnTo>
                    <a:pt x="3172" y="1906"/>
                  </a:lnTo>
                  <a:lnTo>
                    <a:pt x="3160" y="1980"/>
                  </a:lnTo>
                  <a:lnTo>
                    <a:pt x="3142" y="2054"/>
                  </a:lnTo>
                  <a:lnTo>
                    <a:pt x="3122" y="2126"/>
                  </a:lnTo>
                  <a:lnTo>
                    <a:pt x="3098" y="2196"/>
                  </a:lnTo>
                  <a:lnTo>
                    <a:pt x="3072" y="2264"/>
                  </a:lnTo>
                  <a:lnTo>
                    <a:pt x="3040" y="2332"/>
                  </a:lnTo>
                  <a:lnTo>
                    <a:pt x="3008" y="2398"/>
                  </a:lnTo>
                  <a:lnTo>
                    <a:pt x="2970" y="2460"/>
                  </a:lnTo>
                  <a:lnTo>
                    <a:pt x="2932" y="2522"/>
                  </a:lnTo>
                  <a:lnTo>
                    <a:pt x="2890" y="2582"/>
                  </a:lnTo>
                  <a:lnTo>
                    <a:pt x="2844" y="2638"/>
                  </a:lnTo>
                  <a:lnTo>
                    <a:pt x="2796" y="2694"/>
                  </a:lnTo>
                  <a:lnTo>
                    <a:pt x="2746" y="2746"/>
                  </a:lnTo>
                  <a:lnTo>
                    <a:pt x="2694" y="2796"/>
                  </a:lnTo>
                  <a:lnTo>
                    <a:pt x="2638" y="2844"/>
                  </a:lnTo>
                  <a:lnTo>
                    <a:pt x="2582" y="2890"/>
                  </a:lnTo>
                  <a:lnTo>
                    <a:pt x="2522" y="2932"/>
                  </a:lnTo>
                  <a:lnTo>
                    <a:pt x="2460" y="2972"/>
                  </a:lnTo>
                  <a:lnTo>
                    <a:pt x="2396" y="3008"/>
                  </a:lnTo>
                  <a:lnTo>
                    <a:pt x="2332" y="3042"/>
                  </a:lnTo>
                  <a:lnTo>
                    <a:pt x="2264" y="3072"/>
                  </a:lnTo>
                  <a:lnTo>
                    <a:pt x="2196" y="3098"/>
                  </a:lnTo>
                  <a:lnTo>
                    <a:pt x="2126" y="3122"/>
                  </a:lnTo>
                  <a:lnTo>
                    <a:pt x="2054" y="3142"/>
                  </a:lnTo>
                  <a:lnTo>
                    <a:pt x="1980" y="3160"/>
                  </a:lnTo>
                  <a:lnTo>
                    <a:pt x="1906" y="3174"/>
                  </a:lnTo>
                  <a:lnTo>
                    <a:pt x="1830" y="3182"/>
                  </a:lnTo>
                  <a:lnTo>
                    <a:pt x="1752" y="3188"/>
                  </a:lnTo>
                  <a:lnTo>
                    <a:pt x="1674" y="3190"/>
                  </a:lnTo>
                  <a:lnTo>
                    <a:pt x="1674" y="3190"/>
                  </a:lnTo>
                  <a:close/>
                  <a:moveTo>
                    <a:pt x="2778" y="1758"/>
                  </a:moveTo>
                  <a:lnTo>
                    <a:pt x="2778" y="1758"/>
                  </a:lnTo>
                  <a:lnTo>
                    <a:pt x="2762" y="1756"/>
                  </a:lnTo>
                  <a:lnTo>
                    <a:pt x="2746" y="1752"/>
                  </a:lnTo>
                  <a:lnTo>
                    <a:pt x="2732" y="1744"/>
                  </a:lnTo>
                  <a:lnTo>
                    <a:pt x="2720" y="1734"/>
                  </a:lnTo>
                  <a:lnTo>
                    <a:pt x="2708" y="1722"/>
                  </a:lnTo>
                  <a:lnTo>
                    <a:pt x="2702" y="1708"/>
                  </a:lnTo>
                  <a:lnTo>
                    <a:pt x="2696" y="1692"/>
                  </a:lnTo>
                  <a:lnTo>
                    <a:pt x="2694" y="1674"/>
                  </a:lnTo>
                  <a:lnTo>
                    <a:pt x="2694" y="1674"/>
                  </a:lnTo>
                  <a:lnTo>
                    <a:pt x="2696" y="1658"/>
                  </a:lnTo>
                  <a:lnTo>
                    <a:pt x="2702" y="1642"/>
                  </a:lnTo>
                  <a:lnTo>
                    <a:pt x="2708" y="1628"/>
                  </a:lnTo>
                  <a:lnTo>
                    <a:pt x="2720" y="1614"/>
                  </a:lnTo>
                  <a:lnTo>
                    <a:pt x="2732" y="1604"/>
                  </a:lnTo>
                  <a:lnTo>
                    <a:pt x="2746" y="1596"/>
                  </a:lnTo>
                  <a:lnTo>
                    <a:pt x="2762" y="1592"/>
                  </a:lnTo>
                  <a:lnTo>
                    <a:pt x="2778" y="1590"/>
                  </a:lnTo>
                  <a:lnTo>
                    <a:pt x="2974" y="1590"/>
                  </a:lnTo>
                  <a:lnTo>
                    <a:pt x="2974" y="1590"/>
                  </a:lnTo>
                  <a:lnTo>
                    <a:pt x="2968" y="1530"/>
                  </a:lnTo>
                  <a:lnTo>
                    <a:pt x="2960" y="1470"/>
                  </a:lnTo>
                  <a:lnTo>
                    <a:pt x="2950" y="1410"/>
                  </a:lnTo>
                  <a:lnTo>
                    <a:pt x="2936" y="1352"/>
                  </a:lnTo>
                  <a:lnTo>
                    <a:pt x="2920" y="1296"/>
                  </a:lnTo>
                  <a:lnTo>
                    <a:pt x="2902" y="1240"/>
                  </a:lnTo>
                  <a:lnTo>
                    <a:pt x="2880" y="1184"/>
                  </a:lnTo>
                  <a:lnTo>
                    <a:pt x="2858" y="1132"/>
                  </a:lnTo>
                  <a:lnTo>
                    <a:pt x="2832" y="1078"/>
                  </a:lnTo>
                  <a:lnTo>
                    <a:pt x="2804" y="1028"/>
                  </a:lnTo>
                  <a:lnTo>
                    <a:pt x="2774" y="978"/>
                  </a:lnTo>
                  <a:lnTo>
                    <a:pt x="2742" y="930"/>
                  </a:lnTo>
                  <a:lnTo>
                    <a:pt x="2708" y="884"/>
                  </a:lnTo>
                  <a:lnTo>
                    <a:pt x="2672" y="838"/>
                  </a:lnTo>
                  <a:lnTo>
                    <a:pt x="2634" y="796"/>
                  </a:lnTo>
                  <a:lnTo>
                    <a:pt x="2594" y="754"/>
                  </a:lnTo>
                  <a:lnTo>
                    <a:pt x="2554" y="714"/>
                  </a:lnTo>
                  <a:lnTo>
                    <a:pt x="2510" y="676"/>
                  </a:lnTo>
                  <a:lnTo>
                    <a:pt x="2466" y="640"/>
                  </a:lnTo>
                  <a:lnTo>
                    <a:pt x="2418" y="606"/>
                  </a:lnTo>
                  <a:lnTo>
                    <a:pt x="2370" y="574"/>
                  </a:lnTo>
                  <a:lnTo>
                    <a:pt x="2320" y="544"/>
                  </a:lnTo>
                  <a:lnTo>
                    <a:pt x="2270" y="516"/>
                  </a:lnTo>
                  <a:lnTo>
                    <a:pt x="2218" y="492"/>
                  </a:lnTo>
                  <a:lnTo>
                    <a:pt x="2164" y="468"/>
                  </a:lnTo>
                  <a:lnTo>
                    <a:pt x="2110" y="448"/>
                  </a:lnTo>
                  <a:lnTo>
                    <a:pt x="2054" y="428"/>
                  </a:lnTo>
                  <a:lnTo>
                    <a:pt x="1996" y="412"/>
                  </a:lnTo>
                  <a:lnTo>
                    <a:pt x="1938" y="400"/>
                  </a:lnTo>
                  <a:lnTo>
                    <a:pt x="1880" y="388"/>
                  </a:lnTo>
                  <a:lnTo>
                    <a:pt x="1820" y="380"/>
                  </a:lnTo>
                  <a:lnTo>
                    <a:pt x="1758" y="376"/>
                  </a:lnTo>
                  <a:lnTo>
                    <a:pt x="1758" y="570"/>
                  </a:lnTo>
                  <a:lnTo>
                    <a:pt x="1758" y="570"/>
                  </a:lnTo>
                  <a:lnTo>
                    <a:pt x="1756" y="586"/>
                  </a:lnTo>
                  <a:lnTo>
                    <a:pt x="1752" y="602"/>
                  </a:lnTo>
                  <a:lnTo>
                    <a:pt x="1744" y="616"/>
                  </a:lnTo>
                  <a:lnTo>
                    <a:pt x="1734" y="630"/>
                  </a:lnTo>
                  <a:lnTo>
                    <a:pt x="1722" y="640"/>
                  </a:lnTo>
                  <a:lnTo>
                    <a:pt x="1708" y="648"/>
                  </a:lnTo>
                  <a:lnTo>
                    <a:pt x="1692" y="652"/>
                  </a:lnTo>
                  <a:lnTo>
                    <a:pt x="1674" y="654"/>
                  </a:lnTo>
                  <a:lnTo>
                    <a:pt x="1674" y="654"/>
                  </a:lnTo>
                  <a:lnTo>
                    <a:pt x="1658" y="652"/>
                  </a:lnTo>
                  <a:lnTo>
                    <a:pt x="1642" y="648"/>
                  </a:lnTo>
                  <a:lnTo>
                    <a:pt x="1628" y="640"/>
                  </a:lnTo>
                  <a:lnTo>
                    <a:pt x="1614" y="630"/>
                  </a:lnTo>
                  <a:lnTo>
                    <a:pt x="1604" y="616"/>
                  </a:lnTo>
                  <a:lnTo>
                    <a:pt x="1596" y="602"/>
                  </a:lnTo>
                  <a:lnTo>
                    <a:pt x="1592" y="586"/>
                  </a:lnTo>
                  <a:lnTo>
                    <a:pt x="1590" y="570"/>
                  </a:lnTo>
                  <a:lnTo>
                    <a:pt x="1590" y="376"/>
                  </a:lnTo>
                  <a:lnTo>
                    <a:pt x="1590" y="376"/>
                  </a:lnTo>
                  <a:lnTo>
                    <a:pt x="1530" y="380"/>
                  </a:lnTo>
                  <a:lnTo>
                    <a:pt x="1470" y="388"/>
                  </a:lnTo>
                  <a:lnTo>
                    <a:pt x="1410" y="400"/>
                  </a:lnTo>
                  <a:lnTo>
                    <a:pt x="1352" y="412"/>
                  </a:lnTo>
                  <a:lnTo>
                    <a:pt x="1296" y="428"/>
                  </a:lnTo>
                  <a:lnTo>
                    <a:pt x="1240" y="448"/>
                  </a:lnTo>
                  <a:lnTo>
                    <a:pt x="1184" y="468"/>
                  </a:lnTo>
                  <a:lnTo>
                    <a:pt x="1130" y="492"/>
                  </a:lnTo>
                  <a:lnTo>
                    <a:pt x="1078" y="516"/>
                  </a:lnTo>
                  <a:lnTo>
                    <a:pt x="1028" y="544"/>
                  </a:lnTo>
                  <a:lnTo>
                    <a:pt x="978" y="574"/>
                  </a:lnTo>
                  <a:lnTo>
                    <a:pt x="930" y="606"/>
                  </a:lnTo>
                  <a:lnTo>
                    <a:pt x="884" y="640"/>
                  </a:lnTo>
                  <a:lnTo>
                    <a:pt x="838" y="676"/>
                  </a:lnTo>
                  <a:lnTo>
                    <a:pt x="796" y="714"/>
                  </a:lnTo>
                  <a:lnTo>
                    <a:pt x="754" y="754"/>
                  </a:lnTo>
                  <a:lnTo>
                    <a:pt x="714" y="796"/>
                  </a:lnTo>
                  <a:lnTo>
                    <a:pt x="676" y="838"/>
                  </a:lnTo>
                  <a:lnTo>
                    <a:pt x="640" y="884"/>
                  </a:lnTo>
                  <a:lnTo>
                    <a:pt x="606" y="930"/>
                  </a:lnTo>
                  <a:lnTo>
                    <a:pt x="574" y="978"/>
                  </a:lnTo>
                  <a:lnTo>
                    <a:pt x="544" y="1028"/>
                  </a:lnTo>
                  <a:lnTo>
                    <a:pt x="516" y="1078"/>
                  </a:lnTo>
                  <a:lnTo>
                    <a:pt x="490" y="1132"/>
                  </a:lnTo>
                  <a:lnTo>
                    <a:pt x="468" y="1184"/>
                  </a:lnTo>
                  <a:lnTo>
                    <a:pt x="446" y="1240"/>
                  </a:lnTo>
                  <a:lnTo>
                    <a:pt x="428" y="1296"/>
                  </a:lnTo>
                  <a:lnTo>
                    <a:pt x="412" y="1352"/>
                  </a:lnTo>
                  <a:lnTo>
                    <a:pt x="400" y="1410"/>
                  </a:lnTo>
                  <a:lnTo>
                    <a:pt x="388" y="1470"/>
                  </a:lnTo>
                  <a:lnTo>
                    <a:pt x="380" y="1530"/>
                  </a:lnTo>
                  <a:lnTo>
                    <a:pt x="376" y="1590"/>
                  </a:lnTo>
                  <a:lnTo>
                    <a:pt x="570" y="1590"/>
                  </a:lnTo>
                  <a:lnTo>
                    <a:pt x="570" y="1590"/>
                  </a:lnTo>
                  <a:lnTo>
                    <a:pt x="586" y="1592"/>
                  </a:lnTo>
                  <a:lnTo>
                    <a:pt x="602" y="1596"/>
                  </a:lnTo>
                  <a:lnTo>
                    <a:pt x="616" y="1604"/>
                  </a:lnTo>
                  <a:lnTo>
                    <a:pt x="630" y="1614"/>
                  </a:lnTo>
                  <a:lnTo>
                    <a:pt x="640" y="1628"/>
                  </a:lnTo>
                  <a:lnTo>
                    <a:pt x="648" y="1642"/>
                  </a:lnTo>
                  <a:lnTo>
                    <a:pt x="652" y="1658"/>
                  </a:lnTo>
                  <a:lnTo>
                    <a:pt x="654" y="1674"/>
                  </a:lnTo>
                  <a:lnTo>
                    <a:pt x="654" y="1674"/>
                  </a:lnTo>
                  <a:lnTo>
                    <a:pt x="652" y="1692"/>
                  </a:lnTo>
                  <a:lnTo>
                    <a:pt x="648" y="1708"/>
                  </a:lnTo>
                  <a:lnTo>
                    <a:pt x="640" y="1722"/>
                  </a:lnTo>
                  <a:lnTo>
                    <a:pt x="630" y="1734"/>
                  </a:lnTo>
                  <a:lnTo>
                    <a:pt x="616" y="1744"/>
                  </a:lnTo>
                  <a:lnTo>
                    <a:pt x="602" y="1752"/>
                  </a:lnTo>
                  <a:lnTo>
                    <a:pt x="586" y="1756"/>
                  </a:lnTo>
                  <a:lnTo>
                    <a:pt x="570" y="1758"/>
                  </a:lnTo>
                  <a:lnTo>
                    <a:pt x="376" y="1758"/>
                  </a:lnTo>
                  <a:lnTo>
                    <a:pt x="376" y="1758"/>
                  </a:lnTo>
                  <a:lnTo>
                    <a:pt x="380" y="1820"/>
                  </a:lnTo>
                  <a:lnTo>
                    <a:pt x="388" y="1880"/>
                  </a:lnTo>
                  <a:lnTo>
                    <a:pt x="400" y="1938"/>
                  </a:lnTo>
                  <a:lnTo>
                    <a:pt x="412" y="1996"/>
                  </a:lnTo>
                  <a:lnTo>
                    <a:pt x="428" y="2054"/>
                  </a:lnTo>
                  <a:lnTo>
                    <a:pt x="446" y="2110"/>
                  </a:lnTo>
                  <a:lnTo>
                    <a:pt x="468" y="2164"/>
                  </a:lnTo>
                  <a:lnTo>
                    <a:pt x="490" y="2218"/>
                  </a:lnTo>
                  <a:lnTo>
                    <a:pt x="516" y="2270"/>
                  </a:lnTo>
                  <a:lnTo>
                    <a:pt x="544" y="2322"/>
                  </a:lnTo>
                  <a:lnTo>
                    <a:pt x="574" y="2370"/>
                  </a:lnTo>
                  <a:lnTo>
                    <a:pt x="606" y="2418"/>
                  </a:lnTo>
                  <a:lnTo>
                    <a:pt x="640" y="2466"/>
                  </a:lnTo>
                  <a:lnTo>
                    <a:pt x="676" y="2510"/>
                  </a:lnTo>
                  <a:lnTo>
                    <a:pt x="714" y="2554"/>
                  </a:lnTo>
                  <a:lnTo>
                    <a:pt x="754" y="2596"/>
                  </a:lnTo>
                  <a:lnTo>
                    <a:pt x="796" y="2634"/>
                  </a:lnTo>
                  <a:lnTo>
                    <a:pt x="838" y="2672"/>
                  </a:lnTo>
                  <a:lnTo>
                    <a:pt x="884" y="2708"/>
                  </a:lnTo>
                  <a:lnTo>
                    <a:pt x="930" y="2742"/>
                  </a:lnTo>
                  <a:lnTo>
                    <a:pt x="978" y="2774"/>
                  </a:lnTo>
                  <a:lnTo>
                    <a:pt x="1028" y="2804"/>
                  </a:lnTo>
                  <a:lnTo>
                    <a:pt x="1078" y="2832"/>
                  </a:lnTo>
                  <a:lnTo>
                    <a:pt x="1130" y="2858"/>
                  </a:lnTo>
                  <a:lnTo>
                    <a:pt x="1184" y="2880"/>
                  </a:lnTo>
                  <a:lnTo>
                    <a:pt x="1240" y="2902"/>
                  </a:lnTo>
                  <a:lnTo>
                    <a:pt x="1296" y="2920"/>
                  </a:lnTo>
                  <a:lnTo>
                    <a:pt x="1352" y="2936"/>
                  </a:lnTo>
                  <a:lnTo>
                    <a:pt x="1410" y="2950"/>
                  </a:lnTo>
                  <a:lnTo>
                    <a:pt x="1470" y="2960"/>
                  </a:lnTo>
                  <a:lnTo>
                    <a:pt x="1530" y="2968"/>
                  </a:lnTo>
                  <a:lnTo>
                    <a:pt x="1590" y="2974"/>
                  </a:lnTo>
                  <a:lnTo>
                    <a:pt x="1590" y="2780"/>
                  </a:lnTo>
                  <a:lnTo>
                    <a:pt x="1590" y="2780"/>
                  </a:lnTo>
                  <a:lnTo>
                    <a:pt x="1592" y="2762"/>
                  </a:lnTo>
                  <a:lnTo>
                    <a:pt x="1596" y="2746"/>
                  </a:lnTo>
                  <a:lnTo>
                    <a:pt x="1604" y="2732"/>
                  </a:lnTo>
                  <a:lnTo>
                    <a:pt x="1614" y="2720"/>
                  </a:lnTo>
                  <a:lnTo>
                    <a:pt x="1628" y="2710"/>
                  </a:lnTo>
                  <a:lnTo>
                    <a:pt x="1642" y="2702"/>
                  </a:lnTo>
                  <a:lnTo>
                    <a:pt x="1658" y="2696"/>
                  </a:lnTo>
                  <a:lnTo>
                    <a:pt x="1674" y="2694"/>
                  </a:lnTo>
                  <a:lnTo>
                    <a:pt x="1674" y="2694"/>
                  </a:lnTo>
                  <a:lnTo>
                    <a:pt x="1692" y="2696"/>
                  </a:lnTo>
                  <a:lnTo>
                    <a:pt x="1708" y="2702"/>
                  </a:lnTo>
                  <a:lnTo>
                    <a:pt x="1722" y="2710"/>
                  </a:lnTo>
                  <a:lnTo>
                    <a:pt x="1734" y="2720"/>
                  </a:lnTo>
                  <a:lnTo>
                    <a:pt x="1744" y="2732"/>
                  </a:lnTo>
                  <a:lnTo>
                    <a:pt x="1752" y="2746"/>
                  </a:lnTo>
                  <a:lnTo>
                    <a:pt x="1756" y="2762"/>
                  </a:lnTo>
                  <a:lnTo>
                    <a:pt x="1758" y="2780"/>
                  </a:lnTo>
                  <a:lnTo>
                    <a:pt x="1758" y="2974"/>
                  </a:lnTo>
                  <a:lnTo>
                    <a:pt x="1758" y="2974"/>
                  </a:lnTo>
                  <a:lnTo>
                    <a:pt x="1820" y="2968"/>
                  </a:lnTo>
                  <a:lnTo>
                    <a:pt x="1880" y="2960"/>
                  </a:lnTo>
                  <a:lnTo>
                    <a:pt x="1938" y="2950"/>
                  </a:lnTo>
                  <a:lnTo>
                    <a:pt x="1996" y="2936"/>
                  </a:lnTo>
                  <a:lnTo>
                    <a:pt x="2054" y="2920"/>
                  </a:lnTo>
                  <a:lnTo>
                    <a:pt x="2110" y="2902"/>
                  </a:lnTo>
                  <a:lnTo>
                    <a:pt x="2164" y="2880"/>
                  </a:lnTo>
                  <a:lnTo>
                    <a:pt x="2218" y="2858"/>
                  </a:lnTo>
                  <a:lnTo>
                    <a:pt x="2270" y="2832"/>
                  </a:lnTo>
                  <a:lnTo>
                    <a:pt x="2320" y="2804"/>
                  </a:lnTo>
                  <a:lnTo>
                    <a:pt x="2370" y="2774"/>
                  </a:lnTo>
                  <a:lnTo>
                    <a:pt x="2418" y="2742"/>
                  </a:lnTo>
                  <a:lnTo>
                    <a:pt x="2466" y="2708"/>
                  </a:lnTo>
                  <a:lnTo>
                    <a:pt x="2510" y="2672"/>
                  </a:lnTo>
                  <a:lnTo>
                    <a:pt x="2554" y="2634"/>
                  </a:lnTo>
                  <a:lnTo>
                    <a:pt x="2594" y="2596"/>
                  </a:lnTo>
                  <a:lnTo>
                    <a:pt x="2634" y="2554"/>
                  </a:lnTo>
                  <a:lnTo>
                    <a:pt x="2672" y="2510"/>
                  </a:lnTo>
                  <a:lnTo>
                    <a:pt x="2708" y="2466"/>
                  </a:lnTo>
                  <a:lnTo>
                    <a:pt x="2742" y="2418"/>
                  </a:lnTo>
                  <a:lnTo>
                    <a:pt x="2774" y="2370"/>
                  </a:lnTo>
                  <a:lnTo>
                    <a:pt x="2804" y="2322"/>
                  </a:lnTo>
                  <a:lnTo>
                    <a:pt x="2832" y="2270"/>
                  </a:lnTo>
                  <a:lnTo>
                    <a:pt x="2858" y="2218"/>
                  </a:lnTo>
                  <a:lnTo>
                    <a:pt x="2880" y="2164"/>
                  </a:lnTo>
                  <a:lnTo>
                    <a:pt x="2902" y="2110"/>
                  </a:lnTo>
                  <a:lnTo>
                    <a:pt x="2920" y="2054"/>
                  </a:lnTo>
                  <a:lnTo>
                    <a:pt x="2936" y="1996"/>
                  </a:lnTo>
                  <a:lnTo>
                    <a:pt x="2950" y="1938"/>
                  </a:lnTo>
                  <a:lnTo>
                    <a:pt x="2960" y="1880"/>
                  </a:lnTo>
                  <a:lnTo>
                    <a:pt x="2968" y="1820"/>
                  </a:lnTo>
                  <a:lnTo>
                    <a:pt x="2974" y="1758"/>
                  </a:lnTo>
                  <a:lnTo>
                    <a:pt x="2778" y="1758"/>
                  </a:lnTo>
                  <a:close/>
                  <a:moveTo>
                    <a:pt x="1950" y="1674"/>
                  </a:moveTo>
                  <a:lnTo>
                    <a:pt x="1950" y="1674"/>
                  </a:lnTo>
                  <a:lnTo>
                    <a:pt x="1948" y="1708"/>
                  </a:lnTo>
                  <a:lnTo>
                    <a:pt x="1942" y="1740"/>
                  </a:lnTo>
                  <a:lnTo>
                    <a:pt x="1932" y="1772"/>
                  </a:lnTo>
                  <a:lnTo>
                    <a:pt x="1920" y="1800"/>
                  </a:lnTo>
                  <a:lnTo>
                    <a:pt x="2100" y="1982"/>
                  </a:lnTo>
                  <a:lnTo>
                    <a:pt x="1982" y="2102"/>
                  </a:lnTo>
                  <a:lnTo>
                    <a:pt x="1800" y="1920"/>
                  </a:lnTo>
                  <a:lnTo>
                    <a:pt x="1800" y="1920"/>
                  </a:lnTo>
                  <a:lnTo>
                    <a:pt x="1770" y="1932"/>
                  </a:lnTo>
                  <a:lnTo>
                    <a:pt x="1740" y="1942"/>
                  </a:lnTo>
                  <a:lnTo>
                    <a:pt x="1708" y="1948"/>
                  </a:lnTo>
                  <a:lnTo>
                    <a:pt x="1676" y="1950"/>
                  </a:lnTo>
                  <a:lnTo>
                    <a:pt x="1676" y="1950"/>
                  </a:lnTo>
                  <a:lnTo>
                    <a:pt x="1648" y="1948"/>
                  </a:lnTo>
                  <a:lnTo>
                    <a:pt x="1620" y="1944"/>
                  </a:lnTo>
                  <a:lnTo>
                    <a:pt x="1594" y="1938"/>
                  </a:lnTo>
                  <a:lnTo>
                    <a:pt x="1568" y="1928"/>
                  </a:lnTo>
                  <a:lnTo>
                    <a:pt x="1544" y="1918"/>
                  </a:lnTo>
                  <a:lnTo>
                    <a:pt x="1522" y="1904"/>
                  </a:lnTo>
                  <a:lnTo>
                    <a:pt x="1500" y="1888"/>
                  </a:lnTo>
                  <a:lnTo>
                    <a:pt x="1480" y="1870"/>
                  </a:lnTo>
                  <a:lnTo>
                    <a:pt x="1462" y="1850"/>
                  </a:lnTo>
                  <a:lnTo>
                    <a:pt x="1446" y="1828"/>
                  </a:lnTo>
                  <a:lnTo>
                    <a:pt x="1432" y="1806"/>
                  </a:lnTo>
                  <a:lnTo>
                    <a:pt x="1422" y="1782"/>
                  </a:lnTo>
                  <a:lnTo>
                    <a:pt x="1412" y="1756"/>
                  </a:lnTo>
                  <a:lnTo>
                    <a:pt x="1406" y="1730"/>
                  </a:lnTo>
                  <a:lnTo>
                    <a:pt x="1402" y="1702"/>
                  </a:lnTo>
                  <a:lnTo>
                    <a:pt x="1400" y="1674"/>
                  </a:lnTo>
                  <a:lnTo>
                    <a:pt x="1400" y="1674"/>
                  </a:lnTo>
                  <a:lnTo>
                    <a:pt x="1402" y="1642"/>
                  </a:lnTo>
                  <a:lnTo>
                    <a:pt x="1408" y="1610"/>
                  </a:lnTo>
                  <a:lnTo>
                    <a:pt x="1418" y="1580"/>
                  </a:lnTo>
                  <a:lnTo>
                    <a:pt x="1430" y="1550"/>
                  </a:lnTo>
                  <a:lnTo>
                    <a:pt x="794" y="912"/>
                  </a:lnTo>
                  <a:lnTo>
                    <a:pt x="912" y="794"/>
                  </a:lnTo>
                  <a:lnTo>
                    <a:pt x="1550" y="1430"/>
                  </a:lnTo>
                  <a:lnTo>
                    <a:pt x="1550" y="1430"/>
                  </a:lnTo>
                  <a:lnTo>
                    <a:pt x="1578" y="1418"/>
                  </a:lnTo>
                  <a:lnTo>
                    <a:pt x="1610" y="1408"/>
                  </a:lnTo>
                  <a:lnTo>
                    <a:pt x="1642" y="1402"/>
                  </a:lnTo>
                  <a:lnTo>
                    <a:pt x="1676" y="1400"/>
                  </a:lnTo>
                  <a:lnTo>
                    <a:pt x="1676" y="1400"/>
                  </a:lnTo>
                  <a:lnTo>
                    <a:pt x="1708" y="1402"/>
                  </a:lnTo>
                  <a:lnTo>
                    <a:pt x="1740" y="1408"/>
                  </a:lnTo>
                  <a:lnTo>
                    <a:pt x="1770" y="1418"/>
                  </a:lnTo>
                  <a:lnTo>
                    <a:pt x="1800" y="1430"/>
                  </a:lnTo>
                  <a:lnTo>
                    <a:pt x="2236" y="994"/>
                  </a:lnTo>
                  <a:lnTo>
                    <a:pt x="2354" y="1114"/>
                  </a:lnTo>
                  <a:lnTo>
                    <a:pt x="1920" y="1548"/>
                  </a:lnTo>
                  <a:lnTo>
                    <a:pt x="1920" y="1548"/>
                  </a:lnTo>
                  <a:lnTo>
                    <a:pt x="1932" y="1578"/>
                  </a:lnTo>
                  <a:lnTo>
                    <a:pt x="1942" y="1608"/>
                  </a:lnTo>
                  <a:lnTo>
                    <a:pt x="1948" y="1642"/>
                  </a:lnTo>
                  <a:lnTo>
                    <a:pt x="1950" y="1674"/>
                  </a:lnTo>
                  <a:lnTo>
                    <a:pt x="1950" y="1674"/>
                  </a:lnTo>
                  <a:close/>
                  <a:moveTo>
                    <a:pt x="1676" y="1534"/>
                  </a:moveTo>
                  <a:lnTo>
                    <a:pt x="1676" y="1534"/>
                  </a:lnTo>
                  <a:lnTo>
                    <a:pt x="1690" y="1534"/>
                  </a:lnTo>
                  <a:lnTo>
                    <a:pt x="1704" y="1536"/>
                  </a:lnTo>
                  <a:lnTo>
                    <a:pt x="1718" y="1540"/>
                  </a:lnTo>
                  <a:lnTo>
                    <a:pt x="1730" y="1546"/>
                  </a:lnTo>
                  <a:lnTo>
                    <a:pt x="1742" y="1552"/>
                  </a:lnTo>
                  <a:lnTo>
                    <a:pt x="1754" y="1558"/>
                  </a:lnTo>
                  <a:lnTo>
                    <a:pt x="1764" y="1566"/>
                  </a:lnTo>
                  <a:lnTo>
                    <a:pt x="1774" y="1576"/>
                  </a:lnTo>
                  <a:lnTo>
                    <a:pt x="1784" y="1586"/>
                  </a:lnTo>
                  <a:lnTo>
                    <a:pt x="1792" y="1596"/>
                  </a:lnTo>
                  <a:lnTo>
                    <a:pt x="1800" y="1608"/>
                  </a:lnTo>
                  <a:lnTo>
                    <a:pt x="1804" y="1620"/>
                  </a:lnTo>
                  <a:lnTo>
                    <a:pt x="1810" y="1632"/>
                  </a:lnTo>
                  <a:lnTo>
                    <a:pt x="1814" y="1646"/>
                  </a:lnTo>
                  <a:lnTo>
                    <a:pt x="1816" y="1660"/>
                  </a:lnTo>
                  <a:lnTo>
                    <a:pt x="1816" y="1674"/>
                  </a:lnTo>
                  <a:lnTo>
                    <a:pt x="1816" y="1674"/>
                  </a:lnTo>
                  <a:lnTo>
                    <a:pt x="1816" y="1690"/>
                  </a:lnTo>
                  <a:lnTo>
                    <a:pt x="1814" y="1704"/>
                  </a:lnTo>
                  <a:lnTo>
                    <a:pt x="1810" y="1716"/>
                  </a:lnTo>
                  <a:lnTo>
                    <a:pt x="1804" y="1730"/>
                  </a:lnTo>
                  <a:lnTo>
                    <a:pt x="1800" y="1742"/>
                  </a:lnTo>
                  <a:lnTo>
                    <a:pt x="1792" y="1754"/>
                  </a:lnTo>
                  <a:lnTo>
                    <a:pt x="1784" y="1764"/>
                  </a:lnTo>
                  <a:lnTo>
                    <a:pt x="1774" y="1774"/>
                  </a:lnTo>
                  <a:lnTo>
                    <a:pt x="1764" y="1784"/>
                  </a:lnTo>
                  <a:lnTo>
                    <a:pt x="1754" y="1792"/>
                  </a:lnTo>
                  <a:lnTo>
                    <a:pt x="1742" y="1798"/>
                  </a:lnTo>
                  <a:lnTo>
                    <a:pt x="1730" y="1804"/>
                  </a:lnTo>
                  <a:lnTo>
                    <a:pt x="1718" y="1810"/>
                  </a:lnTo>
                  <a:lnTo>
                    <a:pt x="1704" y="1812"/>
                  </a:lnTo>
                  <a:lnTo>
                    <a:pt x="1690" y="1814"/>
                  </a:lnTo>
                  <a:lnTo>
                    <a:pt x="1676" y="1816"/>
                  </a:lnTo>
                  <a:lnTo>
                    <a:pt x="1676" y="1816"/>
                  </a:lnTo>
                  <a:lnTo>
                    <a:pt x="1660" y="1814"/>
                  </a:lnTo>
                  <a:lnTo>
                    <a:pt x="1646" y="1812"/>
                  </a:lnTo>
                  <a:lnTo>
                    <a:pt x="1634" y="1810"/>
                  </a:lnTo>
                  <a:lnTo>
                    <a:pt x="1620" y="1804"/>
                  </a:lnTo>
                  <a:lnTo>
                    <a:pt x="1608" y="1798"/>
                  </a:lnTo>
                  <a:lnTo>
                    <a:pt x="1596" y="1792"/>
                  </a:lnTo>
                  <a:lnTo>
                    <a:pt x="1586" y="1784"/>
                  </a:lnTo>
                  <a:lnTo>
                    <a:pt x="1576" y="1774"/>
                  </a:lnTo>
                  <a:lnTo>
                    <a:pt x="1566" y="1764"/>
                  </a:lnTo>
                  <a:lnTo>
                    <a:pt x="1558" y="1754"/>
                  </a:lnTo>
                  <a:lnTo>
                    <a:pt x="1552" y="1742"/>
                  </a:lnTo>
                  <a:lnTo>
                    <a:pt x="1546" y="1730"/>
                  </a:lnTo>
                  <a:lnTo>
                    <a:pt x="1540" y="1716"/>
                  </a:lnTo>
                  <a:lnTo>
                    <a:pt x="1538" y="1704"/>
                  </a:lnTo>
                  <a:lnTo>
                    <a:pt x="1536" y="1690"/>
                  </a:lnTo>
                  <a:lnTo>
                    <a:pt x="1534" y="1674"/>
                  </a:lnTo>
                  <a:lnTo>
                    <a:pt x="1534" y="1674"/>
                  </a:lnTo>
                  <a:lnTo>
                    <a:pt x="1536" y="1660"/>
                  </a:lnTo>
                  <a:lnTo>
                    <a:pt x="1538" y="1646"/>
                  </a:lnTo>
                  <a:lnTo>
                    <a:pt x="1540" y="1632"/>
                  </a:lnTo>
                  <a:lnTo>
                    <a:pt x="1546" y="1620"/>
                  </a:lnTo>
                  <a:lnTo>
                    <a:pt x="1552" y="1608"/>
                  </a:lnTo>
                  <a:lnTo>
                    <a:pt x="1558" y="1596"/>
                  </a:lnTo>
                  <a:lnTo>
                    <a:pt x="1566" y="1586"/>
                  </a:lnTo>
                  <a:lnTo>
                    <a:pt x="1576" y="1576"/>
                  </a:lnTo>
                  <a:lnTo>
                    <a:pt x="1586" y="1566"/>
                  </a:lnTo>
                  <a:lnTo>
                    <a:pt x="1596" y="1558"/>
                  </a:lnTo>
                  <a:lnTo>
                    <a:pt x="1608" y="1552"/>
                  </a:lnTo>
                  <a:lnTo>
                    <a:pt x="1620" y="1546"/>
                  </a:lnTo>
                  <a:lnTo>
                    <a:pt x="1634" y="1540"/>
                  </a:lnTo>
                  <a:lnTo>
                    <a:pt x="1646" y="1536"/>
                  </a:lnTo>
                  <a:lnTo>
                    <a:pt x="1660" y="1534"/>
                  </a:lnTo>
                  <a:lnTo>
                    <a:pt x="1676" y="1534"/>
                  </a:lnTo>
                  <a:close/>
                </a:path>
              </a:pathLst>
            </a:custGeom>
            <a:solidFill>
              <a:srgbClr val="968C6D"/>
            </a:solidFill>
            <a:ln>
              <a:noFill/>
            </a:ln>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04" name="Freeform 121"/>
            <p:cNvSpPr>
              <a:spLocks noEditPoints="1"/>
            </p:cNvSpPr>
            <p:nvPr/>
          </p:nvSpPr>
          <p:spPr bwMode="auto">
            <a:xfrm>
              <a:off x="8577594" y="1485314"/>
              <a:ext cx="306830" cy="388694"/>
            </a:xfrm>
            <a:custGeom>
              <a:avLst/>
              <a:gdLst>
                <a:gd name="T0" fmla="*/ 712 w 1934"/>
                <a:gd name="T1" fmla="*/ 564 h 2450"/>
                <a:gd name="T2" fmla="*/ 644 w 1934"/>
                <a:gd name="T3" fmla="*/ 412 h 2450"/>
                <a:gd name="T4" fmla="*/ 810 w 1934"/>
                <a:gd name="T5" fmla="*/ 346 h 2450"/>
                <a:gd name="T6" fmla="*/ 538 w 1934"/>
                <a:gd name="T7" fmla="*/ 398 h 2450"/>
                <a:gd name="T8" fmla="*/ 362 w 1934"/>
                <a:gd name="T9" fmla="*/ 350 h 2450"/>
                <a:gd name="T10" fmla="*/ 334 w 1934"/>
                <a:gd name="T11" fmla="*/ 534 h 2450"/>
                <a:gd name="T12" fmla="*/ 520 w 1934"/>
                <a:gd name="T13" fmla="*/ 544 h 2450"/>
                <a:gd name="T14" fmla="*/ 988 w 1934"/>
                <a:gd name="T15" fmla="*/ 364 h 2450"/>
                <a:gd name="T16" fmla="*/ 998 w 1934"/>
                <a:gd name="T17" fmla="*/ 552 h 2450"/>
                <a:gd name="T18" fmla="*/ 1180 w 1934"/>
                <a:gd name="T19" fmla="*/ 522 h 2450"/>
                <a:gd name="T20" fmla="*/ 1132 w 1934"/>
                <a:gd name="T21" fmla="*/ 346 h 2450"/>
                <a:gd name="T22" fmla="*/ 810 w 1934"/>
                <a:gd name="T23" fmla="*/ 668 h 2450"/>
                <a:gd name="T24" fmla="*/ 644 w 1934"/>
                <a:gd name="T25" fmla="*/ 734 h 2450"/>
                <a:gd name="T26" fmla="*/ 796 w 1934"/>
                <a:gd name="T27" fmla="*/ 886 h 2450"/>
                <a:gd name="T28" fmla="*/ 540 w 1934"/>
                <a:gd name="T29" fmla="*/ 734 h 2450"/>
                <a:gd name="T30" fmla="*/ 390 w 1934"/>
                <a:gd name="T31" fmla="*/ 668 h 2450"/>
                <a:gd name="T32" fmla="*/ 324 w 1934"/>
                <a:gd name="T33" fmla="*/ 832 h 2450"/>
                <a:gd name="T34" fmla="*/ 500 w 1934"/>
                <a:gd name="T35" fmla="*/ 882 h 2450"/>
                <a:gd name="T36" fmla="*/ 698 w 1934"/>
                <a:gd name="T37" fmla="*/ 992 h 2450"/>
                <a:gd name="T38" fmla="*/ 650 w 1934"/>
                <a:gd name="T39" fmla="*/ 1168 h 2450"/>
                <a:gd name="T40" fmla="*/ 834 w 1934"/>
                <a:gd name="T41" fmla="*/ 1198 h 2450"/>
                <a:gd name="T42" fmla="*/ 844 w 1934"/>
                <a:gd name="T43" fmla="*/ 1010 h 2450"/>
                <a:gd name="T44" fmla="*/ 352 w 1934"/>
                <a:gd name="T45" fmla="*/ 1002 h 2450"/>
                <a:gd name="T46" fmla="*/ 342 w 1934"/>
                <a:gd name="T47" fmla="*/ 1190 h 2450"/>
                <a:gd name="T48" fmla="*/ 528 w 1934"/>
                <a:gd name="T49" fmla="*/ 1180 h 2450"/>
                <a:gd name="T50" fmla="*/ 500 w 1934"/>
                <a:gd name="T51" fmla="*/ 996 h 2450"/>
                <a:gd name="T52" fmla="*/ 1360 w 1934"/>
                <a:gd name="T53" fmla="*/ 2420 h 2450"/>
                <a:gd name="T54" fmla="*/ 142 w 1934"/>
                <a:gd name="T55" fmla="*/ 2418 h 2450"/>
                <a:gd name="T56" fmla="*/ 0 w 1934"/>
                <a:gd name="T57" fmla="*/ 2180 h 2450"/>
                <a:gd name="T58" fmla="*/ 98 w 1934"/>
                <a:gd name="T59" fmla="*/ 62 h 2450"/>
                <a:gd name="T60" fmla="*/ 1292 w 1934"/>
                <a:gd name="T61" fmla="*/ 6 h 2450"/>
                <a:gd name="T62" fmla="*/ 1496 w 1934"/>
                <a:gd name="T63" fmla="*/ 190 h 2450"/>
                <a:gd name="T64" fmla="*/ 1422 w 1934"/>
                <a:gd name="T65" fmla="*/ 1012 h 2450"/>
                <a:gd name="T66" fmla="*/ 1294 w 1934"/>
                <a:gd name="T67" fmla="*/ 232 h 2450"/>
                <a:gd name="T68" fmla="*/ 222 w 1934"/>
                <a:gd name="T69" fmla="*/ 222 h 2450"/>
                <a:gd name="T70" fmla="*/ 232 w 1934"/>
                <a:gd name="T71" fmla="*/ 1870 h 2450"/>
                <a:gd name="T72" fmla="*/ 1148 w 1934"/>
                <a:gd name="T73" fmla="*/ 2260 h 2450"/>
                <a:gd name="T74" fmla="*/ 888 w 1934"/>
                <a:gd name="T75" fmla="*/ 2174 h 2450"/>
                <a:gd name="T76" fmla="*/ 818 w 1934"/>
                <a:gd name="T77" fmla="*/ 2058 h 2450"/>
                <a:gd name="T78" fmla="*/ 690 w 1934"/>
                <a:gd name="T79" fmla="*/ 2058 h 2450"/>
                <a:gd name="T80" fmla="*/ 620 w 1934"/>
                <a:gd name="T81" fmla="*/ 2174 h 2450"/>
                <a:gd name="T82" fmla="*/ 680 w 1934"/>
                <a:gd name="T83" fmla="*/ 2284 h 2450"/>
                <a:gd name="T84" fmla="*/ 806 w 1934"/>
                <a:gd name="T85" fmla="*/ 2298 h 2450"/>
                <a:gd name="T86" fmla="*/ 886 w 1934"/>
                <a:gd name="T87" fmla="*/ 2188 h 2450"/>
                <a:gd name="T88" fmla="*/ 1924 w 1934"/>
                <a:gd name="T89" fmla="*/ 1298 h 2450"/>
                <a:gd name="T90" fmla="*/ 1770 w 1934"/>
                <a:gd name="T91" fmla="*/ 1230 h 2450"/>
                <a:gd name="T92" fmla="*/ 1688 w 1934"/>
                <a:gd name="T93" fmla="*/ 1248 h 2450"/>
                <a:gd name="T94" fmla="*/ 1548 w 1934"/>
                <a:gd name="T95" fmla="*/ 1164 h 2450"/>
                <a:gd name="T96" fmla="*/ 1448 w 1934"/>
                <a:gd name="T97" fmla="*/ 1198 h 2450"/>
                <a:gd name="T98" fmla="*/ 1328 w 1934"/>
                <a:gd name="T99" fmla="*/ 1100 h 2450"/>
                <a:gd name="T100" fmla="*/ 1210 w 1934"/>
                <a:gd name="T101" fmla="*/ 778 h 2450"/>
                <a:gd name="T102" fmla="*/ 1086 w 1934"/>
                <a:gd name="T103" fmla="*/ 668 h 2450"/>
                <a:gd name="T104" fmla="*/ 966 w 1934"/>
                <a:gd name="T105" fmla="*/ 766 h 2450"/>
                <a:gd name="T106" fmla="*/ 700 w 1934"/>
                <a:gd name="T107" fmla="*/ 1392 h 2450"/>
                <a:gd name="T108" fmla="*/ 586 w 1934"/>
                <a:gd name="T109" fmla="*/ 1468 h 2450"/>
                <a:gd name="T110" fmla="*/ 1124 w 1934"/>
                <a:gd name="T111" fmla="*/ 2112 h 2450"/>
                <a:gd name="T112" fmla="*/ 1450 w 1934"/>
                <a:gd name="T113" fmla="*/ 2236 h 2450"/>
                <a:gd name="T114" fmla="*/ 1792 w 1934"/>
                <a:gd name="T115" fmla="*/ 2094 h 2450"/>
                <a:gd name="T116" fmla="*/ 1934 w 1934"/>
                <a:gd name="T117" fmla="*/ 1750 h 2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4" h="2450">
                  <a:moveTo>
                    <a:pt x="864" y="496"/>
                  </a:moveTo>
                  <a:lnTo>
                    <a:pt x="864" y="496"/>
                  </a:lnTo>
                  <a:lnTo>
                    <a:pt x="862" y="510"/>
                  </a:lnTo>
                  <a:lnTo>
                    <a:pt x="858" y="522"/>
                  </a:lnTo>
                  <a:lnTo>
                    <a:pt x="852" y="534"/>
                  </a:lnTo>
                  <a:lnTo>
                    <a:pt x="844" y="544"/>
                  </a:lnTo>
                  <a:lnTo>
                    <a:pt x="834" y="552"/>
                  </a:lnTo>
                  <a:lnTo>
                    <a:pt x="822" y="558"/>
                  </a:lnTo>
                  <a:lnTo>
                    <a:pt x="810" y="562"/>
                  </a:lnTo>
                  <a:lnTo>
                    <a:pt x="796" y="564"/>
                  </a:lnTo>
                  <a:lnTo>
                    <a:pt x="712" y="564"/>
                  </a:lnTo>
                  <a:lnTo>
                    <a:pt x="712" y="564"/>
                  </a:lnTo>
                  <a:lnTo>
                    <a:pt x="698" y="562"/>
                  </a:lnTo>
                  <a:lnTo>
                    <a:pt x="686" y="558"/>
                  </a:lnTo>
                  <a:lnTo>
                    <a:pt x="674" y="552"/>
                  </a:lnTo>
                  <a:lnTo>
                    <a:pt x="664" y="544"/>
                  </a:lnTo>
                  <a:lnTo>
                    <a:pt x="656" y="534"/>
                  </a:lnTo>
                  <a:lnTo>
                    <a:pt x="650" y="522"/>
                  </a:lnTo>
                  <a:lnTo>
                    <a:pt x="646" y="510"/>
                  </a:lnTo>
                  <a:lnTo>
                    <a:pt x="644" y="496"/>
                  </a:lnTo>
                  <a:lnTo>
                    <a:pt x="644" y="412"/>
                  </a:lnTo>
                  <a:lnTo>
                    <a:pt x="644" y="412"/>
                  </a:lnTo>
                  <a:lnTo>
                    <a:pt x="646" y="398"/>
                  </a:lnTo>
                  <a:lnTo>
                    <a:pt x="650" y="386"/>
                  </a:lnTo>
                  <a:lnTo>
                    <a:pt x="656" y="374"/>
                  </a:lnTo>
                  <a:lnTo>
                    <a:pt x="664" y="364"/>
                  </a:lnTo>
                  <a:lnTo>
                    <a:pt x="674" y="356"/>
                  </a:lnTo>
                  <a:lnTo>
                    <a:pt x="686" y="350"/>
                  </a:lnTo>
                  <a:lnTo>
                    <a:pt x="698" y="346"/>
                  </a:lnTo>
                  <a:lnTo>
                    <a:pt x="712" y="344"/>
                  </a:lnTo>
                  <a:lnTo>
                    <a:pt x="796" y="344"/>
                  </a:lnTo>
                  <a:lnTo>
                    <a:pt x="796" y="344"/>
                  </a:lnTo>
                  <a:lnTo>
                    <a:pt x="810" y="346"/>
                  </a:lnTo>
                  <a:lnTo>
                    <a:pt x="822" y="350"/>
                  </a:lnTo>
                  <a:lnTo>
                    <a:pt x="834" y="356"/>
                  </a:lnTo>
                  <a:lnTo>
                    <a:pt x="844" y="364"/>
                  </a:lnTo>
                  <a:lnTo>
                    <a:pt x="852" y="374"/>
                  </a:lnTo>
                  <a:lnTo>
                    <a:pt x="858" y="386"/>
                  </a:lnTo>
                  <a:lnTo>
                    <a:pt x="862" y="398"/>
                  </a:lnTo>
                  <a:lnTo>
                    <a:pt x="864" y="412"/>
                  </a:lnTo>
                  <a:lnTo>
                    <a:pt x="864" y="496"/>
                  </a:lnTo>
                  <a:close/>
                  <a:moveTo>
                    <a:pt x="540" y="412"/>
                  </a:moveTo>
                  <a:lnTo>
                    <a:pt x="540" y="412"/>
                  </a:lnTo>
                  <a:lnTo>
                    <a:pt x="538" y="398"/>
                  </a:lnTo>
                  <a:lnTo>
                    <a:pt x="534" y="386"/>
                  </a:lnTo>
                  <a:lnTo>
                    <a:pt x="528" y="374"/>
                  </a:lnTo>
                  <a:lnTo>
                    <a:pt x="520" y="364"/>
                  </a:lnTo>
                  <a:lnTo>
                    <a:pt x="510" y="356"/>
                  </a:lnTo>
                  <a:lnTo>
                    <a:pt x="500" y="350"/>
                  </a:lnTo>
                  <a:lnTo>
                    <a:pt x="486" y="346"/>
                  </a:lnTo>
                  <a:lnTo>
                    <a:pt x="472" y="344"/>
                  </a:lnTo>
                  <a:lnTo>
                    <a:pt x="390" y="344"/>
                  </a:lnTo>
                  <a:lnTo>
                    <a:pt x="390" y="344"/>
                  </a:lnTo>
                  <a:lnTo>
                    <a:pt x="376" y="346"/>
                  </a:lnTo>
                  <a:lnTo>
                    <a:pt x="362" y="350"/>
                  </a:lnTo>
                  <a:lnTo>
                    <a:pt x="352" y="356"/>
                  </a:lnTo>
                  <a:lnTo>
                    <a:pt x="342" y="364"/>
                  </a:lnTo>
                  <a:lnTo>
                    <a:pt x="334" y="374"/>
                  </a:lnTo>
                  <a:lnTo>
                    <a:pt x="328" y="386"/>
                  </a:lnTo>
                  <a:lnTo>
                    <a:pt x="324" y="398"/>
                  </a:lnTo>
                  <a:lnTo>
                    <a:pt x="322" y="412"/>
                  </a:lnTo>
                  <a:lnTo>
                    <a:pt x="322" y="496"/>
                  </a:lnTo>
                  <a:lnTo>
                    <a:pt x="322" y="496"/>
                  </a:lnTo>
                  <a:lnTo>
                    <a:pt x="324" y="510"/>
                  </a:lnTo>
                  <a:lnTo>
                    <a:pt x="328" y="522"/>
                  </a:lnTo>
                  <a:lnTo>
                    <a:pt x="334" y="534"/>
                  </a:lnTo>
                  <a:lnTo>
                    <a:pt x="342" y="544"/>
                  </a:lnTo>
                  <a:lnTo>
                    <a:pt x="352" y="552"/>
                  </a:lnTo>
                  <a:lnTo>
                    <a:pt x="362" y="558"/>
                  </a:lnTo>
                  <a:lnTo>
                    <a:pt x="376" y="562"/>
                  </a:lnTo>
                  <a:lnTo>
                    <a:pt x="390" y="564"/>
                  </a:lnTo>
                  <a:lnTo>
                    <a:pt x="472" y="564"/>
                  </a:lnTo>
                  <a:lnTo>
                    <a:pt x="472" y="564"/>
                  </a:lnTo>
                  <a:lnTo>
                    <a:pt x="486" y="562"/>
                  </a:lnTo>
                  <a:lnTo>
                    <a:pt x="500" y="558"/>
                  </a:lnTo>
                  <a:lnTo>
                    <a:pt x="510" y="552"/>
                  </a:lnTo>
                  <a:lnTo>
                    <a:pt x="520" y="544"/>
                  </a:lnTo>
                  <a:lnTo>
                    <a:pt x="528" y="534"/>
                  </a:lnTo>
                  <a:lnTo>
                    <a:pt x="534" y="522"/>
                  </a:lnTo>
                  <a:lnTo>
                    <a:pt x="538" y="510"/>
                  </a:lnTo>
                  <a:lnTo>
                    <a:pt x="540" y="496"/>
                  </a:lnTo>
                  <a:lnTo>
                    <a:pt x="540" y="412"/>
                  </a:lnTo>
                  <a:close/>
                  <a:moveTo>
                    <a:pt x="1036" y="344"/>
                  </a:moveTo>
                  <a:lnTo>
                    <a:pt x="1036" y="344"/>
                  </a:lnTo>
                  <a:lnTo>
                    <a:pt x="1022" y="346"/>
                  </a:lnTo>
                  <a:lnTo>
                    <a:pt x="1008" y="350"/>
                  </a:lnTo>
                  <a:lnTo>
                    <a:pt x="998" y="356"/>
                  </a:lnTo>
                  <a:lnTo>
                    <a:pt x="988" y="364"/>
                  </a:lnTo>
                  <a:lnTo>
                    <a:pt x="980" y="374"/>
                  </a:lnTo>
                  <a:lnTo>
                    <a:pt x="974" y="386"/>
                  </a:lnTo>
                  <a:lnTo>
                    <a:pt x="970" y="398"/>
                  </a:lnTo>
                  <a:lnTo>
                    <a:pt x="968" y="412"/>
                  </a:lnTo>
                  <a:lnTo>
                    <a:pt x="968" y="496"/>
                  </a:lnTo>
                  <a:lnTo>
                    <a:pt x="968" y="496"/>
                  </a:lnTo>
                  <a:lnTo>
                    <a:pt x="970" y="510"/>
                  </a:lnTo>
                  <a:lnTo>
                    <a:pt x="974" y="522"/>
                  </a:lnTo>
                  <a:lnTo>
                    <a:pt x="980" y="534"/>
                  </a:lnTo>
                  <a:lnTo>
                    <a:pt x="988" y="544"/>
                  </a:lnTo>
                  <a:lnTo>
                    <a:pt x="998" y="552"/>
                  </a:lnTo>
                  <a:lnTo>
                    <a:pt x="1008" y="558"/>
                  </a:lnTo>
                  <a:lnTo>
                    <a:pt x="1022" y="562"/>
                  </a:lnTo>
                  <a:lnTo>
                    <a:pt x="1036" y="564"/>
                  </a:lnTo>
                  <a:lnTo>
                    <a:pt x="1118" y="564"/>
                  </a:lnTo>
                  <a:lnTo>
                    <a:pt x="1118" y="564"/>
                  </a:lnTo>
                  <a:lnTo>
                    <a:pt x="1132" y="562"/>
                  </a:lnTo>
                  <a:lnTo>
                    <a:pt x="1146" y="558"/>
                  </a:lnTo>
                  <a:lnTo>
                    <a:pt x="1156" y="552"/>
                  </a:lnTo>
                  <a:lnTo>
                    <a:pt x="1166" y="544"/>
                  </a:lnTo>
                  <a:lnTo>
                    <a:pt x="1174" y="534"/>
                  </a:lnTo>
                  <a:lnTo>
                    <a:pt x="1180" y="522"/>
                  </a:lnTo>
                  <a:lnTo>
                    <a:pt x="1184" y="510"/>
                  </a:lnTo>
                  <a:lnTo>
                    <a:pt x="1186" y="496"/>
                  </a:lnTo>
                  <a:lnTo>
                    <a:pt x="1186" y="412"/>
                  </a:lnTo>
                  <a:lnTo>
                    <a:pt x="1186" y="412"/>
                  </a:lnTo>
                  <a:lnTo>
                    <a:pt x="1184" y="398"/>
                  </a:lnTo>
                  <a:lnTo>
                    <a:pt x="1180" y="386"/>
                  </a:lnTo>
                  <a:lnTo>
                    <a:pt x="1174" y="374"/>
                  </a:lnTo>
                  <a:lnTo>
                    <a:pt x="1166" y="364"/>
                  </a:lnTo>
                  <a:lnTo>
                    <a:pt x="1156" y="356"/>
                  </a:lnTo>
                  <a:lnTo>
                    <a:pt x="1146" y="350"/>
                  </a:lnTo>
                  <a:lnTo>
                    <a:pt x="1132" y="346"/>
                  </a:lnTo>
                  <a:lnTo>
                    <a:pt x="1118" y="344"/>
                  </a:lnTo>
                  <a:lnTo>
                    <a:pt x="1036" y="344"/>
                  </a:lnTo>
                  <a:close/>
                  <a:moveTo>
                    <a:pt x="864" y="734"/>
                  </a:moveTo>
                  <a:lnTo>
                    <a:pt x="864" y="734"/>
                  </a:lnTo>
                  <a:lnTo>
                    <a:pt x="862" y="720"/>
                  </a:lnTo>
                  <a:lnTo>
                    <a:pt x="858" y="708"/>
                  </a:lnTo>
                  <a:lnTo>
                    <a:pt x="852" y="696"/>
                  </a:lnTo>
                  <a:lnTo>
                    <a:pt x="844" y="686"/>
                  </a:lnTo>
                  <a:lnTo>
                    <a:pt x="834" y="678"/>
                  </a:lnTo>
                  <a:lnTo>
                    <a:pt x="822" y="672"/>
                  </a:lnTo>
                  <a:lnTo>
                    <a:pt x="810" y="668"/>
                  </a:lnTo>
                  <a:lnTo>
                    <a:pt x="796" y="668"/>
                  </a:lnTo>
                  <a:lnTo>
                    <a:pt x="712" y="668"/>
                  </a:lnTo>
                  <a:lnTo>
                    <a:pt x="712" y="668"/>
                  </a:lnTo>
                  <a:lnTo>
                    <a:pt x="698" y="668"/>
                  </a:lnTo>
                  <a:lnTo>
                    <a:pt x="686" y="672"/>
                  </a:lnTo>
                  <a:lnTo>
                    <a:pt x="674" y="678"/>
                  </a:lnTo>
                  <a:lnTo>
                    <a:pt x="664" y="686"/>
                  </a:lnTo>
                  <a:lnTo>
                    <a:pt x="656" y="696"/>
                  </a:lnTo>
                  <a:lnTo>
                    <a:pt x="650" y="708"/>
                  </a:lnTo>
                  <a:lnTo>
                    <a:pt x="646" y="720"/>
                  </a:lnTo>
                  <a:lnTo>
                    <a:pt x="644" y="734"/>
                  </a:lnTo>
                  <a:lnTo>
                    <a:pt x="644" y="820"/>
                  </a:lnTo>
                  <a:lnTo>
                    <a:pt x="644" y="820"/>
                  </a:lnTo>
                  <a:lnTo>
                    <a:pt x="646" y="832"/>
                  </a:lnTo>
                  <a:lnTo>
                    <a:pt x="650" y="846"/>
                  </a:lnTo>
                  <a:lnTo>
                    <a:pt x="656" y="856"/>
                  </a:lnTo>
                  <a:lnTo>
                    <a:pt x="664" y="866"/>
                  </a:lnTo>
                  <a:lnTo>
                    <a:pt x="674" y="876"/>
                  </a:lnTo>
                  <a:lnTo>
                    <a:pt x="686" y="882"/>
                  </a:lnTo>
                  <a:lnTo>
                    <a:pt x="698" y="886"/>
                  </a:lnTo>
                  <a:lnTo>
                    <a:pt x="712" y="886"/>
                  </a:lnTo>
                  <a:lnTo>
                    <a:pt x="796" y="886"/>
                  </a:lnTo>
                  <a:lnTo>
                    <a:pt x="796" y="886"/>
                  </a:lnTo>
                  <a:lnTo>
                    <a:pt x="810" y="886"/>
                  </a:lnTo>
                  <a:lnTo>
                    <a:pt x="822" y="882"/>
                  </a:lnTo>
                  <a:lnTo>
                    <a:pt x="834" y="876"/>
                  </a:lnTo>
                  <a:lnTo>
                    <a:pt x="844" y="866"/>
                  </a:lnTo>
                  <a:lnTo>
                    <a:pt x="852" y="856"/>
                  </a:lnTo>
                  <a:lnTo>
                    <a:pt x="858" y="846"/>
                  </a:lnTo>
                  <a:lnTo>
                    <a:pt x="862" y="832"/>
                  </a:lnTo>
                  <a:lnTo>
                    <a:pt x="864" y="820"/>
                  </a:lnTo>
                  <a:lnTo>
                    <a:pt x="864" y="734"/>
                  </a:lnTo>
                  <a:close/>
                  <a:moveTo>
                    <a:pt x="540" y="734"/>
                  </a:moveTo>
                  <a:lnTo>
                    <a:pt x="540" y="734"/>
                  </a:lnTo>
                  <a:lnTo>
                    <a:pt x="538" y="720"/>
                  </a:lnTo>
                  <a:lnTo>
                    <a:pt x="534" y="708"/>
                  </a:lnTo>
                  <a:lnTo>
                    <a:pt x="528" y="696"/>
                  </a:lnTo>
                  <a:lnTo>
                    <a:pt x="520" y="686"/>
                  </a:lnTo>
                  <a:lnTo>
                    <a:pt x="510" y="678"/>
                  </a:lnTo>
                  <a:lnTo>
                    <a:pt x="500" y="672"/>
                  </a:lnTo>
                  <a:lnTo>
                    <a:pt x="486" y="668"/>
                  </a:lnTo>
                  <a:lnTo>
                    <a:pt x="472" y="668"/>
                  </a:lnTo>
                  <a:lnTo>
                    <a:pt x="390" y="668"/>
                  </a:lnTo>
                  <a:lnTo>
                    <a:pt x="390" y="668"/>
                  </a:lnTo>
                  <a:lnTo>
                    <a:pt x="376" y="668"/>
                  </a:lnTo>
                  <a:lnTo>
                    <a:pt x="362" y="672"/>
                  </a:lnTo>
                  <a:lnTo>
                    <a:pt x="352" y="678"/>
                  </a:lnTo>
                  <a:lnTo>
                    <a:pt x="342" y="686"/>
                  </a:lnTo>
                  <a:lnTo>
                    <a:pt x="334" y="696"/>
                  </a:lnTo>
                  <a:lnTo>
                    <a:pt x="328" y="708"/>
                  </a:lnTo>
                  <a:lnTo>
                    <a:pt x="324" y="720"/>
                  </a:lnTo>
                  <a:lnTo>
                    <a:pt x="322" y="734"/>
                  </a:lnTo>
                  <a:lnTo>
                    <a:pt x="322" y="820"/>
                  </a:lnTo>
                  <a:lnTo>
                    <a:pt x="322" y="820"/>
                  </a:lnTo>
                  <a:lnTo>
                    <a:pt x="324" y="832"/>
                  </a:lnTo>
                  <a:lnTo>
                    <a:pt x="328" y="846"/>
                  </a:lnTo>
                  <a:lnTo>
                    <a:pt x="334" y="856"/>
                  </a:lnTo>
                  <a:lnTo>
                    <a:pt x="342" y="866"/>
                  </a:lnTo>
                  <a:lnTo>
                    <a:pt x="352" y="876"/>
                  </a:lnTo>
                  <a:lnTo>
                    <a:pt x="362" y="882"/>
                  </a:lnTo>
                  <a:lnTo>
                    <a:pt x="376" y="886"/>
                  </a:lnTo>
                  <a:lnTo>
                    <a:pt x="390" y="886"/>
                  </a:lnTo>
                  <a:lnTo>
                    <a:pt x="472" y="886"/>
                  </a:lnTo>
                  <a:lnTo>
                    <a:pt x="472" y="886"/>
                  </a:lnTo>
                  <a:lnTo>
                    <a:pt x="486" y="886"/>
                  </a:lnTo>
                  <a:lnTo>
                    <a:pt x="500" y="882"/>
                  </a:lnTo>
                  <a:lnTo>
                    <a:pt x="510" y="876"/>
                  </a:lnTo>
                  <a:lnTo>
                    <a:pt x="520" y="866"/>
                  </a:lnTo>
                  <a:lnTo>
                    <a:pt x="528" y="856"/>
                  </a:lnTo>
                  <a:lnTo>
                    <a:pt x="534" y="846"/>
                  </a:lnTo>
                  <a:lnTo>
                    <a:pt x="538" y="832"/>
                  </a:lnTo>
                  <a:lnTo>
                    <a:pt x="540" y="820"/>
                  </a:lnTo>
                  <a:lnTo>
                    <a:pt x="540" y="734"/>
                  </a:lnTo>
                  <a:close/>
                  <a:moveTo>
                    <a:pt x="796" y="990"/>
                  </a:moveTo>
                  <a:lnTo>
                    <a:pt x="712" y="990"/>
                  </a:lnTo>
                  <a:lnTo>
                    <a:pt x="712" y="990"/>
                  </a:lnTo>
                  <a:lnTo>
                    <a:pt x="698" y="992"/>
                  </a:lnTo>
                  <a:lnTo>
                    <a:pt x="686" y="996"/>
                  </a:lnTo>
                  <a:lnTo>
                    <a:pt x="674" y="1002"/>
                  </a:lnTo>
                  <a:lnTo>
                    <a:pt x="664" y="1010"/>
                  </a:lnTo>
                  <a:lnTo>
                    <a:pt x="656" y="1020"/>
                  </a:lnTo>
                  <a:lnTo>
                    <a:pt x="650" y="1032"/>
                  </a:lnTo>
                  <a:lnTo>
                    <a:pt x="646" y="1044"/>
                  </a:lnTo>
                  <a:lnTo>
                    <a:pt x="644" y="1058"/>
                  </a:lnTo>
                  <a:lnTo>
                    <a:pt x="644" y="1142"/>
                  </a:lnTo>
                  <a:lnTo>
                    <a:pt x="644" y="1142"/>
                  </a:lnTo>
                  <a:lnTo>
                    <a:pt x="646" y="1156"/>
                  </a:lnTo>
                  <a:lnTo>
                    <a:pt x="650" y="1168"/>
                  </a:lnTo>
                  <a:lnTo>
                    <a:pt x="656" y="1180"/>
                  </a:lnTo>
                  <a:lnTo>
                    <a:pt x="664" y="1190"/>
                  </a:lnTo>
                  <a:lnTo>
                    <a:pt x="674" y="1198"/>
                  </a:lnTo>
                  <a:lnTo>
                    <a:pt x="686" y="1204"/>
                  </a:lnTo>
                  <a:lnTo>
                    <a:pt x="698" y="1208"/>
                  </a:lnTo>
                  <a:lnTo>
                    <a:pt x="712" y="1210"/>
                  </a:lnTo>
                  <a:lnTo>
                    <a:pt x="796" y="1210"/>
                  </a:lnTo>
                  <a:lnTo>
                    <a:pt x="796" y="1210"/>
                  </a:lnTo>
                  <a:lnTo>
                    <a:pt x="810" y="1208"/>
                  </a:lnTo>
                  <a:lnTo>
                    <a:pt x="822" y="1204"/>
                  </a:lnTo>
                  <a:lnTo>
                    <a:pt x="834" y="1198"/>
                  </a:lnTo>
                  <a:lnTo>
                    <a:pt x="844" y="1190"/>
                  </a:lnTo>
                  <a:lnTo>
                    <a:pt x="852" y="1180"/>
                  </a:lnTo>
                  <a:lnTo>
                    <a:pt x="858" y="1168"/>
                  </a:lnTo>
                  <a:lnTo>
                    <a:pt x="862" y="1156"/>
                  </a:lnTo>
                  <a:lnTo>
                    <a:pt x="864" y="1142"/>
                  </a:lnTo>
                  <a:lnTo>
                    <a:pt x="864" y="1058"/>
                  </a:lnTo>
                  <a:lnTo>
                    <a:pt x="864" y="1058"/>
                  </a:lnTo>
                  <a:lnTo>
                    <a:pt x="862" y="1044"/>
                  </a:lnTo>
                  <a:lnTo>
                    <a:pt x="858" y="1032"/>
                  </a:lnTo>
                  <a:lnTo>
                    <a:pt x="852" y="1020"/>
                  </a:lnTo>
                  <a:lnTo>
                    <a:pt x="844" y="1010"/>
                  </a:lnTo>
                  <a:lnTo>
                    <a:pt x="834" y="1002"/>
                  </a:lnTo>
                  <a:lnTo>
                    <a:pt x="822" y="996"/>
                  </a:lnTo>
                  <a:lnTo>
                    <a:pt x="810" y="992"/>
                  </a:lnTo>
                  <a:lnTo>
                    <a:pt x="796" y="990"/>
                  </a:lnTo>
                  <a:lnTo>
                    <a:pt x="796" y="990"/>
                  </a:lnTo>
                  <a:close/>
                  <a:moveTo>
                    <a:pt x="472" y="990"/>
                  </a:moveTo>
                  <a:lnTo>
                    <a:pt x="390" y="990"/>
                  </a:lnTo>
                  <a:lnTo>
                    <a:pt x="390" y="990"/>
                  </a:lnTo>
                  <a:lnTo>
                    <a:pt x="376" y="992"/>
                  </a:lnTo>
                  <a:lnTo>
                    <a:pt x="362" y="996"/>
                  </a:lnTo>
                  <a:lnTo>
                    <a:pt x="352" y="1002"/>
                  </a:lnTo>
                  <a:lnTo>
                    <a:pt x="342" y="1010"/>
                  </a:lnTo>
                  <a:lnTo>
                    <a:pt x="334" y="1020"/>
                  </a:lnTo>
                  <a:lnTo>
                    <a:pt x="328" y="1032"/>
                  </a:lnTo>
                  <a:lnTo>
                    <a:pt x="324" y="1044"/>
                  </a:lnTo>
                  <a:lnTo>
                    <a:pt x="322" y="1058"/>
                  </a:lnTo>
                  <a:lnTo>
                    <a:pt x="322" y="1142"/>
                  </a:lnTo>
                  <a:lnTo>
                    <a:pt x="322" y="1142"/>
                  </a:lnTo>
                  <a:lnTo>
                    <a:pt x="324" y="1156"/>
                  </a:lnTo>
                  <a:lnTo>
                    <a:pt x="328" y="1168"/>
                  </a:lnTo>
                  <a:lnTo>
                    <a:pt x="334" y="1180"/>
                  </a:lnTo>
                  <a:lnTo>
                    <a:pt x="342" y="1190"/>
                  </a:lnTo>
                  <a:lnTo>
                    <a:pt x="352" y="1198"/>
                  </a:lnTo>
                  <a:lnTo>
                    <a:pt x="362" y="1204"/>
                  </a:lnTo>
                  <a:lnTo>
                    <a:pt x="376" y="1208"/>
                  </a:lnTo>
                  <a:lnTo>
                    <a:pt x="390" y="1210"/>
                  </a:lnTo>
                  <a:lnTo>
                    <a:pt x="472" y="1210"/>
                  </a:lnTo>
                  <a:lnTo>
                    <a:pt x="472" y="1210"/>
                  </a:lnTo>
                  <a:lnTo>
                    <a:pt x="486" y="1208"/>
                  </a:lnTo>
                  <a:lnTo>
                    <a:pt x="500" y="1204"/>
                  </a:lnTo>
                  <a:lnTo>
                    <a:pt x="510" y="1198"/>
                  </a:lnTo>
                  <a:lnTo>
                    <a:pt x="520" y="1190"/>
                  </a:lnTo>
                  <a:lnTo>
                    <a:pt x="528" y="1180"/>
                  </a:lnTo>
                  <a:lnTo>
                    <a:pt x="534" y="1168"/>
                  </a:lnTo>
                  <a:lnTo>
                    <a:pt x="538" y="1156"/>
                  </a:lnTo>
                  <a:lnTo>
                    <a:pt x="540" y="1142"/>
                  </a:lnTo>
                  <a:lnTo>
                    <a:pt x="540" y="1058"/>
                  </a:lnTo>
                  <a:lnTo>
                    <a:pt x="540" y="1058"/>
                  </a:lnTo>
                  <a:lnTo>
                    <a:pt x="538" y="1044"/>
                  </a:lnTo>
                  <a:lnTo>
                    <a:pt x="534" y="1032"/>
                  </a:lnTo>
                  <a:lnTo>
                    <a:pt x="528" y="1020"/>
                  </a:lnTo>
                  <a:lnTo>
                    <a:pt x="520" y="1010"/>
                  </a:lnTo>
                  <a:lnTo>
                    <a:pt x="510" y="1002"/>
                  </a:lnTo>
                  <a:lnTo>
                    <a:pt x="500" y="996"/>
                  </a:lnTo>
                  <a:lnTo>
                    <a:pt x="486" y="992"/>
                  </a:lnTo>
                  <a:lnTo>
                    <a:pt x="472" y="990"/>
                  </a:lnTo>
                  <a:lnTo>
                    <a:pt x="472" y="990"/>
                  </a:lnTo>
                  <a:close/>
                  <a:moveTo>
                    <a:pt x="1450" y="2344"/>
                  </a:moveTo>
                  <a:lnTo>
                    <a:pt x="1450" y="2344"/>
                  </a:lnTo>
                  <a:lnTo>
                    <a:pt x="1452" y="2344"/>
                  </a:lnTo>
                  <a:lnTo>
                    <a:pt x="1452" y="2344"/>
                  </a:lnTo>
                  <a:lnTo>
                    <a:pt x="1432" y="2366"/>
                  </a:lnTo>
                  <a:lnTo>
                    <a:pt x="1410" y="2386"/>
                  </a:lnTo>
                  <a:lnTo>
                    <a:pt x="1386" y="2406"/>
                  </a:lnTo>
                  <a:lnTo>
                    <a:pt x="1360" y="2420"/>
                  </a:lnTo>
                  <a:lnTo>
                    <a:pt x="1332" y="2432"/>
                  </a:lnTo>
                  <a:lnTo>
                    <a:pt x="1302" y="2442"/>
                  </a:lnTo>
                  <a:lnTo>
                    <a:pt x="1270" y="2448"/>
                  </a:lnTo>
                  <a:lnTo>
                    <a:pt x="1238" y="2450"/>
                  </a:lnTo>
                  <a:lnTo>
                    <a:pt x="270" y="2450"/>
                  </a:lnTo>
                  <a:lnTo>
                    <a:pt x="270" y="2450"/>
                  </a:lnTo>
                  <a:lnTo>
                    <a:pt x="242" y="2448"/>
                  </a:lnTo>
                  <a:lnTo>
                    <a:pt x="216" y="2444"/>
                  </a:lnTo>
                  <a:lnTo>
                    <a:pt x="190" y="2438"/>
                  </a:lnTo>
                  <a:lnTo>
                    <a:pt x="164" y="2428"/>
                  </a:lnTo>
                  <a:lnTo>
                    <a:pt x="142" y="2418"/>
                  </a:lnTo>
                  <a:lnTo>
                    <a:pt x="118" y="2404"/>
                  </a:lnTo>
                  <a:lnTo>
                    <a:pt x="98" y="2388"/>
                  </a:lnTo>
                  <a:lnTo>
                    <a:pt x="80" y="2370"/>
                  </a:lnTo>
                  <a:lnTo>
                    <a:pt x="62" y="2352"/>
                  </a:lnTo>
                  <a:lnTo>
                    <a:pt x="46" y="2330"/>
                  </a:lnTo>
                  <a:lnTo>
                    <a:pt x="32" y="2308"/>
                  </a:lnTo>
                  <a:lnTo>
                    <a:pt x="22" y="2286"/>
                  </a:lnTo>
                  <a:lnTo>
                    <a:pt x="12" y="2260"/>
                  </a:lnTo>
                  <a:lnTo>
                    <a:pt x="6" y="2234"/>
                  </a:lnTo>
                  <a:lnTo>
                    <a:pt x="2" y="2208"/>
                  </a:lnTo>
                  <a:lnTo>
                    <a:pt x="0" y="2180"/>
                  </a:lnTo>
                  <a:lnTo>
                    <a:pt x="0" y="270"/>
                  </a:lnTo>
                  <a:lnTo>
                    <a:pt x="0" y="270"/>
                  </a:lnTo>
                  <a:lnTo>
                    <a:pt x="2" y="242"/>
                  </a:lnTo>
                  <a:lnTo>
                    <a:pt x="6" y="216"/>
                  </a:lnTo>
                  <a:lnTo>
                    <a:pt x="12" y="190"/>
                  </a:lnTo>
                  <a:lnTo>
                    <a:pt x="22" y="164"/>
                  </a:lnTo>
                  <a:lnTo>
                    <a:pt x="32" y="142"/>
                  </a:lnTo>
                  <a:lnTo>
                    <a:pt x="46" y="120"/>
                  </a:lnTo>
                  <a:lnTo>
                    <a:pt x="62" y="98"/>
                  </a:lnTo>
                  <a:lnTo>
                    <a:pt x="80" y="80"/>
                  </a:lnTo>
                  <a:lnTo>
                    <a:pt x="98" y="62"/>
                  </a:lnTo>
                  <a:lnTo>
                    <a:pt x="118" y="46"/>
                  </a:lnTo>
                  <a:lnTo>
                    <a:pt x="142" y="32"/>
                  </a:lnTo>
                  <a:lnTo>
                    <a:pt x="164" y="22"/>
                  </a:lnTo>
                  <a:lnTo>
                    <a:pt x="190" y="12"/>
                  </a:lnTo>
                  <a:lnTo>
                    <a:pt x="216" y="6"/>
                  </a:lnTo>
                  <a:lnTo>
                    <a:pt x="242" y="2"/>
                  </a:lnTo>
                  <a:lnTo>
                    <a:pt x="270" y="0"/>
                  </a:lnTo>
                  <a:lnTo>
                    <a:pt x="1238" y="0"/>
                  </a:lnTo>
                  <a:lnTo>
                    <a:pt x="1238" y="0"/>
                  </a:lnTo>
                  <a:lnTo>
                    <a:pt x="1266" y="2"/>
                  </a:lnTo>
                  <a:lnTo>
                    <a:pt x="1292" y="6"/>
                  </a:lnTo>
                  <a:lnTo>
                    <a:pt x="1318" y="12"/>
                  </a:lnTo>
                  <a:lnTo>
                    <a:pt x="1344" y="22"/>
                  </a:lnTo>
                  <a:lnTo>
                    <a:pt x="1366" y="32"/>
                  </a:lnTo>
                  <a:lnTo>
                    <a:pt x="1390" y="46"/>
                  </a:lnTo>
                  <a:lnTo>
                    <a:pt x="1410" y="62"/>
                  </a:lnTo>
                  <a:lnTo>
                    <a:pt x="1428" y="80"/>
                  </a:lnTo>
                  <a:lnTo>
                    <a:pt x="1446" y="98"/>
                  </a:lnTo>
                  <a:lnTo>
                    <a:pt x="1462" y="120"/>
                  </a:lnTo>
                  <a:lnTo>
                    <a:pt x="1476" y="142"/>
                  </a:lnTo>
                  <a:lnTo>
                    <a:pt x="1486" y="164"/>
                  </a:lnTo>
                  <a:lnTo>
                    <a:pt x="1496" y="190"/>
                  </a:lnTo>
                  <a:lnTo>
                    <a:pt x="1502" y="216"/>
                  </a:lnTo>
                  <a:lnTo>
                    <a:pt x="1506" y="242"/>
                  </a:lnTo>
                  <a:lnTo>
                    <a:pt x="1508" y="270"/>
                  </a:lnTo>
                  <a:lnTo>
                    <a:pt x="1508" y="1064"/>
                  </a:lnTo>
                  <a:lnTo>
                    <a:pt x="1508" y="1064"/>
                  </a:lnTo>
                  <a:lnTo>
                    <a:pt x="1496" y="1066"/>
                  </a:lnTo>
                  <a:lnTo>
                    <a:pt x="1496" y="1066"/>
                  </a:lnTo>
                  <a:lnTo>
                    <a:pt x="1480" y="1050"/>
                  </a:lnTo>
                  <a:lnTo>
                    <a:pt x="1462" y="1036"/>
                  </a:lnTo>
                  <a:lnTo>
                    <a:pt x="1442" y="1022"/>
                  </a:lnTo>
                  <a:lnTo>
                    <a:pt x="1422" y="1012"/>
                  </a:lnTo>
                  <a:lnTo>
                    <a:pt x="1400" y="1004"/>
                  </a:lnTo>
                  <a:lnTo>
                    <a:pt x="1376" y="998"/>
                  </a:lnTo>
                  <a:lnTo>
                    <a:pt x="1352" y="994"/>
                  </a:lnTo>
                  <a:lnTo>
                    <a:pt x="1328" y="992"/>
                  </a:lnTo>
                  <a:lnTo>
                    <a:pt x="1328" y="992"/>
                  </a:lnTo>
                  <a:lnTo>
                    <a:pt x="1306" y="994"/>
                  </a:lnTo>
                  <a:lnTo>
                    <a:pt x="1306" y="270"/>
                  </a:lnTo>
                  <a:lnTo>
                    <a:pt x="1306" y="270"/>
                  </a:lnTo>
                  <a:lnTo>
                    <a:pt x="1304" y="256"/>
                  </a:lnTo>
                  <a:lnTo>
                    <a:pt x="1300" y="244"/>
                  </a:lnTo>
                  <a:lnTo>
                    <a:pt x="1294" y="232"/>
                  </a:lnTo>
                  <a:lnTo>
                    <a:pt x="1286" y="222"/>
                  </a:lnTo>
                  <a:lnTo>
                    <a:pt x="1276" y="214"/>
                  </a:lnTo>
                  <a:lnTo>
                    <a:pt x="1264" y="208"/>
                  </a:lnTo>
                  <a:lnTo>
                    <a:pt x="1252" y="204"/>
                  </a:lnTo>
                  <a:lnTo>
                    <a:pt x="1238" y="202"/>
                  </a:lnTo>
                  <a:lnTo>
                    <a:pt x="270" y="202"/>
                  </a:lnTo>
                  <a:lnTo>
                    <a:pt x="270" y="202"/>
                  </a:lnTo>
                  <a:lnTo>
                    <a:pt x="256" y="204"/>
                  </a:lnTo>
                  <a:lnTo>
                    <a:pt x="244" y="208"/>
                  </a:lnTo>
                  <a:lnTo>
                    <a:pt x="232" y="214"/>
                  </a:lnTo>
                  <a:lnTo>
                    <a:pt x="222" y="222"/>
                  </a:lnTo>
                  <a:lnTo>
                    <a:pt x="214" y="232"/>
                  </a:lnTo>
                  <a:lnTo>
                    <a:pt x="208" y="244"/>
                  </a:lnTo>
                  <a:lnTo>
                    <a:pt x="204" y="256"/>
                  </a:lnTo>
                  <a:lnTo>
                    <a:pt x="202" y="270"/>
                  </a:lnTo>
                  <a:lnTo>
                    <a:pt x="202" y="1814"/>
                  </a:lnTo>
                  <a:lnTo>
                    <a:pt x="202" y="1814"/>
                  </a:lnTo>
                  <a:lnTo>
                    <a:pt x="204" y="1828"/>
                  </a:lnTo>
                  <a:lnTo>
                    <a:pt x="208" y="1840"/>
                  </a:lnTo>
                  <a:lnTo>
                    <a:pt x="214" y="1852"/>
                  </a:lnTo>
                  <a:lnTo>
                    <a:pt x="222" y="1862"/>
                  </a:lnTo>
                  <a:lnTo>
                    <a:pt x="232" y="1870"/>
                  </a:lnTo>
                  <a:lnTo>
                    <a:pt x="244" y="1876"/>
                  </a:lnTo>
                  <a:lnTo>
                    <a:pt x="256" y="1880"/>
                  </a:lnTo>
                  <a:lnTo>
                    <a:pt x="270" y="1882"/>
                  </a:lnTo>
                  <a:lnTo>
                    <a:pt x="740" y="1882"/>
                  </a:lnTo>
                  <a:lnTo>
                    <a:pt x="1040" y="2180"/>
                  </a:lnTo>
                  <a:lnTo>
                    <a:pt x="1040" y="2180"/>
                  </a:lnTo>
                  <a:lnTo>
                    <a:pt x="1052" y="2190"/>
                  </a:lnTo>
                  <a:lnTo>
                    <a:pt x="1066" y="2202"/>
                  </a:lnTo>
                  <a:lnTo>
                    <a:pt x="1066" y="2202"/>
                  </a:lnTo>
                  <a:lnTo>
                    <a:pt x="1106" y="2232"/>
                  </a:lnTo>
                  <a:lnTo>
                    <a:pt x="1148" y="2260"/>
                  </a:lnTo>
                  <a:lnTo>
                    <a:pt x="1194" y="2284"/>
                  </a:lnTo>
                  <a:lnTo>
                    <a:pt x="1242" y="2306"/>
                  </a:lnTo>
                  <a:lnTo>
                    <a:pt x="1290" y="2322"/>
                  </a:lnTo>
                  <a:lnTo>
                    <a:pt x="1342" y="2334"/>
                  </a:lnTo>
                  <a:lnTo>
                    <a:pt x="1368" y="2338"/>
                  </a:lnTo>
                  <a:lnTo>
                    <a:pt x="1396" y="2340"/>
                  </a:lnTo>
                  <a:lnTo>
                    <a:pt x="1422" y="2342"/>
                  </a:lnTo>
                  <a:lnTo>
                    <a:pt x="1450" y="2344"/>
                  </a:lnTo>
                  <a:lnTo>
                    <a:pt x="1450" y="2344"/>
                  </a:lnTo>
                  <a:close/>
                  <a:moveTo>
                    <a:pt x="888" y="2174"/>
                  </a:moveTo>
                  <a:lnTo>
                    <a:pt x="888" y="2174"/>
                  </a:lnTo>
                  <a:lnTo>
                    <a:pt x="886" y="2160"/>
                  </a:lnTo>
                  <a:lnTo>
                    <a:pt x="884" y="2148"/>
                  </a:lnTo>
                  <a:lnTo>
                    <a:pt x="882" y="2134"/>
                  </a:lnTo>
                  <a:lnTo>
                    <a:pt x="876" y="2122"/>
                  </a:lnTo>
                  <a:lnTo>
                    <a:pt x="872" y="2110"/>
                  </a:lnTo>
                  <a:lnTo>
                    <a:pt x="864" y="2100"/>
                  </a:lnTo>
                  <a:lnTo>
                    <a:pt x="856" y="2090"/>
                  </a:lnTo>
                  <a:lnTo>
                    <a:pt x="848" y="2080"/>
                  </a:lnTo>
                  <a:lnTo>
                    <a:pt x="838" y="2072"/>
                  </a:lnTo>
                  <a:lnTo>
                    <a:pt x="828" y="2064"/>
                  </a:lnTo>
                  <a:lnTo>
                    <a:pt x="818" y="2058"/>
                  </a:lnTo>
                  <a:lnTo>
                    <a:pt x="806" y="2052"/>
                  </a:lnTo>
                  <a:lnTo>
                    <a:pt x="794" y="2046"/>
                  </a:lnTo>
                  <a:lnTo>
                    <a:pt x="780" y="2044"/>
                  </a:lnTo>
                  <a:lnTo>
                    <a:pt x="768" y="2042"/>
                  </a:lnTo>
                  <a:lnTo>
                    <a:pt x="754" y="2040"/>
                  </a:lnTo>
                  <a:lnTo>
                    <a:pt x="754" y="2040"/>
                  </a:lnTo>
                  <a:lnTo>
                    <a:pt x="740" y="2042"/>
                  </a:lnTo>
                  <a:lnTo>
                    <a:pt x="728" y="2044"/>
                  </a:lnTo>
                  <a:lnTo>
                    <a:pt x="714" y="2046"/>
                  </a:lnTo>
                  <a:lnTo>
                    <a:pt x="702" y="2052"/>
                  </a:lnTo>
                  <a:lnTo>
                    <a:pt x="690" y="2058"/>
                  </a:lnTo>
                  <a:lnTo>
                    <a:pt x="680" y="2064"/>
                  </a:lnTo>
                  <a:lnTo>
                    <a:pt x="670" y="2072"/>
                  </a:lnTo>
                  <a:lnTo>
                    <a:pt x="660" y="2080"/>
                  </a:lnTo>
                  <a:lnTo>
                    <a:pt x="652" y="2090"/>
                  </a:lnTo>
                  <a:lnTo>
                    <a:pt x="644" y="2100"/>
                  </a:lnTo>
                  <a:lnTo>
                    <a:pt x="636" y="2110"/>
                  </a:lnTo>
                  <a:lnTo>
                    <a:pt x="632" y="2122"/>
                  </a:lnTo>
                  <a:lnTo>
                    <a:pt x="626" y="2134"/>
                  </a:lnTo>
                  <a:lnTo>
                    <a:pt x="624" y="2148"/>
                  </a:lnTo>
                  <a:lnTo>
                    <a:pt x="622" y="2160"/>
                  </a:lnTo>
                  <a:lnTo>
                    <a:pt x="620" y="2174"/>
                  </a:lnTo>
                  <a:lnTo>
                    <a:pt x="620" y="2174"/>
                  </a:lnTo>
                  <a:lnTo>
                    <a:pt x="622" y="2188"/>
                  </a:lnTo>
                  <a:lnTo>
                    <a:pt x="624" y="2202"/>
                  </a:lnTo>
                  <a:lnTo>
                    <a:pt x="626" y="2214"/>
                  </a:lnTo>
                  <a:lnTo>
                    <a:pt x="632" y="2226"/>
                  </a:lnTo>
                  <a:lnTo>
                    <a:pt x="636" y="2238"/>
                  </a:lnTo>
                  <a:lnTo>
                    <a:pt x="644" y="2248"/>
                  </a:lnTo>
                  <a:lnTo>
                    <a:pt x="652" y="2258"/>
                  </a:lnTo>
                  <a:lnTo>
                    <a:pt x="660" y="2268"/>
                  </a:lnTo>
                  <a:lnTo>
                    <a:pt x="670" y="2278"/>
                  </a:lnTo>
                  <a:lnTo>
                    <a:pt x="680" y="2284"/>
                  </a:lnTo>
                  <a:lnTo>
                    <a:pt x="690" y="2292"/>
                  </a:lnTo>
                  <a:lnTo>
                    <a:pt x="702" y="2298"/>
                  </a:lnTo>
                  <a:lnTo>
                    <a:pt x="714" y="2302"/>
                  </a:lnTo>
                  <a:lnTo>
                    <a:pt x="728" y="2304"/>
                  </a:lnTo>
                  <a:lnTo>
                    <a:pt x="740" y="2306"/>
                  </a:lnTo>
                  <a:lnTo>
                    <a:pt x="754" y="2308"/>
                  </a:lnTo>
                  <a:lnTo>
                    <a:pt x="754" y="2308"/>
                  </a:lnTo>
                  <a:lnTo>
                    <a:pt x="768" y="2306"/>
                  </a:lnTo>
                  <a:lnTo>
                    <a:pt x="780" y="2304"/>
                  </a:lnTo>
                  <a:lnTo>
                    <a:pt x="794" y="2302"/>
                  </a:lnTo>
                  <a:lnTo>
                    <a:pt x="806" y="2298"/>
                  </a:lnTo>
                  <a:lnTo>
                    <a:pt x="818" y="2292"/>
                  </a:lnTo>
                  <a:lnTo>
                    <a:pt x="828" y="2284"/>
                  </a:lnTo>
                  <a:lnTo>
                    <a:pt x="838" y="2278"/>
                  </a:lnTo>
                  <a:lnTo>
                    <a:pt x="848" y="2268"/>
                  </a:lnTo>
                  <a:lnTo>
                    <a:pt x="856" y="2258"/>
                  </a:lnTo>
                  <a:lnTo>
                    <a:pt x="864" y="2248"/>
                  </a:lnTo>
                  <a:lnTo>
                    <a:pt x="872" y="2238"/>
                  </a:lnTo>
                  <a:lnTo>
                    <a:pt x="876" y="2226"/>
                  </a:lnTo>
                  <a:lnTo>
                    <a:pt x="882" y="2214"/>
                  </a:lnTo>
                  <a:lnTo>
                    <a:pt x="884" y="2202"/>
                  </a:lnTo>
                  <a:lnTo>
                    <a:pt x="886" y="2188"/>
                  </a:lnTo>
                  <a:lnTo>
                    <a:pt x="888" y="2174"/>
                  </a:lnTo>
                  <a:lnTo>
                    <a:pt x="888" y="2174"/>
                  </a:lnTo>
                  <a:close/>
                  <a:moveTo>
                    <a:pt x="1934" y="1728"/>
                  </a:moveTo>
                  <a:lnTo>
                    <a:pt x="1934" y="1728"/>
                  </a:lnTo>
                  <a:lnTo>
                    <a:pt x="1934" y="1716"/>
                  </a:lnTo>
                  <a:lnTo>
                    <a:pt x="1934" y="1346"/>
                  </a:lnTo>
                  <a:lnTo>
                    <a:pt x="1934" y="1346"/>
                  </a:lnTo>
                  <a:lnTo>
                    <a:pt x="1934" y="1334"/>
                  </a:lnTo>
                  <a:lnTo>
                    <a:pt x="1932" y="1322"/>
                  </a:lnTo>
                  <a:lnTo>
                    <a:pt x="1928" y="1310"/>
                  </a:lnTo>
                  <a:lnTo>
                    <a:pt x="1924" y="1298"/>
                  </a:lnTo>
                  <a:lnTo>
                    <a:pt x="1914" y="1278"/>
                  </a:lnTo>
                  <a:lnTo>
                    <a:pt x="1898" y="1258"/>
                  </a:lnTo>
                  <a:lnTo>
                    <a:pt x="1880" y="1244"/>
                  </a:lnTo>
                  <a:lnTo>
                    <a:pt x="1858" y="1232"/>
                  </a:lnTo>
                  <a:lnTo>
                    <a:pt x="1848" y="1228"/>
                  </a:lnTo>
                  <a:lnTo>
                    <a:pt x="1836" y="1226"/>
                  </a:lnTo>
                  <a:lnTo>
                    <a:pt x="1824" y="1224"/>
                  </a:lnTo>
                  <a:lnTo>
                    <a:pt x="1812" y="1222"/>
                  </a:lnTo>
                  <a:lnTo>
                    <a:pt x="1812" y="1222"/>
                  </a:lnTo>
                  <a:lnTo>
                    <a:pt x="1790" y="1224"/>
                  </a:lnTo>
                  <a:lnTo>
                    <a:pt x="1770" y="1230"/>
                  </a:lnTo>
                  <a:lnTo>
                    <a:pt x="1752" y="1238"/>
                  </a:lnTo>
                  <a:lnTo>
                    <a:pt x="1736" y="1248"/>
                  </a:lnTo>
                  <a:lnTo>
                    <a:pt x="1722" y="1262"/>
                  </a:lnTo>
                  <a:lnTo>
                    <a:pt x="1710" y="1278"/>
                  </a:lnTo>
                  <a:lnTo>
                    <a:pt x="1700" y="1296"/>
                  </a:lnTo>
                  <a:lnTo>
                    <a:pt x="1692" y="1314"/>
                  </a:lnTo>
                  <a:lnTo>
                    <a:pt x="1692" y="1284"/>
                  </a:lnTo>
                  <a:lnTo>
                    <a:pt x="1692" y="1284"/>
                  </a:lnTo>
                  <a:lnTo>
                    <a:pt x="1692" y="1272"/>
                  </a:lnTo>
                  <a:lnTo>
                    <a:pt x="1690" y="1260"/>
                  </a:lnTo>
                  <a:lnTo>
                    <a:pt x="1688" y="1248"/>
                  </a:lnTo>
                  <a:lnTo>
                    <a:pt x="1682" y="1236"/>
                  </a:lnTo>
                  <a:lnTo>
                    <a:pt x="1672" y="1216"/>
                  </a:lnTo>
                  <a:lnTo>
                    <a:pt x="1656" y="1198"/>
                  </a:lnTo>
                  <a:lnTo>
                    <a:pt x="1638" y="1182"/>
                  </a:lnTo>
                  <a:lnTo>
                    <a:pt x="1618" y="1172"/>
                  </a:lnTo>
                  <a:lnTo>
                    <a:pt x="1606" y="1166"/>
                  </a:lnTo>
                  <a:lnTo>
                    <a:pt x="1594" y="1164"/>
                  </a:lnTo>
                  <a:lnTo>
                    <a:pt x="1582" y="1162"/>
                  </a:lnTo>
                  <a:lnTo>
                    <a:pt x="1570" y="1162"/>
                  </a:lnTo>
                  <a:lnTo>
                    <a:pt x="1570" y="1162"/>
                  </a:lnTo>
                  <a:lnTo>
                    <a:pt x="1548" y="1164"/>
                  </a:lnTo>
                  <a:lnTo>
                    <a:pt x="1530" y="1168"/>
                  </a:lnTo>
                  <a:lnTo>
                    <a:pt x="1510" y="1176"/>
                  </a:lnTo>
                  <a:lnTo>
                    <a:pt x="1494" y="1188"/>
                  </a:lnTo>
                  <a:lnTo>
                    <a:pt x="1480" y="1200"/>
                  </a:lnTo>
                  <a:lnTo>
                    <a:pt x="1468" y="1216"/>
                  </a:lnTo>
                  <a:lnTo>
                    <a:pt x="1458" y="1234"/>
                  </a:lnTo>
                  <a:lnTo>
                    <a:pt x="1452" y="1252"/>
                  </a:lnTo>
                  <a:lnTo>
                    <a:pt x="1452" y="1222"/>
                  </a:lnTo>
                  <a:lnTo>
                    <a:pt x="1452" y="1222"/>
                  </a:lnTo>
                  <a:lnTo>
                    <a:pt x="1450" y="1210"/>
                  </a:lnTo>
                  <a:lnTo>
                    <a:pt x="1448" y="1198"/>
                  </a:lnTo>
                  <a:lnTo>
                    <a:pt x="1446" y="1186"/>
                  </a:lnTo>
                  <a:lnTo>
                    <a:pt x="1442" y="1174"/>
                  </a:lnTo>
                  <a:lnTo>
                    <a:pt x="1430" y="1154"/>
                  </a:lnTo>
                  <a:lnTo>
                    <a:pt x="1416" y="1136"/>
                  </a:lnTo>
                  <a:lnTo>
                    <a:pt x="1396" y="1120"/>
                  </a:lnTo>
                  <a:lnTo>
                    <a:pt x="1376" y="1110"/>
                  </a:lnTo>
                  <a:lnTo>
                    <a:pt x="1364" y="1106"/>
                  </a:lnTo>
                  <a:lnTo>
                    <a:pt x="1352" y="1102"/>
                  </a:lnTo>
                  <a:lnTo>
                    <a:pt x="1340" y="1100"/>
                  </a:lnTo>
                  <a:lnTo>
                    <a:pt x="1328" y="1100"/>
                  </a:lnTo>
                  <a:lnTo>
                    <a:pt x="1328" y="1100"/>
                  </a:lnTo>
                  <a:lnTo>
                    <a:pt x="1308" y="1102"/>
                  </a:lnTo>
                  <a:lnTo>
                    <a:pt x="1288" y="1106"/>
                  </a:lnTo>
                  <a:lnTo>
                    <a:pt x="1270" y="1114"/>
                  </a:lnTo>
                  <a:lnTo>
                    <a:pt x="1252" y="1126"/>
                  </a:lnTo>
                  <a:lnTo>
                    <a:pt x="1238" y="1140"/>
                  </a:lnTo>
                  <a:lnTo>
                    <a:pt x="1226" y="1154"/>
                  </a:lnTo>
                  <a:lnTo>
                    <a:pt x="1216" y="1172"/>
                  </a:lnTo>
                  <a:lnTo>
                    <a:pt x="1210" y="1190"/>
                  </a:lnTo>
                  <a:lnTo>
                    <a:pt x="1210" y="790"/>
                  </a:lnTo>
                  <a:lnTo>
                    <a:pt x="1210" y="790"/>
                  </a:lnTo>
                  <a:lnTo>
                    <a:pt x="1210" y="778"/>
                  </a:lnTo>
                  <a:lnTo>
                    <a:pt x="1208" y="766"/>
                  </a:lnTo>
                  <a:lnTo>
                    <a:pt x="1204" y="754"/>
                  </a:lnTo>
                  <a:lnTo>
                    <a:pt x="1200" y="742"/>
                  </a:lnTo>
                  <a:lnTo>
                    <a:pt x="1188" y="722"/>
                  </a:lnTo>
                  <a:lnTo>
                    <a:pt x="1174" y="704"/>
                  </a:lnTo>
                  <a:lnTo>
                    <a:pt x="1156" y="688"/>
                  </a:lnTo>
                  <a:lnTo>
                    <a:pt x="1134" y="678"/>
                  </a:lnTo>
                  <a:lnTo>
                    <a:pt x="1124" y="674"/>
                  </a:lnTo>
                  <a:lnTo>
                    <a:pt x="1112" y="670"/>
                  </a:lnTo>
                  <a:lnTo>
                    <a:pt x="1100" y="668"/>
                  </a:lnTo>
                  <a:lnTo>
                    <a:pt x="1086" y="668"/>
                  </a:lnTo>
                  <a:lnTo>
                    <a:pt x="1086" y="668"/>
                  </a:lnTo>
                  <a:lnTo>
                    <a:pt x="1074" y="668"/>
                  </a:lnTo>
                  <a:lnTo>
                    <a:pt x="1062" y="670"/>
                  </a:lnTo>
                  <a:lnTo>
                    <a:pt x="1050" y="674"/>
                  </a:lnTo>
                  <a:lnTo>
                    <a:pt x="1038" y="678"/>
                  </a:lnTo>
                  <a:lnTo>
                    <a:pt x="1018" y="688"/>
                  </a:lnTo>
                  <a:lnTo>
                    <a:pt x="1000" y="704"/>
                  </a:lnTo>
                  <a:lnTo>
                    <a:pt x="984" y="722"/>
                  </a:lnTo>
                  <a:lnTo>
                    <a:pt x="974" y="742"/>
                  </a:lnTo>
                  <a:lnTo>
                    <a:pt x="970" y="754"/>
                  </a:lnTo>
                  <a:lnTo>
                    <a:pt x="966" y="766"/>
                  </a:lnTo>
                  <a:lnTo>
                    <a:pt x="964" y="778"/>
                  </a:lnTo>
                  <a:lnTo>
                    <a:pt x="964" y="790"/>
                  </a:lnTo>
                  <a:lnTo>
                    <a:pt x="964" y="1604"/>
                  </a:lnTo>
                  <a:lnTo>
                    <a:pt x="788" y="1428"/>
                  </a:lnTo>
                  <a:lnTo>
                    <a:pt x="788" y="1428"/>
                  </a:lnTo>
                  <a:lnTo>
                    <a:pt x="778" y="1418"/>
                  </a:lnTo>
                  <a:lnTo>
                    <a:pt x="768" y="1412"/>
                  </a:lnTo>
                  <a:lnTo>
                    <a:pt x="758" y="1406"/>
                  </a:lnTo>
                  <a:lnTo>
                    <a:pt x="746" y="1400"/>
                  </a:lnTo>
                  <a:lnTo>
                    <a:pt x="724" y="1394"/>
                  </a:lnTo>
                  <a:lnTo>
                    <a:pt x="700" y="1392"/>
                  </a:lnTo>
                  <a:lnTo>
                    <a:pt x="678" y="1394"/>
                  </a:lnTo>
                  <a:lnTo>
                    <a:pt x="654" y="1400"/>
                  </a:lnTo>
                  <a:lnTo>
                    <a:pt x="644" y="1406"/>
                  </a:lnTo>
                  <a:lnTo>
                    <a:pt x="632" y="1412"/>
                  </a:lnTo>
                  <a:lnTo>
                    <a:pt x="622" y="1418"/>
                  </a:lnTo>
                  <a:lnTo>
                    <a:pt x="614" y="1428"/>
                  </a:lnTo>
                  <a:lnTo>
                    <a:pt x="614" y="1428"/>
                  </a:lnTo>
                  <a:lnTo>
                    <a:pt x="606" y="1436"/>
                  </a:lnTo>
                  <a:lnTo>
                    <a:pt x="598" y="1446"/>
                  </a:lnTo>
                  <a:lnTo>
                    <a:pt x="592" y="1458"/>
                  </a:lnTo>
                  <a:lnTo>
                    <a:pt x="586" y="1468"/>
                  </a:lnTo>
                  <a:lnTo>
                    <a:pt x="580" y="1490"/>
                  </a:lnTo>
                  <a:lnTo>
                    <a:pt x="578" y="1514"/>
                  </a:lnTo>
                  <a:lnTo>
                    <a:pt x="580" y="1538"/>
                  </a:lnTo>
                  <a:lnTo>
                    <a:pt x="586" y="1560"/>
                  </a:lnTo>
                  <a:lnTo>
                    <a:pt x="592" y="1572"/>
                  </a:lnTo>
                  <a:lnTo>
                    <a:pt x="598" y="1582"/>
                  </a:lnTo>
                  <a:lnTo>
                    <a:pt x="606" y="1592"/>
                  </a:lnTo>
                  <a:lnTo>
                    <a:pt x="614" y="1602"/>
                  </a:lnTo>
                  <a:lnTo>
                    <a:pt x="1116" y="2104"/>
                  </a:lnTo>
                  <a:lnTo>
                    <a:pt x="1116" y="2104"/>
                  </a:lnTo>
                  <a:lnTo>
                    <a:pt x="1124" y="2112"/>
                  </a:lnTo>
                  <a:lnTo>
                    <a:pt x="1136" y="2120"/>
                  </a:lnTo>
                  <a:lnTo>
                    <a:pt x="1136" y="2120"/>
                  </a:lnTo>
                  <a:lnTo>
                    <a:pt x="1168" y="2144"/>
                  </a:lnTo>
                  <a:lnTo>
                    <a:pt x="1202" y="2168"/>
                  </a:lnTo>
                  <a:lnTo>
                    <a:pt x="1240" y="2188"/>
                  </a:lnTo>
                  <a:lnTo>
                    <a:pt x="1278" y="2204"/>
                  </a:lnTo>
                  <a:lnTo>
                    <a:pt x="1320" y="2218"/>
                  </a:lnTo>
                  <a:lnTo>
                    <a:pt x="1362" y="2228"/>
                  </a:lnTo>
                  <a:lnTo>
                    <a:pt x="1404" y="2234"/>
                  </a:lnTo>
                  <a:lnTo>
                    <a:pt x="1450" y="2236"/>
                  </a:lnTo>
                  <a:lnTo>
                    <a:pt x="1450" y="2236"/>
                  </a:lnTo>
                  <a:lnTo>
                    <a:pt x="1474" y="2234"/>
                  </a:lnTo>
                  <a:lnTo>
                    <a:pt x="1500" y="2232"/>
                  </a:lnTo>
                  <a:lnTo>
                    <a:pt x="1524" y="2230"/>
                  </a:lnTo>
                  <a:lnTo>
                    <a:pt x="1548" y="2226"/>
                  </a:lnTo>
                  <a:lnTo>
                    <a:pt x="1570" y="2220"/>
                  </a:lnTo>
                  <a:lnTo>
                    <a:pt x="1594" y="2214"/>
                  </a:lnTo>
                  <a:lnTo>
                    <a:pt x="1638" y="2198"/>
                  </a:lnTo>
                  <a:lnTo>
                    <a:pt x="1680" y="2176"/>
                  </a:lnTo>
                  <a:lnTo>
                    <a:pt x="1720" y="2152"/>
                  </a:lnTo>
                  <a:lnTo>
                    <a:pt x="1758" y="2124"/>
                  </a:lnTo>
                  <a:lnTo>
                    <a:pt x="1792" y="2094"/>
                  </a:lnTo>
                  <a:lnTo>
                    <a:pt x="1824" y="2060"/>
                  </a:lnTo>
                  <a:lnTo>
                    <a:pt x="1852" y="2022"/>
                  </a:lnTo>
                  <a:lnTo>
                    <a:pt x="1876" y="1982"/>
                  </a:lnTo>
                  <a:lnTo>
                    <a:pt x="1896" y="1940"/>
                  </a:lnTo>
                  <a:lnTo>
                    <a:pt x="1912" y="1894"/>
                  </a:lnTo>
                  <a:lnTo>
                    <a:pt x="1920" y="1872"/>
                  </a:lnTo>
                  <a:lnTo>
                    <a:pt x="1924" y="1848"/>
                  </a:lnTo>
                  <a:lnTo>
                    <a:pt x="1928" y="1824"/>
                  </a:lnTo>
                  <a:lnTo>
                    <a:pt x="1932" y="1800"/>
                  </a:lnTo>
                  <a:lnTo>
                    <a:pt x="1934" y="1776"/>
                  </a:lnTo>
                  <a:lnTo>
                    <a:pt x="1934" y="1750"/>
                  </a:lnTo>
                  <a:lnTo>
                    <a:pt x="1934" y="1750"/>
                  </a:lnTo>
                  <a:lnTo>
                    <a:pt x="1934" y="1728"/>
                  </a:lnTo>
                  <a:lnTo>
                    <a:pt x="1934" y="1728"/>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05" name="Freeform 13"/>
            <p:cNvSpPr>
              <a:spLocks noEditPoints="1"/>
            </p:cNvSpPr>
            <p:nvPr/>
          </p:nvSpPr>
          <p:spPr bwMode="auto">
            <a:xfrm>
              <a:off x="5269118" y="3236080"/>
              <a:ext cx="413154" cy="376196"/>
            </a:xfrm>
            <a:custGeom>
              <a:avLst/>
              <a:gdLst>
                <a:gd name="T0" fmla="*/ 1910 w 2124"/>
                <a:gd name="T1" fmla="*/ 744 h 1934"/>
                <a:gd name="T2" fmla="*/ 1996 w 2124"/>
                <a:gd name="T3" fmla="*/ 772 h 1934"/>
                <a:gd name="T4" fmla="*/ 2076 w 2124"/>
                <a:gd name="T5" fmla="*/ 834 h 1934"/>
                <a:gd name="T6" fmla="*/ 2108 w 2124"/>
                <a:gd name="T7" fmla="*/ 892 h 1934"/>
                <a:gd name="T8" fmla="*/ 2124 w 2124"/>
                <a:gd name="T9" fmla="*/ 972 h 1934"/>
                <a:gd name="T10" fmla="*/ 2124 w 2124"/>
                <a:gd name="T11" fmla="*/ 1302 h 1934"/>
                <a:gd name="T12" fmla="*/ 2104 w 2124"/>
                <a:gd name="T13" fmla="*/ 1396 h 1934"/>
                <a:gd name="T14" fmla="*/ 2042 w 2124"/>
                <a:gd name="T15" fmla="*/ 1488 h 1934"/>
                <a:gd name="T16" fmla="*/ 1988 w 2124"/>
                <a:gd name="T17" fmla="*/ 1524 h 1934"/>
                <a:gd name="T18" fmla="*/ 1914 w 2124"/>
                <a:gd name="T19" fmla="*/ 1544 h 1934"/>
                <a:gd name="T20" fmla="*/ 1674 w 2124"/>
                <a:gd name="T21" fmla="*/ 1546 h 1934"/>
                <a:gd name="T22" fmla="*/ 1724 w 2124"/>
                <a:gd name="T23" fmla="*/ 1750 h 1934"/>
                <a:gd name="T24" fmla="*/ 1772 w 2124"/>
                <a:gd name="T25" fmla="*/ 1850 h 1934"/>
                <a:gd name="T26" fmla="*/ 1844 w 2124"/>
                <a:gd name="T27" fmla="*/ 1934 h 1934"/>
                <a:gd name="T28" fmla="*/ 1744 w 2124"/>
                <a:gd name="T29" fmla="*/ 1882 h 1934"/>
                <a:gd name="T30" fmla="*/ 1616 w 2124"/>
                <a:gd name="T31" fmla="*/ 1788 h 1934"/>
                <a:gd name="T32" fmla="*/ 1494 w 2124"/>
                <a:gd name="T33" fmla="*/ 1642 h 1934"/>
                <a:gd name="T34" fmla="*/ 1452 w 2124"/>
                <a:gd name="T35" fmla="*/ 1546 h 1934"/>
                <a:gd name="T36" fmla="*/ 1276 w 2124"/>
                <a:gd name="T37" fmla="*/ 1542 h 1934"/>
                <a:gd name="T38" fmla="*/ 1188 w 2124"/>
                <a:gd name="T39" fmla="*/ 1514 h 1934"/>
                <a:gd name="T40" fmla="*/ 1110 w 2124"/>
                <a:gd name="T41" fmla="*/ 1452 h 1934"/>
                <a:gd name="T42" fmla="*/ 1078 w 2124"/>
                <a:gd name="T43" fmla="*/ 1394 h 1934"/>
                <a:gd name="T44" fmla="*/ 1062 w 2124"/>
                <a:gd name="T45" fmla="*/ 1314 h 1934"/>
                <a:gd name="T46" fmla="*/ 1062 w 2124"/>
                <a:gd name="T47" fmla="*/ 984 h 1934"/>
                <a:gd name="T48" fmla="*/ 1082 w 2124"/>
                <a:gd name="T49" fmla="*/ 890 h 1934"/>
                <a:gd name="T50" fmla="*/ 1144 w 2124"/>
                <a:gd name="T51" fmla="*/ 798 h 1934"/>
                <a:gd name="T52" fmla="*/ 1198 w 2124"/>
                <a:gd name="T53" fmla="*/ 762 h 1934"/>
                <a:gd name="T54" fmla="*/ 1272 w 2124"/>
                <a:gd name="T55" fmla="*/ 742 h 1934"/>
                <a:gd name="T56" fmla="*/ 936 w 2124"/>
                <a:gd name="T57" fmla="*/ 994 h 1934"/>
                <a:gd name="T58" fmla="*/ 948 w 2124"/>
                <a:gd name="T59" fmla="*/ 904 h 1934"/>
                <a:gd name="T60" fmla="*/ 1002 w 2124"/>
                <a:gd name="T61" fmla="*/ 776 h 1934"/>
                <a:gd name="T62" fmla="*/ 1104 w 2124"/>
                <a:gd name="T63" fmla="*/ 672 h 1934"/>
                <a:gd name="T64" fmla="*/ 1198 w 2124"/>
                <a:gd name="T65" fmla="*/ 630 h 1934"/>
                <a:gd name="T66" fmla="*/ 1290 w 2124"/>
                <a:gd name="T67" fmla="*/ 616 h 1934"/>
                <a:gd name="T68" fmla="*/ 1890 w 2124"/>
                <a:gd name="T69" fmla="*/ 616 h 1934"/>
                <a:gd name="T70" fmla="*/ 1912 w 2124"/>
                <a:gd name="T71" fmla="*/ 332 h 1934"/>
                <a:gd name="T72" fmla="*/ 1884 w 2124"/>
                <a:gd name="T73" fmla="*/ 206 h 1934"/>
                <a:gd name="T74" fmla="*/ 1828 w 2124"/>
                <a:gd name="T75" fmla="*/ 110 h 1934"/>
                <a:gd name="T76" fmla="*/ 1766 w 2124"/>
                <a:gd name="T77" fmla="*/ 54 h 1934"/>
                <a:gd name="T78" fmla="*/ 1682 w 2124"/>
                <a:gd name="T79" fmla="*/ 16 h 1934"/>
                <a:gd name="T80" fmla="*/ 1568 w 2124"/>
                <a:gd name="T81" fmla="*/ 0 h 1934"/>
                <a:gd name="T82" fmla="*/ 292 w 2124"/>
                <a:gd name="T83" fmla="*/ 6 h 1934"/>
                <a:gd name="T84" fmla="*/ 172 w 2124"/>
                <a:gd name="T85" fmla="*/ 44 h 1934"/>
                <a:gd name="T86" fmla="*/ 94 w 2124"/>
                <a:gd name="T87" fmla="*/ 98 h 1934"/>
                <a:gd name="T88" fmla="*/ 42 w 2124"/>
                <a:gd name="T89" fmla="*/ 166 h 1934"/>
                <a:gd name="T90" fmla="*/ 8 w 2124"/>
                <a:gd name="T91" fmla="*/ 258 h 1934"/>
                <a:gd name="T92" fmla="*/ 0 w 2124"/>
                <a:gd name="T93" fmla="*/ 748 h 1934"/>
                <a:gd name="T94" fmla="*/ 10 w 2124"/>
                <a:gd name="T95" fmla="*/ 828 h 1934"/>
                <a:gd name="T96" fmla="*/ 62 w 2124"/>
                <a:gd name="T97" fmla="*/ 952 h 1934"/>
                <a:gd name="T98" fmla="*/ 112 w 2124"/>
                <a:gd name="T99" fmla="*/ 1012 h 1934"/>
                <a:gd name="T100" fmla="*/ 186 w 2124"/>
                <a:gd name="T101" fmla="*/ 1060 h 1934"/>
                <a:gd name="T102" fmla="*/ 284 w 2124"/>
                <a:gd name="T103" fmla="*/ 1088 h 1934"/>
                <a:gd name="T104" fmla="*/ 430 w 2124"/>
                <a:gd name="T105" fmla="*/ 1092 h 1934"/>
                <a:gd name="T106" fmla="*/ 388 w 2124"/>
                <a:gd name="T107" fmla="*/ 1296 h 1934"/>
                <a:gd name="T108" fmla="*/ 336 w 2124"/>
                <a:gd name="T109" fmla="*/ 1436 h 1934"/>
                <a:gd name="T110" fmla="*/ 254 w 2124"/>
                <a:gd name="T111" fmla="*/ 1562 h 1934"/>
                <a:gd name="T112" fmla="*/ 220 w 2124"/>
                <a:gd name="T113" fmla="*/ 1608 h 1934"/>
                <a:gd name="T114" fmla="*/ 378 w 2124"/>
                <a:gd name="T115" fmla="*/ 1522 h 1934"/>
                <a:gd name="T116" fmla="*/ 556 w 2124"/>
                <a:gd name="T117" fmla="*/ 1376 h 1934"/>
                <a:gd name="T118" fmla="*/ 640 w 2124"/>
                <a:gd name="T119" fmla="*/ 1276 h 1934"/>
                <a:gd name="T120" fmla="*/ 708 w 2124"/>
                <a:gd name="T121" fmla="*/ 1158 h 1934"/>
                <a:gd name="T122" fmla="*/ 936 w 2124"/>
                <a:gd name="T123" fmla="*/ 994 h 1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24" h="1934">
                  <a:moveTo>
                    <a:pt x="1870" y="740"/>
                  </a:moveTo>
                  <a:lnTo>
                    <a:pt x="1870" y="740"/>
                  </a:lnTo>
                  <a:lnTo>
                    <a:pt x="1880" y="740"/>
                  </a:lnTo>
                  <a:lnTo>
                    <a:pt x="1910" y="744"/>
                  </a:lnTo>
                  <a:lnTo>
                    <a:pt x="1928" y="748"/>
                  </a:lnTo>
                  <a:lnTo>
                    <a:pt x="1950" y="752"/>
                  </a:lnTo>
                  <a:lnTo>
                    <a:pt x="1974" y="760"/>
                  </a:lnTo>
                  <a:lnTo>
                    <a:pt x="1996" y="772"/>
                  </a:lnTo>
                  <a:lnTo>
                    <a:pt x="2020" y="784"/>
                  </a:lnTo>
                  <a:lnTo>
                    <a:pt x="2044" y="802"/>
                  </a:lnTo>
                  <a:lnTo>
                    <a:pt x="2066" y="822"/>
                  </a:lnTo>
                  <a:lnTo>
                    <a:pt x="2076" y="834"/>
                  </a:lnTo>
                  <a:lnTo>
                    <a:pt x="2084" y="848"/>
                  </a:lnTo>
                  <a:lnTo>
                    <a:pt x="2094" y="862"/>
                  </a:lnTo>
                  <a:lnTo>
                    <a:pt x="2102" y="876"/>
                  </a:lnTo>
                  <a:lnTo>
                    <a:pt x="2108" y="892"/>
                  </a:lnTo>
                  <a:lnTo>
                    <a:pt x="2114" y="910"/>
                  </a:lnTo>
                  <a:lnTo>
                    <a:pt x="2118" y="930"/>
                  </a:lnTo>
                  <a:lnTo>
                    <a:pt x="2122" y="950"/>
                  </a:lnTo>
                  <a:lnTo>
                    <a:pt x="2124" y="972"/>
                  </a:lnTo>
                  <a:lnTo>
                    <a:pt x="2124" y="994"/>
                  </a:lnTo>
                  <a:lnTo>
                    <a:pt x="2124" y="1292"/>
                  </a:lnTo>
                  <a:lnTo>
                    <a:pt x="2124" y="1292"/>
                  </a:lnTo>
                  <a:lnTo>
                    <a:pt x="2124" y="1302"/>
                  </a:lnTo>
                  <a:lnTo>
                    <a:pt x="2120" y="1332"/>
                  </a:lnTo>
                  <a:lnTo>
                    <a:pt x="2116" y="1350"/>
                  </a:lnTo>
                  <a:lnTo>
                    <a:pt x="2112" y="1372"/>
                  </a:lnTo>
                  <a:lnTo>
                    <a:pt x="2104" y="1396"/>
                  </a:lnTo>
                  <a:lnTo>
                    <a:pt x="2092" y="1420"/>
                  </a:lnTo>
                  <a:lnTo>
                    <a:pt x="2080" y="1444"/>
                  </a:lnTo>
                  <a:lnTo>
                    <a:pt x="2062" y="1466"/>
                  </a:lnTo>
                  <a:lnTo>
                    <a:pt x="2042" y="1488"/>
                  </a:lnTo>
                  <a:lnTo>
                    <a:pt x="2030" y="1498"/>
                  </a:lnTo>
                  <a:lnTo>
                    <a:pt x="2016" y="1508"/>
                  </a:lnTo>
                  <a:lnTo>
                    <a:pt x="2002" y="1516"/>
                  </a:lnTo>
                  <a:lnTo>
                    <a:pt x="1988" y="1524"/>
                  </a:lnTo>
                  <a:lnTo>
                    <a:pt x="1972" y="1530"/>
                  </a:lnTo>
                  <a:lnTo>
                    <a:pt x="1954" y="1536"/>
                  </a:lnTo>
                  <a:lnTo>
                    <a:pt x="1934" y="1540"/>
                  </a:lnTo>
                  <a:lnTo>
                    <a:pt x="1914" y="1544"/>
                  </a:lnTo>
                  <a:lnTo>
                    <a:pt x="1892" y="1546"/>
                  </a:lnTo>
                  <a:lnTo>
                    <a:pt x="1870" y="1546"/>
                  </a:lnTo>
                  <a:lnTo>
                    <a:pt x="1674" y="1546"/>
                  </a:lnTo>
                  <a:lnTo>
                    <a:pt x="1674" y="1546"/>
                  </a:lnTo>
                  <a:lnTo>
                    <a:pt x="1682" y="1596"/>
                  </a:lnTo>
                  <a:lnTo>
                    <a:pt x="1692" y="1646"/>
                  </a:lnTo>
                  <a:lnTo>
                    <a:pt x="1706" y="1698"/>
                  </a:lnTo>
                  <a:lnTo>
                    <a:pt x="1724" y="1750"/>
                  </a:lnTo>
                  <a:lnTo>
                    <a:pt x="1734" y="1776"/>
                  </a:lnTo>
                  <a:lnTo>
                    <a:pt x="1746" y="1802"/>
                  </a:lnTo>
                  <a:lnTo>
                    <a:pt x="1758" y="1826"/>
                  </a:lnTo>
                  <a:lnTo>
                    <a:pt x="1772" y="1850"/>
                  </a:lnTo>
                  <a:lnTo>
                    <a:pt x="1788" y="1872"/>
                  </a:lnTo>
                  <a:lnTo>
                    <a:pt x="1806" y="1894"/>
                  </a:lnTo>
                  <a:lnTo>
                    <a:pt x="1824" y="1914"/>
                  </a:lnTo>
                  <a:lnTo>
                    <a:pt x="1844" y="1934"/>
                  </a:lnTo>
                  <a:lnTo>
                    <a:pt x="1844" y="1934"/>
                  </a:lnTo>
                  <a:lnTo>
                    <a:pt x="1832" y="1928"/>
                  </a:lnTo>
                  <a:lnTo>
                    <a:pt x="1796" y="1912"/>
                  </a:lnTo>
                  <a:lnTo>
                    <a:pt x="1744" y="1882"/>
                  </a:lnTo>
                  <a:lnTo>
                    <a:pt x="1714" y="1864"/>
                  </a:lnTo>
                  <a:lnTo>
                    <a:pt x="1682" y="1842"/>
                  </a:lnTo>
                  <a:lnTo>
                    <a:pt x="1648" y="1818"/>
                  </a:lnTo>
                  <a:lnTo>
                    <a:pt x="1616" y="1788"/>
                  </a:lnTo>
                  <a:lnTo>
                    <a:pt x="1582" y="1756"/>
                  </a:lnTo>
                  <a:lnTo>
                    <a:pt x="1550" y="1722"/>
                  </a:lnTo>
                  <a:lnTo>
                    <a:pt x="1522" y="1684"/>
                  </a:lnTo>
                  <a:lnTo>
                    <a:pt x="1494" y="1642"/>
                  </a:lnTo>
                  <a:lnTo>
                    <a:pt x="1482" y="1620"/>
                  </a:lnTo>
                  <a:lnTo>
                    <a:pt x="1470" y="1596"/>
                  </a:lnTo>
                  <a:lnTo>
                    <a:pt x="1460" y="1572"/>
                  </a:lnTo>
                  <a:lnTo>
                    <a:pt x="1452" y="1546"/>
                  </a:lnTo>
                  <a:lnTo>
                    <a:pt x="1316" y="1546"/>
                  </a:lnTo>
                  <a:lnTo>
                    <a:pt x="1316" y="1546"/>
                  </a:lnTo>
                  <a:lnTo>
                    <a:pt x="1306" y="1546"/>
                  </a:lnTo>
                  <a:lnTo>
                    <a:pt x="1276" y="1542"/>
                  </a:lnTo>
                  <a:lnTo>
                    <a:pt x="1258" y="1540"/>
                  </a:lnTo>
                  <a:lnTo>
                    <a:pt x="1236" y="1534"/>
                  </a:lnTo>
                  <a:lnTo>
                    <a:pt x="1212" y="1526"/>
                  </a:lnTo>
                  <a:lnTo>
                    <a:pt x="1188" y="1514"/>
                  </a:lnTo>
                  <a:lnTo>
                    <a:pt x="1164" y="1502"/>
                  </a:lnTo>
                  <a:lnTo>
                    <a:pt x="1142" y="1484"/>
                  </a:lnTo>
                  <a:lnTo>
                    <a:pt x="1120" y="1464"/>
                  </a:lnTo>
                  <a:lnTo>
                    <a:pt x="1110" y="1452"/>
                  </a:lnTo>
                  <a:lnTo>
                    <a:pt x="1100" y="1440"/>
                  </a:lnTo>
                  <a:lnTo>
                    <a:pt x="1092" y="1426"/>
                  </a:lnTo>
                  <a:lnTo>
                    <a:pt x="1084" y="1410"/>
                  </a:lnTo>
                  <a:lnTo>
                    <a:pt x="1078" y="1394"/>
                  </a:lnTo>
                  <a:lnTo>
                    <a:pt x="1072" y="1376"/>
                  </a:lnTo>
                  <a:lnTo>
                    <a:pt x="1068" y="1356"/>
                  </a:lnTo>
                  <a:lnTo>
                    <a:pt x="1064" y="1336"/>
                  </a:lnTo>
                  <a:lnTo>
                    <a:pt x="1062" y="1314"/>
                  </a:lnTo>
                  <a:lnTo>
                    <a:pt x="1062" y="1292"/>
                  </a:lnTo>
                  <a:lnTo>
                    <a:pt x="1062" y="994"/>
                  </a:lnTo>
                  <a:lnTo>
                    <a:pt x="1062" y="994"/>
                  </a:lnTo>
                  <a:lnTo>
                    <a:pt x="1062" y="984"/>
                  </a:lnTo>
                  <a:lnTo>
                    <a:pt x="1066" y="954"/>
                  </a:lnTo>
                  <a:lnTo>
                    <a:pt x="1068" y="936"/>
                  </a:lnTo>
                  <a:lnTo>
                    <a:pt x="1074" y="914"/>
                  </a:lnTo>
                  <a:lnTo>
                    <a:pt x="1082" y="890"/>
                  </a:lnTo>
                  <a:lnTo>
                    <a:pt x="1092" y="868"/>
                  </a:lnTo>
                  <a:lnTo>
                    <a:pt x="1106" y="844"/>
                  </a:lnTo>
                  <a:lnTo>
                    <a:pt x="1124" y="820"/>
                  </a:lnTo>
                  <a:lnTo>
                    <a:pt x="1144" y="798"/>
                  </a:lnTo>
                  <a:lnTo>
                    <a:pt x="1156" y="788"/>
                  </a:lnTo>
                  <a:lnTo>
                    <a:pt x="1168" y="780"/>
                  </a:lnTo>
                  <a:lnTo>
                    <a:pt x="1182" y="770"/>
                  </a:lnTo>
                  <a:lnTo>
                    <a:pt x="1198" y="762"/>
                  </a:lnTo>
                  <a:lnTo>
                    <a:pt x="1214" y="756"/>
                  </a:lnTo>
                  <a:lnTo>
                    <a:pt x="1232" y="750"/>
                  </a:lnTo>
                  <a:lnTo>
                    <a:pt x="1252" y="746"/>
                  </a:lnTo>
                  <a:lnTo>
                    <a:pt x="1272" y="742"/>
                  </a:lnTo>
                  <a:lnTo>
                    <a:pt x="1294" y="740"/>
                  </a:lnTo>
                  <a:lnTo>
                    <a:pt x="1316" y="740"/>
                  </a:lnTo>
                  <a:lnTo>
                    <a:pt x="1870" y="740"/>
                  </a:lnTo>
                  <a:close/>
                  <a:moveTo>
                    <a:pt x="936" y="994"/>
                  </a:moveTo>
                  <a:lnTo>
                    <a:pt x="936" y="994"/>
                  </a:lnTo>
                  <a:lnTo>
                    <a:pt x="938" y="966"/>
                  </a:lnTo>
                  <a:lnTo>
                    <a:pt x="942" y="934"/>
                  </a:lnTo>
                  <a:lnTo>
                    <a:pt x="948" y="904"/>
                  </a:lnTo>
                  <a:lnTo>
                    <a:pt x="956" y="872"/>
                  </a:lnTo>
                  <a:lnTo>
                    <a:pt x="968" y="840"/>
                  </a:lnTo>
                  <a:lnTo>
                    <a:pt x="984" y="808"/>
                  </a:lnTo>
                  <a:lnTo>
                    <a:pt x="1002" y="776"/>
                  </a:lnTo>
                  <a:lnTo>
                    <a:pt x="1022" y="748"/>
                  </a:lnTo>
                  <a:lnTo>
                    <a:pt x="1046" y="720"/>
                  </a:lnTo>
                  <a:lnTo>
                    <a:pt x="1074" y="694"/>
                  </a:lnTo>
                  <a:lnTo>
                    <a:pt x="1104" y="672"/>
                  </a:lnTo>
                  <a:lnTo>
                    <a:pt x="1140" y="652"/>
                  </a:lnTo>
                  <a:lnTo>
                    <a:pt x="1158" y="644"/>
                  </a:lnTo>
                  <a:lnTo>
                    <a:pt x="1178" y="636"/>
                  </a:lnTo>
                  <a:lnTo>
                    <a:pt x="1198" y="630"/>
                  </a:lnTo>
                  <a:lnTo>
                    <a:pt x="1220" y="626"/>
                  </a:lnTo>
                  <a:lnTo>
                    <a:pt x="1242" y="620"/>
                  </a:lnTo>
                  <a:lnTo>
                    <a:pt x="1266" y="618"/>
                  </a:lnTo>
                  <a:lnTo>
                    <a:pt x="1290" y="616"/>
                  </a:lnTo>
                  <a:lnTo>
                    <a:pt x="1316" y="614"/>
                  </a:lnTo>
                  <a:lnTo>
                    <a:pt x="1870" y="614"/>
                  </a:lnTo>
                  <a:lnTo>
                    <a:pt x="1870" y="614"/>
                  </a:lnTo>
                  <a:lnTo>
                    <a:pt x="1890" y="616"/>
                  </a:lnTo>
                  <a:lnTo>
                    <a:pt x="1912" y="618"/>
                  </a:lnTo>
                  <a:lnTo>
                    <a:pt x="1912" y="346"/>
                  </a:lnTo>
                  <a:lnTo>
                    <a:pt x="1912" y="346"/>
                  </a:lnTo>
                  <a:lnTo>
                    <a:pt x="1912" y="332"/>
                  </a:lnTo>
                  <a:lnTo>
                    <a:pt x="1908" y="292"/>
                  </a:lnTo>
                  <a:lnTo>
                    <a:pt x="1902" y="266"/>
                  </a:lnTo>
                  <a:lnTo>
                    <a:pt x="1894" y="236"/>
                  </a:lnTo>
                  <a:lnTo>
                    <a:pt x="1884" y="206"/>
                  </a:lnTo>
                  <a:lnTo>
                    <a:pt x="1870" y="174"/>
                  </a:lnTo>
                  <a:lnTo>
                    <a:pt x="1852" y="142"/>
                  </a:lnTo>
                  <a:lnTo>
                    <a:pt x="1840" y="126"/>
                  </a:lnTo>
                  <a:lnTo>
                    <a:pt x="1828" y="110"/>
                  </a:lnTo>
                  <a:lnTo>
                    <a:pt x="1814" y="96"/>
                  </a:lnTo>
                  <a:lnTo>
                    <a:pt x="1800" y="80"/>
                  </a:lnTo>
                  <a:lnTo>
                    <a:pt x="1784" y="68"/>
                  </a:lnTo>
                  <a:lnTo>
                    <a:pt x="1766" y="54"/>
                  </a:lnTo>
                  <a:lnTo>
                    <a:pt x="1748" y="44"/>
                  </a:lnTo>
                  <a:lnTo>
                    <a:pt x="1728" y="32"/>
                  </a:lnTo>
                  <a:lnTo>
                    <a:pt x="1706" y="24"/>
                  </a:lnTo>
                  <a:lnTo>
                    <a:pt x="1682" y="16"/>
                  </a:lnTo>
                  <a:lnTo>
                    <a:pt x="1656" y="10"/>
                  </a:lnTo>
                  <a:lnTo>
                    <a:pt x="1628" y="4"/>
                  </a:lnTo>
                  <a:lnTo>
                    <a:pt x="1598" y="2"/>
                  </a:lnTo>
                  <a:lnTo>
                    <a:pt x="1568" y="0"/>
                  </a:lnTo>
                  <a:lnTo>
                    <a:pt x="346" y="0"/>
                  </a:lnTo>
                  <a:lnTo>
                    <a:pt x="346" y="0"/>
                  </a:lnTo>
                  <a:lnTo>
                    <a:pt x="330" y="2"/>
                  </a:lnTo>
                  <a:lnTo>
                    <a:pt x="292" y="6"/>
                  </a:lnTo>
                  <a:lnTo>
                    <a:pt x="266" y="12"/>
                  </a:lnTo>
                  <a:lnTo>
                    <a:pt x="236" y="18"/>
                  </a:lnTo>
                  <a:lnTo>
                    <a:pt x="204" y="30"/>
                  </a:lnTo>
                  <a:lnTo>
                    <a:pt x="172" y="44"/>
                  </a:lnTo>
                  <a:lnTo>
                    <a:pt x="140" y="62"/>
                  </a:lnTo>
                  <a:lnTo>
                    <a:pt x="124" y="74"/>
                  </a:lnTo>
                  <a:lnTo>
                    <a:pt x="110" y="86"/>
                  </a:lnTo>
                  <a:lnTo>
                    <a:pt x="94" y="98"/>
                  </a:lnTo>
                  <a:lnTo>
                    <a:pt x="80" y="112"/>
                  </a:lnTo>
                  <a:lnTo>
                    <a:pt x="66" y="128"/>
                  </a:lnTo>
                  <a:lnTo>
                    <a:pt x="54" y="146"/>
                  </a:lnTo>
                  <a:lnTo>
                    <a:pt x="42" y="166"/>
                  </a:lnTo>
                  <a:lnTo>
                    <a:pt x="32" y="186"/>
                  </a:lnTo>
                  <a:lnTo>
                    <a:pt x="22" y="208"/>
                  </a:lnTo>
                  <a:lnTo>
                    <a:pt x="16" y="232"/>
                  </a:lnTo>
                  <a:lnTo>
                    <a:pt x="8" y="258"/>
                  </a:lnTo>
                  <a:lnTo>
                    <a:pt x="4" y="286"/>
                  </a:lnTo>
                  <a:lnTo>
                    <a:pt x="2" y="314"/>
                  </a:lnTo>
                  <a:lnTo>
                    <a:pt x="0" y="346"/>
                  </a:lnTo>
                  <a:lnTo>
                    <a:pt x="0" y="748"/>
                  </a:lnTo>
                  <a:lnTo>
                    <a:pt x="0" y="748"/>
                  </a:lnTo>
                  <a:lnTo>
                    <a:pt x="0" y="762"/>
                  </a:lnTo>
                  <a:lnTo>
                    <a:pt x="6" y="802"/>
                  </a:lnTo>
                  <a:lnTo>
                    <a:pt x="10" y="828"/>
                  </a:lnTo>
                  <a:lnTo>
                    <a:pt x="18" y="856"/>
                  </a:lnTo>
                  <a:lnTo>
                    <a:pt x="30" y="888"/>
                  </a:lnTo>
                  <a:lnTo>
                    <a:pt x="44" y="920"/>
                  </a:lnTo>
                  <a:lnTo>
                    <a:pt x="62" y="952"/>
                  </a:lnTo>
                  <a:lnTo>
                    <a:pt x="72" y="968"/>
                  </a:lnTo>
                  <a:lnTo>
                    <a:pt x="84" y="982"/>
                  </a:lnTo>
                  <a:lnTo>
                    <a:pt x="98" y="998"/>
                  </a:lnTo>
                  <a:lnTo>
                    <a:pt x="112" y="1012"/>
                  </a:lnTo>
                  <a:lnTo>
                    <a:pt x="128" y="1026"/>
                  </a:lnTo>
                  <a:lnTo>
                    <a:pt x="146" y="1038"/>
                  </a:lnTo>
                  <a:lnTo>
                    <a:pt x="164" y="1050"/>
                  </a:lnTo>
                  <a:lnTo>
                    <a:pt x="186" y="1060"/>
                  </a:lnTo>
                  <a:lnTo>
                    <a:pt x="208" y="1070"/>
                  </a:lnTo>
                  <a:lnTo>
                    <a:pt x="232" y="1078"/>
                  </a:lnTo>
                  <a:lnTo>
                    <a:pt x="258" y="1084"/>
                  </a:lnTo>
                  <a:lnTo>
                    <a:pt x="284" y="1088"/>
                  </a:lnTo>
                  <a:lnTo>
                    <a:pt x="314" y="1092"/>
                  </a:lnTo>
                  <a:lnTo>
                    <a:pt x="346" y="1092"/>
                  </a:lnTo>
                  <a:lnTo>
                    <a:pt x="430" y="1092"/>
                  </a:lnTo>
                  <a:lnTo>
                    <a:pt x="430" y="1092"/>
                  </a:lnTo>
                  <a:lnTo>
                    <a:pt x="420" y="1158"/>
                  </a:lnTo>
                  <a:lnTo>
                    <a:pt x="408" y="1226"/>
                  </a:lnTo>
                  <a:lnTo>
                    <a:pt x="398" y="1262"/>
                  </a:lnTo>
                  <a:lnTo>
                    <a:pt x="388" y="1296"/>
                  </a:lnTo>
                  <a:lnTo>
                    <a:pt x="378" y="1332"/>
                  </a:lnTo>
                  <a:lnTo>
                    <a:pt x="366" y="1368"/>
                  </a:lnTo>
                  <a:lnTo>
                    <a:pt x="350" y="1402"/>
                  </a:lnTo>
                  <a:lnTo>
                    <a:pt x="336" y="1436"/>
                  </a:lnTo>
                  <a:lnTo>
                    <a:pt x="318" y="1470"/>
                  </a:lnTo>
                  <a:lnTo>
                    <a:pt x="298" y="1502"/>
                  </a:lnTo>
                  <a:lnTo>
                    <a:pt x="278" y="1532"/>
                  </a:lnTo>
                  <a:lnTo>
                    <a:pt x="254" y="1562"/>
                  </a:lnTo>
                  <a:lnTo>
                    <a:pt x="228" y="1590"/>
                  </a:lnTo>
                  <a:lnTo>
                    <a:pt x="202" y="1614"/>
                  </a:lnTo>
                  <a:lnTo>
                    <a:pt x="202" y="1614"/>
                  </a:lnTo>
                  <a:lnTo>
                    <a:pt x="220" y="1608"/>
                  </a:lnTo>
                  <a:lnTo>
                    <a:pt x="268" y="1584"/>
                  </a:lnTo>
                  <a:lnTo>
                    <a:pt x="300" y="1568"/>
                  </a:lnTo>
                  <a:lnTo>
                    <a:pt x="338" y="1546"/>
                  </a:lnTo>
                  <a:lnTo>
                    <a:pt x="378" y="1522"/>
                  </a:lnTo>
                  <a:lnTo>
                    <a:pt x="422" y="1492"/>
                  </a:lnTo>
                  <a:lnTo>
                    <a:pt x="466" y="1458"/>
                  </a:lnTo>
                  <a:lnTo>
                    <a:pt x="512" y="1420"/>
                  </a:lnTo>
                  <a:lnTo>
                    <a:pt x="556" y="1376"/>
                  </a:lnTo>
                  <a:lnTo>
                    <a:pt x="578" y="1354"/>
                  </a:lnTo>
                  <a:lnTo>
                    <a:pt x="600" y="1328"/>
                  </a:lnTo>
                  <a:lnTo>
                    <a:pt x="620" y="1304"/>
                  </a:lnTo>
                  <a:lnTo>
                    <a:pt x="640" y="1276"/>
                  </a:lnTo>
                  <a:lnTo>
                    <a:pt x="658" y="1250"/>
                  </a:lnTo>
                  <a:lnTo>
                    <a:pt x="676" y="1220"/>
                  </a:lnTo>
                  <a:lnTo>
                    <a:pt x="692" y="1190"/>
                  </a:lnTo>
                  <a:lnTo>
                    <a:pt x="708" y="1158"/>
                  </a:lnTo>
                  <a:lnTo>
                    <a:pt x="722" y="1126"/>
                  </a:lnTo>
                  <a:lnTo>
                    <a:pt x="734" y="1092"/>
                  </a:lnTo>
                  <a:lnTo>
                    <a:pt x="936" y="1092"/>
                  </a:lnTo>
                  <a:lnTo>
                    <a:pt x="936" y="994"/>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sp>
          <p:nvSpPr>
            <p:cNvPr id="206" name="Freeform 7"/>
            <p:cNvSpPr>
              <a:spLocks noEditPoints="1"/>
            </p:cNvSpPr>
            <p:nvPr/>
          </p:nvSpPr>
          <p:spPr bwMode="auto">
            <a:xfrm>
              <a:off x="6282804" y="972319"/>
              <a:ext cx="392654" cy="323342"/>
            </a:xfrm>
            <a:custGeom>
              <a:avLst/>
              <a:gdLst>
                <a:gd name="T0" fmla="*/ 258 w 2232"/>
                <a:gd name="T1" fmla="*/ 1540 h 1838"/>
                <a:gd name="T2" fmla="*/ 336 w 2232"/>
                <a:gd name="T3" fmla="*/ 1454 h 1838"/>
                <a:gd name="T4" fmla="*/ 688 w 2232"/>
                <a:gd name="T5" fmla="*/ 1198 h 1838"/>
                <a:gd name="T6" fmla="*/ 770 w 2232"/>
                <a:gd name="T7" fmla="*/ 1238 h 1838"/>
                <a:gd name="T8" fmla="*/ 886 w 2232"/>
                <a:gd name="T9" fmla="*/ 1220 h 1838"/>
                <a:gd name="T10" fmla="*/ 1260 w 2232"/>
                <a:gd name="T11" fmla="*/ 1248 h 1838"/>
                <a:gd name="T12" fmla="*/ 1316 w 2232"/>
                <a:gd name="T13" fmla="*/ 1338 h 1838"/>
                <a:gd name="T14" fmla="*/ 1414 w 2232"/>
                <a:gd name="T15" fmla="*/ 1378 h 1838"/>
                <a:gd name="T16" fmla="*/ 1506 w 2232"/>
                <a:gd name="T17" fmla="*/ 1362 h 1838"/>
                <a:gd name="T18" fmla="*/ 1582 w 2232"/>
                <a:gd name="T19" fmla="*/ 1292 h 1838"/>
                <a:gd name="T20" fmla="*/ 1926 w 2232"/>
                <a:gd name="T21" fmla="*/ 1182 h 1838"/>
                <a:gd name="T22" fmla="*/ 2058 w 2232"/>
                <a:gd name="T23" fmla="*/ 1242 h 1838"/>
                <a:gd name="T24" fmla="*/ 2156 w 2232"/>
                <a:gd name="T25" fmla="*/ 1212 h 1838"/>
                <a:gd name="T26" fmla="*/ 2224 w 2232"/>
                <a:gd name="T27" fmla="*/ 1118 h 1838"/>
                <a:gd name="T28" fmla="*/ 2224 w 2232"/>
                <a:gd name="T29" fmla="*/ 1014 h 1838"/>
                <a:gd name="T30" fmla="*/ 2156 w 2232"/>
                <a:gd name="T31" fmla="*/ 922 h 1838"/>
                <a:gd name="T32" fmla="*/ 2058 w 2232"/>
                <a:gd name="T33" fmla="*/ 892 h 1838"/>
                <a:gd name="T34" fmla="*/ 1956 w 2232"/>
                <a:gd name="T35" fmla="*/ 924 h 1838"/>
                <a:gd name="T36" fmla="*/ 1892 w 2232"/>
                <a:gd name="T37" fmla="*/ 1008 h 1838"/>
                <a:gd name="T38" fmla="*/ 1530 w 2232"/>
                <a:gd name="T39" fmla="*/ 1062 h 1838"/>
                <a:gd name="T40" fmla="*/ 1408 w 2232"/>
                <a:gd name="T41" fmla="*/ 1030 h 1838"/>
                <a:gd name="T42" fmla="*/ 1286 w 2232"/>
                <a:gd name="T43" fmla="*/ 1106 h 1838"/>
                <a:gd name="T44" fmla="*/ 946 w 2232"/>
                <a:gd name="T45" fmla="*/ 966 h 1838"/>
                <a:gd name="T46" fmla="*/ 864 w 2232"/>
                <a:gd name="T47" fmla="*/ 902 h 1838"/>
                <a:gd name="T48" fmla="*/ 768 w 2232"/>
                <a:gd name="T49" fmla="*/ 894 h 1838"/>
                <a:gd name="T50" fmla="*/ 668 w 2232"/>
                <a:gd name="T51" fmla="*/ 954 h 1838"/>
                <a:gd name="T52" fmla="*/ 628 w 2232"/>
                <a:gd name="T53" fmla="*/ 1066 h 1838"/>
                <a:gd name="T54" fmla="*/ 1428 w 2232"/>
                <a:gd name="T55" fmla="*/ 682 h 1838"/>
                <a:gd name="T56" fmla="*/ 1734 w 2232"/>
                <a:gd name="T57" fmla="*/ 0 h 1838"/>
                <a:gd name="T58" fmla="*/ 790 w 2232"/>
                <a:gd name="T59" fmla="*/ 378 h 1838"/>
                <a:gd name="T60" fmla="*/ 210 w 2232"/>
                <a:gd name="T61" fmla="*/ 1214 h 1838"/>
                <a:gd name="T62" fmla="*/ 108 w 2232"/>
                <a:gd name="T63" fmla="*/ 1224 h 1838"/>
                <a:gd name="T64" fmla="*/ 22 w 2232"/>
                <a:gd name="T65" fmla="*/ 1302 h 1838"/>
                <a:gd name="T66" fmla="*/ 0 w 2232"/>
                <a:gd name="T67" fmla="*/ 1404 h 1838"/>
                <a:gd name="T68" fmla="*/ 52 w 2232"/>
                <a:gd name="T69" fmla="*/ 1510 h 1838"/>
                <a:gd name="T70" fmla="*/ 158 w 2232"/>
                <a:gd name="T71" fmla="*/ 1560 h 1838"/>
                <a:gd name="T72" fmla="*/ 2096 w 2232"/>
                <a:gd name="T73" fmla="*/ 1008 h 1838"/>
                <a:gd name="T74" fmla="*/ 2126 w 2232"/>
                <a:gd name="T75" fmla="*/ 1080 h 1838"/>
                <a:gd name="T76" fmla="*/ 2058 w 2232"/>
                <a:gd name="T77" fmla="*/ 1136 h 1838"/>
                <a:gd name="T78" fmla="*/ 1992 w 2232"/>
                <a:gd name="T79" fmla="*/ 1094 h 1838"/>
                <a:gd name="T80" fmla="*/ 2008 w 2232"/>
                <a:gd name="T81" fmla="*/ 1016 h 1838"/>
                <a:gd name="T82" fmla="*/ 1430 w 2232"/>
                <a:gd name="T83" fmla="*/ 1134 h 1838"/>
                <a:gd name="T84" fmla="*/ 1500 w 2232"/>
                <a:gd name="T85" fmla="*/ 1190 h 1838"/>
                <a:gd name="T86" fmla="*/ 1470 w 2232"/>
                <a:gd name="T87" fmla="*/ 1262 h 1838"/>
                <a:gd name="T88" fmla="*/ 1390 w 2232"/>
                <a:gd name="T89" fmla="*/ 1262 h 1838"/>
                <a:gd name="T90" fmla="*/ 1360 w 2232"/>
                <a:gd name="T91" fmla="*/ 1190 h 1838"/>
                <a:gd name="T92" fmla="*/ 1430 w 2232"/>
                <a:gd name="T93" fmla="*/ 1134 h 1838"/>
                <a:gd name="T94" fmla="*/ 852 w 2232"/>
                <a:gd name="T95" fmla="*/ 1016 h 1838"/>
                <a:gd name="T96" fmla="*/ 868 w 2232"/>
                <a:gd name="T97" fmla="*/ 1094 h 1838"/>
                <a:gd name="T98" fmla="*/ 802 w 2232"/>
                <a:gd name="T99" fmla="*/ 1136 h 1838"/>
                <a:gd name="T100" fmla="*/ 734 w 2232"/>
                <a:gd name="T101" fmla="*/ 1080 h 1838"/>
                <a:gd name="T102" fmla="*/ 764 w 2232"/>
                <a:gd name="T103" fmla="*/ 1008 h 1838"/>
                <a:gd name="T104" fmla="*/ 2190 w 2232"/>
                <a:gd name="T105" fmla="*/ 1786 h 1838"/>
                <a:gd name="T106" fmla="*/ 2126 w 2232"/>
                <a:gd name="T107" fmla="*/ 1838 h 1838"/>
                <a:gd name="T108" fmla="*/ 52 w 2232"/>
                <a:gd name="T109" fmla="*/ 1810 h 1838"/>
                <a:gd name="T110" fmla="*/ 52 w 2232"/>
                <a:gd name="T111" fmla="*/ 1736 h 1838"/>
                <a:gd name="T112" fmla="*/ 2126 w 2232"/>
                <a:gd name="T113" fmla="*/ 1708 h 1838"/>
                <a:gd name="T114" fmla="*/ 2190 w 2232"/>
                <a:gd name="T115" fmla="*/ 1760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32" h="1838">
                  <a:moveTo>
                    <a:pt x="176" y="1562"/>
                  </a:moveTo>
                  <a:lnTo>
                    <a:pt x="176" y="1562"/>
                  </a:lnTo>
                  <a:lnTo>
                    <a:pt x="194" y="1560"/>
                  </a:lnTo>
                  <a:lnTo>
                    <a:pt x="210" y="1558"/>
                  </a:lnTo>
                  <a:lnTo>
                    <a:pt x="228" y="1554"/>
                  </a:lnTo>
                  <a:lnTo>
                    <a:pt x="244" y="1548"/>
                  </a:lnTo>
                  <a:lnTo>
                    <a:pt x="258" y="1540"/>
                  </a:lnTo>
                  <a:lnTo>
                    <a:pt x="274" y="1532"/>
                  </a:lnTo>
                  <a:lnTo>
                    <a:pt x="286" y="1522"/>
                  </a:lnTo>
                  <a:lnTo>
                    <a:pt x="300" y="1510"/>
                  </a:lnTo>
                  <a:lnTo>
                    <a:pt x="310" y="1498"/>
                  </a:lnTo>
                  <a:lnTo>
                    <a:pt x="320" y="1484"/>
                  </a:lnTo>
                  <a:lnTo>
                    <a:pt x="330" y="1470"/>
                  </a:lnTo>
                  <a:lnTo>
                    <a:pt x="336" y="1454"/>
                  </a:lnTo>
                  <a:lnTo>
                    <a:pt x="342" y="1438"/>
                  </a:lnTo>
                  <a:lnTo>
                    <a:pt x="348" y="1422"/>
                  </a:lnTo>
                  <a:lnTo>
                    <a:pt x="350" y="1404"/>
                  </a:lnTo>
                  <a:lnTo>
                    <a:pt x="350" y="1386"/>
                  </a:lnTo>
                  <a:lnTo>
                    <a:pt x="350" y="1386"/>
                  </a:lnTo>
                  <a:lnTo>
                    <a:pt x="350" y="1372"/>
                  </a:lnTo>
                  <a:lnTo>
                    <a:pt x="688" y="1198"/>
                  </a:lnTo>
                  <a:lnTo>
                    <a:pt x="688" y="1198"/>
                  </a:lnTo>
                  <a:lnTo>
                    <a:pt x="700" y="1208"/>
                  </a:lnTo>
                  <a:lnTo>
                    <a:pt x="712" y="1216"/>
                  </a:lnTo>
                  <a:lnTo>
                    <a:pt x="726" y="1224"/>
                  </a:lnTo>
                  <a:lnTo>
                    <a:pt x="740" y="1230"/>
                  </a:lnTo>
                  <a:lnTo>
                    <a:pt x="756" y="1234"/>
                  </a:lnTo>
                  <a:lnTo>
                    <a:pt x="770" y="1238"/>
                  </a:lnTo>
                  <a:lnTo>
                    <a:pt x="786" y="1240"/>
                  </a:lnTo>
                  <a:lnTo>
                    <a:pt x="802" y="1242"/>
                  </a:lnTo>
                  <a:lnTo>
                    <a:pt x="802" y="1242"/>
                  </a:lnTo>
                  <a:lnTo>
                    <a:pt x="824" y="1240"/>
                  </a:lnTo>
                  <a:lnTo>
                    <a:pt x="846" y="1236"/>
                  </a:lnTo>
                  <a:lnTo>
                    <a:pt x="866" y="1230"/>
                  </a:lnTo>
                  <a:lnTo>
                    <a:pt x="886" y="1220"/>
                  </a:lnTo>
                  <a:lnTo>
                    <a:pt x="904" y="1210"/>
                  </a:lnTo>
                  <a:lnTo>
                    <a:pt x="920" y="1196"/>
                  </a:lnTo>
                  <a:lnTo>
                    <a:pt x="934" y="1182"/>
                  </a:lnTo>
                  <a:lnTo>
                    <a:pt x="948" y="1166"/>
                  </a:lnTo>
                  <a:lnTo>
                    <a:pt x="1258" y="1234"/>
                  </a:lnTo>
                  <a:lnTo>
                    <a:pt x="1258" y="1234"/>
                  </a:lnTo>
                  <a:lnTo>
                    <a:pt x="1260" y="1248"/>
                  </a:lnTo>
                  <a:lnTo>
                    <a:pt x="1266" y="1264"/>
                  </a:lnTo>
                  <a:lnTo>
                    <a:pt x="1272" y="1278"/>
                  </a:lnTo>
                  <a:lnTo>
                    <a:pt x="1278" y="1292"/>
                  </a:lnTo>
                  <a:lnTo>
                    <a:pt x="1286" y="1304"/>
                  </a:lnTo>
                  <a:lnTo>
                    <a:pt x="1296" y="1316"/>
                  </a:lnTo>
                  <a:lnTo>
                    <a:pt x="1306" y="1328"/>
                  </a:lnTo>
                  <a:lnTo>
                    <a:pt x="1316" y="1338"/>
                  </a:lnTo>
                  <a:lnTo>
                    <a:pt x="1328" y="1346"/>
                  </a:lnTo>
                  <a:lnTo>
                    <a:pt x="1342" y="1356"/>
                  </a:lnTo>
                  <a:lnTo>
                    <a:pt x="1354" y="1362"/>
                  </a:lnTo>
                  <a:lnTo>
                    <a:pt x="1368" y="1368"/>
                  </a:lnTo>
                  <a:lnTo>
                    <a:pt x="1384" y="1374"/>
                  </a:lnTo>
                  <a:lnTo>
                    <a:pt x="1398" y="1376"/>
                  </a:lnTo>
                  <a:lnTo>
                    <a:pt x="1414" y="1378"/>
                  </a:lnTo>
                  <a:lnTo>
                    <a:pt x="1430" y="1380"/>
                  </a:lnTo>
                  <a:lnTo>
                    <a:pt x="1430" y="1380"/>
                  </a:lnTo>
                  <a:lnTo>
                    <a:pt x="1446" y="1378"/>
                  </a:lnTo>
                  <a:lnTo>
                    <a:pt x="1462" y="1376"/>
                  </a:lnTo>
                  <a:lnTo>
                    <a:pt x="1476" y="1374"/>
                  </a:lnTo>
                  <a:lnTo>
                    <a:pt x="1492" y="1368"/>
                  </a:lnTo>
                  <a:lnTo>
                    <a:pt x="1506" y="1362"/>
                  </a:lnTo>
                  <a:lnTo>
                    <a:pt x="1518" y="1356"/>
                  </a:lnTo>
                  <a:lnTo>
                    <a:pt x="1532" y="1346"/>
                  </a:lnTo>
                  <a:lnTo>
                    <a:pt x="1544" y="1338"/>
                  </a:lnTo>
                  <a:lnTo>
                    <a:pt x="1554" y="1328"/>
                  </a:lnTo>
                  <a:lnTo>
                    <a:pt x="1564" y="1316"/>
                  </a:lnTo>
                  <a:lnTo>
                    <a:pt x="1574" y="1304"/>
                  </a:lnTo>
                  <a:lnTo>
                    <a:pt x="1582" y="1292"/>
                  </a:lnTo>
                  <a:lnTo>
                    <a:pt x="1588" y="1278"/>
                  </a:lnTo>
                  <a:lnTo>
                    <a:pt x="1594" y="1264"/>
                  </a:lnTo>
                  <a:lnTo>
                    <a:pt x="1600" y="1248"/>
                  </a:lnTo>
                  <a:lnTo>
                    <a:pt x="1602" y="1234"/>
                  </a:lnTo>
                  <a:lnTo>
                    <a:pt x="1912" y="1166"/>
                  </a:lnTo>
                  <a:lnTo>
                    <a:pt x="1912" y="1166"/>
                  </a:lnTo>
                  <a:lnTo>
                    <a:pt x="1926" y="1182"/>
                  </a:lnTo>
                  <a:lnTo>
                    <a:pt x="1940" y="1196"/>
                  </a:lnTo>
                  <a:lnTo>
                    <a:pt x="1956" y="1210"/>
                  </a:lnTo>
                  <a:lnTo>
                    <a:pt x="1974" y="1220"/>
                  </a:lnTo>
                  <a:lnTo>
                    <a:pt x="1994" y="1230"/>
                  </a:lnTo>
                  <a:lnTo>
                    <a:pt x="2014" y="1236"/>
                  </a:lnTo>
                  <a:lnTo>
                    <a:pt x="2036" y="1240"/>
                  </a:lnTo>
                  <a:lnTo>
                    <a:pt x="2058" y="1242"/>
                  </a:lnTo>
                  <a:lnTo>
                    <a:pt x="2058" y="1242"/>
                  </a:lnTo>
                  <a:lnTo>
                    <a:pt x="2076" y="1240"/>
                  </a:lnTo>
                  <a:lnTo>
                    <a:pt x="2092" y="1238"/>
                  </a:lnTo>
                  <a:lnTo>
                    <a:pt x="2110" y="1234"/>
                  </a:lnTo>
                  <a:lnTo>
                    <a:pt x="2126" y="1228"/>
                  </a:lnTo>
                  <a:lnTo>
                    <a:pt x="2140" y="1220"/>
                  </a:lnTo>
                  <a:lnTo>
                    <a:pt x="2156" y="1212"/>
                  </a:lnTo>
                  <a:lnTo>
                    <a:pt x="2168" y="1202"/>
                  </a:lnTo>
                  <a:lnTo>
                    <a:pt x="2182" y="1190"/>
                  </a:lnTo>
                  <a:lnTo>
                    <a:pt x="2192" y="1178"/>
                  </a:lnTo>
                  <a:lnTo>
                    <a:pt x="2202" y="1164"/>
                  </a:lnTo>
                  <a:lnTo>
                    <a:pt x="2212" y="1150"/>
                  </a:lnTo>
                  <a:lnTo>
                    <a:pt x="2218" y="1134"/>
                  </a:lnTo>
                  <a:lnTo>
                    <a:pt x="2224" y="1118"/>
                  </a:lnTo>
                  <a:lnTo>
                    <a:pt x="2228" y="1102"/>
                  </a:lnTo>
                  <a:lnTo>
                    <a:pt x="2232" y="1084"/>
                  </a:lnTo>
                  <a:lnTo>
                    <a:pt x="2232" y="1066"/>
                  </a:lnTo>
                  <a:lnTo>
                    <a:pt x="2232" y="1066"/>
                  </a:lnTo>
                  <a:lnTo>
                    <a:pt x="2232" y="1048"/>
                  </a:lnTo>
                  <a:lnTo>
                    <a:pt x="2228" y="1032"/>
                  </a:lnTo>
                  <a:lnTo>
                    <a:pt x="2224" y="1014"/>
                  </a:lnTo>
                  <a:lnTo>
                    <a:pt x="2218" y="998"/>
                  </a:lnTo>
                  <a:lnTo>
                    <a:pt x="2212" y="982"/>
                  </a:lnTo>
                  <a:lnTo>
                    <a:pt x="2202" y="968"/>
                  </a:lnTo>
                  <a:lnTo>
                    <a:pt x="2192" y="954"/>
                  </a:lnTo>
                  <a:lnTo>
                    <a:pt x="2182" y="942"/>
                  </a:lnTo>
                  <a:lnTo>
                    <a:pt x="2168" y="932"/>
                  </a:lnTo>
                  <a:lnTo>
                    <a:pt x="2156" y="922"/>
                  </a:lnTo>
                  <a:lnTo>
                    <a:pt x="2140" y="912"/>
                  </a:lnTo>
                  <a:lnTo>
                    <a:pt x="2126" y="904"/>
                  </a:lnTo>
                  <a:lnTo>
                    <a:pt x="2110" y="900"/>
                  </a:lnTo>
                  <a:lnTo>
                    <a:pt x="2092" y="894"/>
                  </a:lnTo>
                  <a:lnTo>
                    <a:pt x="2076" y="892"/>
                  </a:lnTo>
                  <a:lnTo>
                    <a:pt x="2058" y="892"/>
                  </a:lnTo>
                  <a:lnTo>
                    <a:pt x="2058" y="892"/>
                  </a:lnTo>
                  <a:lnTo>
                    <a:pt x="2042" y="892"/>
                  </a:lnTo>
                  <a:lnTo>
                    <a:pt x="2026" y="894"/>
                  </a:lnTo>
                  <a:lnTo>
                    <a:pt x="2010" y="898"/>
                  </a:lnTo>
                  <a:lnTo>
                    <a:pt x="1996" y="902"/>
                  </a:lnTo>
                  <a:lnTo>
                    <a:pt x="1982" y="908"/>
                  </a:lnTo>
                  <a:lnTo>
                    <a:pt x="1968" y="916"/>
                  </a:lnTo>
                  <a:lnTo>
                    <a:pt x="1956" y="924"/>
                  </a:lnTo>
                  <a:lnTo>
                    <a:pt x="1944" y="934"/>
                  </a:lnTo>
                  <a:lnTo>
                    <a:pt x="1932" y="944"/>
                  </a:lnTo>
                  <a:lnTo>
                    <a:pt x="1922" y="954"/>
                  </a:lnTo>
                  <a:lnTo>
                    <a:pt x="1914" y="966"/>
                  </a:lnTo>
                  <a:lnTo>
                    <a:pt x="1906" y="980"/>
                  </a:lnTo>
                  <a:lnTo>
                    <a:pt x="1898" y="994"/>
                  </a:lnTo>
                  <a:lnTo>
                    <a:pt x="1892" y="1008"/>
                  </a:lnTo>
                  <a:lnTo>
                    <a:pt x="1888" y="1022"/>
                  </a:lnTo>
                  <a:lnTo>
                    <a:pt x="1884" y="1038"/>
                  </a:lnTo>
                  <a:lnTo>
                    <a:pt x="1574" y="1106"/>
                  </a:lnTo>
                  <a:lnTo>
                    <a:pt x="1574" y="1106"/>
                  </a:lnTo>
                  <a:lnTo>
                    <a:pt x="1562" y="1090"/>
                  </a:lnTo>
                  <a:lnTo>
                    <a:pt x="1548" y="1074"/>
                  </a:lnTo>
                  <a:lnTo>
                    <a:pt x="1530" y="1062"/>
                  </a:lnTo>
                  <a:lnTo>
                    <a:pt x="1512" y="1050"/>
                  </a:lnTo>
                  <a:lnTo>
                    <a:pt x="1494" y="1042"/>
                  </a:lnTo>
                  <a:lnTo>
                    <a:pt x="1474" y="1034"/>
                  </a:lnTo>
                  <a:lnTo>
                    <a:pt x="1452" y="1030"/>
                  </a:lnTo>
                  <a:lnTo>
                    <a:pt x="1430" y="1030"/>
                  </a:lnTo>
                  <a:lnTo>
                    <a:pt x="1430" y="1030"/>
                  </a:lnTo>
                  <a:lnTo>
                    <a:pt x="1408" y="1030"/>
                  </a:lnTo>
                  <a:lnTo>
                    <a:pt x="1386" y="1034"/>
                  </a:lnTo>
                  <a:lnTo>
                    <a:pt x="1366" y="1042"/>
                  </a:lnTo>
                  <a:lnTo>
                    <a:pt x="1348" y="1050"/>
                  </a:lnTo>
                  <a:lnTo>
                    <a:pt x="1330" y="1062"/>
                  </a:lnTo>
                  <a:lnTo>
                    <a:pt x="1312" y="1074"/>
                  </a:lnTo>
                  <a:lnTo>
                    <a:pt x="1298" y="1090"/>
                  </a:lnTo>
                  <a:lnTo>
                    <a:pt x="1286" y="1106"/>
                  </a:lnTo>
                  <a:lnTo>
                    <a:pt x="974" y="1038"/>
                  </a:lnTo>
                  <a:lnTo>
                    <a:pt x="974" y="1038"/>
                  </a:lnTo>
                  <a:lnTo>
                    <a:pt x="972" y="1022"/>
                  </a:lnTo>
                  <a:lnTo>
                    <a:pt x="968" y="1008"/>
                  </a:lnTo>
                  <a:lnTo>
                    <a:pt x="962" y="994"/>
                  </a:lnTo>
                  <a:lnTo>
                    <a:pt x="954" y="980"/>
                  </a:lnTo>
                  <a:lnTo>
                    <a:pt x="946" y="966"/>
                  </a:lnTo>
                  <a:lnTo>
                    <a:pt x="938" y="954"/>
                  </a:lnTo>
                  <a:lnTo>
                    <a:pt x="928" y="944"/>
                  </a:lnTo>
                  <a:lnTo>
                    <a:pt x="916" y="934"/>
                  </a:lnTo>
                  <a:lnTo>
                    <a:pt x="904" y="924"/>
                  </a:lnTo>
                  <a:lnTo>
                    <a:pt x="892" y="916"/>
                  </a:lnTo>
                  <a:lnTo>
                    <a:pt x="878" y="908"/>
                  </a:lnTo>
                  <a:lnTo>
                    <a:pt x="864" y="902"/>
                  </a:lnTo>
                  <a:lnTo>
                    <a:pt x="850" y="898"/>
                  </a:lnTo>
                  <a:lnTo>
                    <a:pt x="834" y="894"/>
                  </a:lnTo>
                  <a:lnTo>
                    <a:pt x="818" y="892"/>
                  </a:lnTo>
                  <a:lnTo>
                    <a:pt x="802" y="892"/>
                  </a:lnTo>
                  <a:lnTo>
                    <a:pt x="802" y="892"/>
                  </a:lnTo>
                  <a:lnTo>
                    <a:pt x="784" y="892"/>
                  </a:lnTo>
                  <a:lnTo>
                    <a:pt x="768" y="894"/>
                  </a:lnTo>
                  <a:lnTo>
                    <a:pt x="750" y="900"/>
                  </a:lnTo>
                  <a:lnTo>
                    <a:pt x="734" y="904"/>
                  </a:lnTo>
                  <a:lnTo>
                    <a:pt x="720" y="912"/>
                  </a:lnTo>
                  <a:lnTo>
                    <a:pt x="704" y="922"/>
                  </a:lnTo>
                  <a:lnTo>
                    <a:pt x="692" y="932"/>
                  </a:lnTo>
                  <a:lnTo>
                    <a:pt x="678" y="942"/>
                  </a:lnTo>
                  <a:lnTo>
                    <a:pt x="668" y="954"/>
                  </a:lnTo>
                  <a:lnTo>
                    <a:pt x="658" y="968"/>
                  </a:lnTo>
                  <a:lnTo>
                    <a:pt x="648" y="982"/>
                  </a:lnTo>
                  <a:lnTo>
                    <a:pt x="642" y="998"/>
                  </a:lnTo>
                  <a:lnTo>
                    <a:pt x="636" y="1014"/>
                  </a:lnTo>
                  <a:lnTo>
                    <a:pt x="630" y="1032"/>
                  </a:lnTo>
                  <a:lnTo>
                    <a:pt x="628" y="1048"/>
                  </a:lnTo>
                  <a:lnTo>
                    <a:pt x="628" y="1066"/>
                  </a:lnTo>
                  <a:lnTo>
                    <a:pt x="628" y="1066"/>
                  </a:lnTo>
                  <a:lnTo>
                    <a:pt x="628" y="1082"/>
                  </a:lnTo>
                  <a:lnTo>
                    <a:pt x="368" y="1214"/>
                  </a:lnTo>
                  <a:lnTo>
                    <a:pt x="830" y="518"/>
                  </a:lnTo>
                  <a:lnTo>
                    <a:pt x="1412" y="678"/>
                  </a:lnTo>
                  <a:lnTo>
                    <a:pt x="1412" y="678"/>
                  </a:lnTo>
                  <a:lnTo>
                    <a:pt x="1428" y="682"/>
                  </a:lnTo>
                  <a:lnTo>
                    <a:pt x="1442" y="680"/>
                  </a:lnTo>
                  <a:lnTo>
                    <a:pt x="1456" y="676"/>
                  </a:lnTo>
                  <a:lnTo>
                    <a:pt x="1468" y="668"/>
                  </a:lnTo>
                  <a:lnTo>
                    <a:pt x="2006" y="272"/>
                  </a:lnTo>
                  <a:lnTo>
                    <a:pt x="2206" y="474"/>
                  </a:lnTo>
                  <a:lnTo>
                    <a:pt x="2206" y="2"/>
                  </a:lnTo>
                  <a:lnTo>
                    <a:pt x="1734" y="0"/>
                  </a:lnTo>
                  <a:lnTo>
                    <a:pt x="1912" y="178"/>
                  </a:lnTo>
                  <a:lnTo>
                    <a:pt x="1416" y="544"/>
                  </a:lnTo>
                  <a:lnTo>
                    <a:pt x="820" y="380"/>
                  </a:lnTo>
                  <a:lnTo>
                    <a:pt x="820" y="380"/>
                  </a:lnTo>
                  <a:lnTo>
                    <a:pt x="810" y="378"/>
                  </a:lnTo>
                  <a:lnTo>
                    <a:pt x="800" y="378"/>
                  </a:lnTo>
                  <a:lnTo>
                    <a:pt x="790" y="378"/>
                  </a:lnTo>
                  <a:lnTo>
                    <a:pt x="780" y="382"/>
                  </a:lnTo>
                  <a:lnTo>
                    <a:pt x="770" y="386"/>
                  </a:lnTo>
                  <a:lnTo>
                    <a:pt x="762" y="392"/>
                  </a:lnTo>
                  <a:lnTo>
                    <a:pt x="754" y="398"/>
                  </a:lnTo>
                  <a:lnTo>
                    <a:pt x="748" y="406"/>
                  </a:lnTo>
                  <a:lnTo>
                    <a:pt x="210" y="1214"/>
                  </a:lnTo>
                  <a:lnTo>
                    <a:pt x="210" y="1214"/>
                  </a:lnTo>
                  <a:lnTo>
                    <a:pt x="194" y="1212"/>
                  </a:lnTo>
                  <a:lnTo>
                    <a:pt x="176" y="1212"/>
                  </a:lnTo>
                  <a:lnTo>
                    <a:pt x="176" y="1212"/>
                  </a:lnTo>
                  <a:lnTo>
                    <a:pt x="158" y="1212"/>
                  </a:lnTo>
                  <a:lnTo>
                    <a:pt x="140" y="1214"/>
                  </a:lnTo>
                  <a:lnTo>
                    <a:pt x="124" y="1220"/>
                  </a:lnTo>
                  <a:lnTo>
                    <a:pt x="108" y="1224"/>
                  </a:lnTo>
                  <a:lnTo>
                    <a:pt x="92" y="1232"/>
                  </a:lnTo>
                  <a:lnTo>
                    <a:pt x="78" y="1242"/>
                  </a:lnTo>
                  <a:lnTo>
                    <a:pt x="64" y="1252"/>
                  </a:lnTo>
                  <a:lnTo>
                    <a:pt x="52" y="1262"/>
                  </a:lnTo>
                  <a:lnTo>
                    <a:pt x="40" y="1274"/>
                  </a:lnTo>
                  <a:lnTo>
                    <a:pt x="30" y="1288"/>
                  </a:lnTo>
                  <a:lnTo>
                    <a:pt x="22" y="1302"/>
                  </a:lnTo>
                  <a:lnTo>
                    <a:pt x="14" y="1318"/>
                  </a:lnTo>
                  <a:lnTo>
                    <a:pt x="8" y="1334"/>
                  </a:lnTo>
                  <a:lnTo>
                    <a:pt x="4" y="1352"/>
                  </a:lnTo>
                  <a:lnTo>
                    <a:pt x="0" y="1368"/>
                  </a:lnTo>
                  <a:lnTo>
                    <a:pt x="0" y="1386"/>
                  </a:lnTo>
                  <a:lnTo>
                    <a:pt x="0" y="1386"/>
                  </a:lnTo>
                  <a:lnTo>
                    <a:pt x="0" y="1404"/>
                  </a:lnTo>
                  <a:lnTo>
                    <a:pt x="4" y="1422"/>
                  </a:lnTo>
                  <a:lnTo>
                    <a:pt x="8" y="1438"/>
                  </a:lnTo>
                  <a:lnTo>
                    <a:pt x="14" y="1454"/>
                  </a:lnTo>
                  <a:lnTo>
                    <a:pt x="22" y="1470"/>
                  </a:lnTo>
                  <a:lnTo>
                    <a:pt x="30" y="1484"/>
                  </a:lnTo>
                  <a:lnTo>
                    <a:pt x="40" y="1498"/>
                  </a:lnTo>
                  <a:lnTo>
                    <a:pt x="52" y="1510"/>
                  </a:lnTo>
                  <a:lnTo>
                    <a:pt x="64" y="1522"/>
                  </a:lnTo>
                  <a:lnTo>
                    <a:pt x="78" y="1532"/>
                  </a:lnTo>
                  <a:lnTo>
                    <a:pt x="92" y="1540"/>
                  </a:lnTo>
                  <a:lnTo>
                    <a:pt x="108" y="1548"/>
                  </a:lnTo>
                  <a:lnTo>
                    <a:pt x="124" y="1554"/>
                  </a:lnTo>
                  <a:lnTo>
                    <a:pt x="140" y="1558"/>
                  </a:lnTo>
                  <a:lnTo>
                    <a:pt x="158" y="1560"/>
                  </a:lnTo>
                  <a:lnTo>
                    <a:pt x="176" y="1562"/>
                  </a:lnTo>
                  <a:lnTo>
                    <a:pt x="176" y="1562"/>
                  </a:lnTo>
                  <a:close/>
                  <a:moveTo>
                    <a:pt x="2058" y="996"/>
                  </a:moveTo>
                  <a:lnTo>
                    <a:pt x="2058" y="996"/>
                  </a:lnTo>
                  <a:lnTo>
                    <a:pt x="2072" y="998"/>
                  </a:lnTo>
                  <a:lnTo>
                    <a:pt x="2084" y="1002"/>
                  </a:lnTo>
                  <a:lnTo>
                    <a:pt x="2096" y="1008"/>
                  </a:lnTo>
                  <a:lnTo>
                    <a:pt x="2108" y="1016"/>
                  </a:lnTo>
                  <a:lnTo>
                    <a:pt x="2116" y="1026"/>
                  </a:lnTo>
                  <a:lnTo>
                    <a:pt x="2122" y="1038"/>
                  </a:lnTo>
                  <a:lnTo>
                    <a:pt x="2126" y="1052"/>
                  </a:lnTo>
                  <a:lnTo>
                    <a:pt x="2128" y="1066"/>
                  </a:lnTo>
                  <a:lnTo>
                    <a:pt x="2128" y="1066"/>
                  </a:lnTo>
                  <a:lnTo>
                    <a:pt x="2126" y="1080"/>
                  </a:lnTo>
                  <a:lnTo>
                    <a:pt x="2122" y="1094"/>
                  </a:lnTo>
                  <a:lnTo>
                    <a:pt x="2116" y="1106"/>
                  </a:lnTo>
                  <a:lnTo>
                    <a:pt x="2108" y="1116"/>
                  </a:lnTo>
                  <a:lnTo>
                    <a:pt x="2096" y="1124"/>
                  </a:lnTo>
                  <a:lnTo>
                    <a:pt x="2084" y="1132"/>
                  </a:lnTo>
                  <a:lnTo>
                    <a:pt x="2072" y="1136"/>
                  </a:lnTo>
                  <a:lnTo>
                    <a:pt x="2058" y="1136"/>
                  </a:lnTo>
                  <a:lnTo>
                    <a:pt x="2058" y="1136"/>
                  </a:lnTo>
                  <a:lnTo>
                    <a:pt x="2044" y="1136"/>
                  </a:lnTo>
                  <a:lnTo>
                    <a:pt x="2030" y="1132"/>
                  </a:lnTo>
                  <a:lnTo>
                    <a:pt x="2018" y="1124"/>
                  </a:lnTo>
                  <a:lnTo>
                    <a:pt x="2008" y="1116"/>
                  </a:lnTo>
                  <a:lnTo>
                    <a:pt x="1998" y="1106"/>
                  </a:lnTo>
                  <a:lnTo>
                    <a:pt x="1992" y="1094"/>
                  </a:lnTo>
                  <a:lnTo>
                    <a:pt x="1988" y="1080"/>
                  </a:lnTo>
                  <a:lnTo>
                    <a:pt x="1986" y="1066"/>
                  </a:lnTo>
                  <a:lnTo>
                    <a:pt x="1986" y="1066"/>
                  </a:lnTo>
                  <a:lnTo>
                    <a:pt x="1988" y="1052"/>
                  </a:lnTo>
                  <a:lnTo>
                    <a:pt x="1992" y="1038"/>
                  </a:lnTo>
                  <a:lnTo>
                    <a:pt x="1998" y="1026"/>
                  </a:lnTo>
                  <a:lnTo>
                    <a:pt x="2008" y="1016"/>
                  </a:lnTo>
                  <a:lnTo>
                    <a:pt x="2018" y="1008"/>
                  </a:lnTo>
                  <a:lnTo>
                    <a:pt x="2030" y="1002"/>
                  </a:lnTo>
                  <a:lnTo>
                    <a:pt x="2044" y="998"/>
                  </a:lnTo>
                  <a:lnTo>
                    <a:pt x="2058" y="996"/>
                  </a:lnTo>
                  <a:lnTo>
                    <a:pt x="2058" y="996"/>
                  </a:lnTo>
                  <a:close/>
                  <a:moveTo>
                    <a:pt x="1430" y="1134"/>
                  </a:moveTo>
                  <a:lnTo>
                    <a:pt x="1430" y="1134"/>
                  </a:lnTo>
                  <a:lnTo>
                    <a:pt x="1444" y="1136"/>
                  </a:lnTo>
                  <a:lnTo>
                    <a:pt x="1458" y="1140"/>
                  </a:lnTo>
                  <a:lnTo>
                    <a:pt x="1470" y="1146"/>
                  </a:lnTo>
                  <a:lnTo>
                    <a:pt x="1480" y="1154"/>
                  </a:lnTo>
                  <a:lnTo>
                    <a:pt x="1488" y="1164"/>
                  </a:lnTo>
                  <a:lnTo>
                    <a:pt x="1496" y="1176"/>
                  </a:lnTo>
                  <a:lnTo>
                    <a:pt x="1500" y="1190"/>
                  </a:lnTo>
                  <a:lnTo>
                    <a:pt x="1500" y="1204"/>
                  </a:lnTo>
                  <a:lnTo>
                    <a:pt x="1500" y="1204"/>
                  </a:lnTo>
                  <a:lnTo>
                    <a:pt x="1500" y="1218"/>
                  </a:lnTo>
                  <a:lnTo>
                    <a:pt x="1496" y="1232"/>
                  </a:lnTo>
                  <a:lnTo>
                    <a:pt x="1488" y="1244"/>
                  </a:lnTo>
                  <a:lnTo>
                    <a:pt x="1480" y="1254"/>
                  </a:lnTo>
                  <a:lnTo>
                    <a:pt x="1470" y="1262"/>
                  </a:lnTo>
                  <a:lnTo>
                    <a:pt x="1458" y="1270"/>
                  </a:lnTo>
                  <a:lnTo>
                    <a:pt x="1444" y="1274"/>
                  </a:lnTo>
                  <a:lnTo>
                    <a:pt x="1430" y="1274"/>
                  </a:lnTo>
                  <a:lnTo>
                    <a:pt x="1430" y="1274"/>
                  </a:lnTo>
                  <a:lnTo>
                    <a:pt x="1416" y="1274"/>
                  </a:lnTo>
                  <a:lnTo>
                    <a:pt x="1402" y="1270"/>
                  </a:lnTo>
                  <a:lnTo>
                    <a:pt x="1390" y="1262"/>
                  </a:lnTo>
                  <a:lnTo>
                    <a:pt x="1380" y="1254"/>
                  </a:lnTo>
                  <a:lnTo>
                    <a:pt x="1372" y="1244"/>
                  </a:lnTo>
                  <a:lnTo>
                    <a:pt x="1364" y="1232"/>
                  </a:lnTo>
                  <a:lnTo>
                    <a:pt x="1360" y="1218"/>
                  </a:lnTo>
                  <a:lnTo>
                    <a:pt x="1360" y="1204"/>
                  </a:lnTo>
                  <a:lnTo>
                    <a:pt x="1360" y="1204"/>
                  </a:lnTo>
                  <a:lnTo>
                    <a:pt x="1360" y="1190"/>
                  </a:lnTo>
                  <a:lnTo>
                    <a:pt x="1364" y="1176"/>
                  </a:lnTo>
                  <a:lnTo>
                    <a:pt x="1372" y="1164"/>
                  </a:lnTo>
                  <a:lnTo>
                    <a:pt x="1380" y="1154"/>
                  </a:lnTo>
                  <a:lnTo>
                    <a:pt x="1390" y="1146"/>
                  </a:lnTo>
                  <a:lnTo>
                    <a:pt x="1402" y="1140"/>
                  </a:lnTo>
                  <a:lnTo>
                    <a:pt x="1416" y="1136"/>
                  </a:lnTo>
                  <a:lnTo>
                    <a:pt x="1430" y="1134"/>
                  </a:lnTo>
                  <a:lnTo>
                    <a:pt x="1430" y="1134"/>
                  </a:lnTo>
                  <a:close/>
                  <a:moveTo>
                    <a:pt x="802" y="996"/>
                  </a:moveTo>
                  <a:lnTo>
                    <a:pt x="802" y="996"/>
                  </a:lnTo>
                  <a:lnTo>
                    <a:pt x="816" y="998"/>
                  </a:lnTo>
                  <a:lnTo>
                    <a:pt x="830" y="1002"/>
                  </a:lnTo>
                  <a:lnTo>
                    <a:pt x="842" y="1008"/>
                  </a:lnTo>
                  <a:lnTo>
                    <a:pt x="852" y="1016"/>
                  </a:lnTo>
                  <a:lnTo>
                    <a:pt x="862" y="1026"/>
                  </a:lnTo>
                  <a:lnTo>
                    <a:pt x="868" y="1038"/>
                  </a:lnTo>
                  <a:lnTo>
                    <a:pt x="872" y="1052"/>
                  </a:lnTo>
                  <a:lnTo>
                    <a:pt x="874" y="1066"/>
                  </a:lnTo>
                  <a:lnTo>
                    <a:pt x="874" y="1066"/>
                  </a:lnTo>
                  <a:lnTo>
                    <a:pt x="872" y="1080"/>
                  </a:lnTo>
                  <a:lnTo>
                    <a:pt x="868" y="1094"/>
                  </a:lnTo>
                  <a:lnTo>
                    <a:pt x="862" y="1106"/>
                  </a:lnTo>
                  <a:lnTo>
                    <a:pt x="852" y="1116"/>
                  </a:lnTo>
                  <a:lnTo>
                    <a:pt x="842" y="1124"/>
                  </a:lnTo>
                  <a:lnTo>
                    <a:pt x="830" y="1132"/>
                  </a:lnTo>
                  <a:lnTo>
                    <a:pt x="816" y="1136"/>
                  </a:lnTo>
                  <a:lnTo>
                    <a:pt x="802" y="1136"/>
                  </a:lnTo>
                  <a:lnTo>
                    <a:pt x="802" y="1136"/>
                  </a:lnTo>
                  <a:lnTo>
                    <a:pt x="788" y="1136"/>
                  </a:lnTo>
                  <a:lnTo>
                    <a:pt x="776" y="1132"/>
                  </a:lnTo>
                  <a:lnTo>
                    <a:pt x="764" y="1124"/>
                  </a:lnTo>
                  <a:lnTo>
                    <a:pt x="752" y="1116"/>
                  </a:lnTo>
                  <a:lnTo>
                    <a:pt x="744" y="1106"/>
                  </a:lnTo>
                  <a:lnTo>
                    <a:pt x="738" y="1094"/>
                  </a:lnTo>
                  <a:lnTo>
                    <a:pt x="734" y="1080"/>
                  </a:lnTo>
                  <a:lnTo>
                    <a:pt x="732" y="1066"/>
                  </a:lnTo>
                  <a:lnTo>
                    <a:pt x="732" y="1066"/>
                  </a:lnTo>
                  <a:lnTo>
                    <a:pt x="734" y="1052"/>
                  </a:lnTo>
                  <a:lnTo>
                    <a:pt x="738" y="1038"/>
                  </a:lnTo>
                  <a:lnTo>
                    <a:pt x="744" y="1026"/>
                  </a:lnTo>
                  <a:lnTo>
                    <a:pt x="752" y="1016"/>
                  </a:lnTo>
                  <a:lnTo>
                    <a:pt x="764" y="1008"/>
                  </a:lnTo>
                  <a:lnTo>
                    <a:pt x="776" y="1002"/>
                  </a:lnTo>
                  <a:lnTo>
                    <a:pt x="788" y="998"/>
                  </a:lnTo>
                  <a:lnTo>
                    <a:pt x="802" y="996"/>
                  </a:lnTo>
                  <a:lnTo>
                    <a:pt x="802" y="996"/>
                  </a:lnTo>
                  <a:close/>
                  <a:moveTo>
                    <a:pt x="2192" y="1774"/>
                  </a:moveTo>
                  <a:lnTo>
                    <a:pt x="2192" y="1774"/>
                  </a:lnTo>
                  <a:lnTo>
                    <a:pt x="2190" y="1786"/>
                  </a:lnTo>
                  <a:lnTo>
                    <a:pt x="2186" y="1798"/>
                  </a:lnTo>
                  <a:lnTo>
                    <a:pt x="2180" y="1810"/>
                  </a:lnTo>
                  <a:lnTo>
                    <a:pt x="2172" y="1820"/>
                  </a:lnTo>
                  <a:lnTo>
                    <a:pt x="2162" y="1828"/>
                  </a:lnTo>
                  <a:lnTo>
                    <a:pt x="2152" y="1834"/>
                  </a:lnTo>
                  <a:lnTo>
                    <a:pt x="2140" y="1838"/>
                  </a:lnTo>
                  <a:lnTo>
                    <a:pt x="2126" y="1838"/>
                  </a:lnTo>
                  <a:lnTo>
                    <a:pt x="106" y="1838"/>
                  </a:lnTo>
                  <a:lnTo>
                    <a:pt x="106" y="1838"/>
                  </a:lnTo>
                  <a:lnTo>
                    <a:pt x="94" y="1838"/>
                  </a:lnTo>
                  <a:lnTo>
                    <a:pt x="80" y="1834"/>
                  </a:lnTo>
                  <a:lnTo>
                    <a:pt x="70" y="1828"/>
                  </a:lnTo>
                  <a:lnTo>
                    <a:pt x="60" y="1820"/>
                  </a:lnTo>
                  <a:lnTo>
                    <a:pt x="52" y="1810"/>
                  </a:lnTo>
                  <a:lnTo>
                    <a:pt x="46" y="1798"/>
                  </a:lnTo>
                  <a:lnTo>
                    <a:pt x="42" y="1786"/>
                  </a:lnTo>
                  <a:lnTo>
                    <a:pt x="40" y="1774"/>
                  </a:lnTo>
                  <a:lnTo>
                    <a:pt x="40" y="1774"/>
                  </a:lnTo>
                  <a:lnTo>
                    <a:pt x="42" y="1760"/>
                  </a:lnTo>
                  <a:lnTo>
                    <a:pt x="46" y="1748"/>
                  </a:lnTo>
                  <a:lnTo>
                    <a:pt x="52" y="1736"/>
                  </a:lnTo>
                  <a:lnTo>
                    <a:pt x="60" y="1728"/>
                  </a:lnTo>
                  <a:lnTo>
                    <a:pt x="70" y="1720"/>
                  </a:lnTo>
                  <a:lnTo>
                    <a:pt x="80" y="1714"/>
                  </a:lnTo>
                  <a:lnTo>
                    <a:pt x="94" y="1710"/>
                  </a:lnTo>
                  <a:lnTo>
                    <a:pt x="106" y="1708"/>
                  </a:lnTo>
                  <a:lnTo>
                    <a:pt x="2126" y="1708"/>
                  </a:lnTo>
                  <a:lnTo>
                    <a:pt x="2126" y="1708"/>
                  </a:lnTo>
                  <a:lnTo>
                    <a:pt x="2140" y="1710"/>
                  </a:lnTo>
                  <a:lnTo>
                    <a:pt x="2152" y="1714"/>
                  </a:lnTo>
                  <a:lnTo>
                    <a:pt x="2162" y="1720"/>
                  </a:lnTo>
                  <a:lnTo>
                    <a:pt x="2172" y="1728"/>
                  </a:lnTo>
                  <a:lnTo>
                    <a:pt x="2180" y="1736"/>
                  </a:lnTo>
                  <a:lnTo>
                    <a:pt x="2186" y="1748"/>
                  </a:lnTo>
                  <a:lnTo>
                    <a:pt x="2190" y="1760"/>
                  </a:lnTo>
                  <a:lnTo>
                    <a:pt x="2192" y="1774"/>
                  </a:lnTo>
                  <a:lnTo>
                    <a:pt x="2192" y="1774"/>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pPr marL="0" marR="0" lvl="0" indent="0" defTabSz="1018824"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smtClean="0">
                <a:ln>
                  <a:noFill/>
                </a:ln>
                <a:solidFill>
                  <a:srgbClr val="000000"/>
                </a:solidFill>
                <a:effectLst/>
                <a:uLnTx/>
                <a:uFillTx/>
              </a:endParaRPr>
            </a:p>
          </p:txBody>
        </p:sp>
      </p:grpSp>
      <p:sp>
        <p:nvSpPr>
          <p:cNvPr id="265" name="TextBox 264"/>
          <p:cNvSpPr txBox="1"/>
          <p:nvPr/>
        </p:nvSpPr>
        <p:spPr>
          <a:xfrm>
            <a:off x="910508" y="2953253"/>
            <a:ext cx="2302794" cy="656384"/>
          </a:xfrm>
          <a:prstGeom prst="rect">
            <a:avLst/>
          </a:prstGeom>
          <a:noFill/>
        </p:spPr>
        <p:txBody>
          <a:bodyPr wrap="square" lIns="0" tIns="0" rIns="0" bIns="0" rtlCol="0">
            <a:noAutofit/>
          </a:bodyPr>
          <a:lstStyle/>
          <a:p>
            <a:pPr indent="-274320" algn="ctr">
              <a:spcAft>
                <a:spcPts val="900"/>
              </a:spcAft>
            </a:pPr>
            <a:r>
              <a:rPr lang="en-US" sz="1400" b="1" dirty="0" smtClean="0">
                <a:latin typeface="Georgia" pitchFamily="18" charset="0"/>
              </a:rPr>
              <a:t>VAT revenue losses</a:t>
            </a:r>
            <a:endParaRPr lang="en-GB" sz="1400" b="1" dirty="0" err="1" smtClean="0">
              <a:latin typeface="Georgia" pitchFamily="18" charset="0"/>
            </a:endParaRPr>
          </a:p>
        </p:txBody>
      </p:sp>
      <p:sp>
        <p:nvSpPr>
          <p:cNvPr id="266" name="TextBox 265"/>
          <p:cNvSpPr txBox="1"/>
          <p:nvPr/>
        </p:nvSpPr>
        <p:spPr>
          <a:xfrm>
            <a:off x="-216663" y="3428749"/>
            <a:ext cx="2056373" cy="656384"/>
          </a:xfrm>
          <a:prstGeom prst="rect">
            <a:avLst/>
          </a:prstGeom>
          <a:noFill/>
        </p:spPr>
        <p:txBody>
          <a:bodyPr wrap="square" lIns="0" tIns="0" rIns="0" bIns="0" rtlCol="0">
            <a:noAutofit/>
          </a:bodyPr>
          <a:lstStyle/>
          <a:p>
            <a:pPr indent="-274320" algn="ctr"/>
            <a:r>
              <a:rPr lang="en-US" sz="1400" b="1" dirty="0" smtClean="0">
                <a:latin typeface="Georgia" pitchFamily="18" charset="0"/>
              </a:rPr>
              <a:t>High VAT</a:t>
            </a:r>
          </a:p>
          <a:p>
            <a:pPr indent="-274320" algn="ctr"/>
            <a:r>
              <a:rPr lang="en-US" sz="1400" b="1" dirty="0" smtClean="0">
                <a:latin typeface="Georgia" pitchFamily="18" charset="0"/>
              </a:rPr>
              <a:t>compliance costs</a:t>
            </a:r>
            <a:endParaRPr lang="en-GB" sz="1400" b="1" dirty="0" err="1" smtClean="0">
              <a:latin typeface="Georgia" pitchFamily="18" charset="0"/>
            </a:endParaRPr>
          </a:p>
        </p:txBody>
      </p:sp>
      <p:sp>
        <p:nvSpPr>
          <p:cNvPr id="267" name="TextBox 266"/>
          <p:cNvSpPr txBox="1"/>
          <p:nvPr/>
        </p:nvSpPr>
        <p:spPr>
          <a:xfrm>
            <a:off x="2581585" y="3448693"/>
            <a:ext cx="2056373" cy="656384"/>
          </a:xfrm>
          <a:prstGeom prst="rect">
            <a:avLst/>
          </a:prstGeom>
          <a:noFill/>
        </p:spPr>
        <p:txBody>
          <a:bodyPr wrap="square" lIns="0" tIns="0" rIns="0" bIns="0" rtlCol="0">
            <a:noAutofit/>
          </a:bodyPr>
          <a:lstStyle/>
          <a:p>
            <a:pPr indent="-274320" algn="ctr">
              <a:spcAft>
                <a:spcPts val="900"/>
              </a:spcAft>
            </a:pPr>
            <a:r>
              <a:rPr lang="en-US" sz="1400" b="1" dirty="0" smtClean="0">
                <a:latin typeface="Georgia" pitchFamily="18" charset="0"/>
              </a:rPr>
              <a:t>Different rules for non-EU businesses</a:t>
            </a:r>
            <a:endParaRPr lang="en-GB" sz="1400" b="1" dirty="0" err="1" smtClean="0">
              <a:latin typeface="Georgia" pitchFamily="18" charset="0"/>
            </a:endParaRPr>
          </a:p>
        </p:txBody>
      </p:sp>
      <p:sp>
        <p:nvSpPr>
          <p:cNvPr id="268" name="TextBox 267"/>
          <p:cNvSpPr txBox="1"/>
          <p:nvPr/>
        </p:nvSpPr>
        <p:spPr>
          <a:xfrm>
            <a:off x="1029814" y="5953533"/>
            <a:ext cx="2302794" cy="656384"/>
          </a:xfrm>
          <a:prstGeom prst="rect">
            <a:avLst/>
          </a:prstGeom>
          <a:noFill/>
        </p:spPr>
        <p:txBody>
          <a:bodyPr wrap="square" lIns="0" tIns="0" rIns="0" bIns="0" rtlCol="0">
            <a:noAutofit/>
          </a:bodyPr>
          <a:lstStyle/>
          <a:p>
            <a:pPr indent="-274320" algn="ctr">
              <a:spcAft>
                <a:spcPts val="900"/>
              </a:spcAft>
            </a:pPr>
            <a:r>
              <a:rPr lang="en-US" sz="1400" b="1" dirty="0" smtClean="0">
                <a:latin typeface="Georgia" pitchFamily="18" charset="0"/>
              </a:rPr>
              <a:t>EU e-commerce</a:t>
            </a:r>
            <a:endParaRPr lang="en-GB" sz="1400" b="1" dirty="0" err="1" smtClean="0">
              <a:latin typeface="Georgia" pitchFamily="18" charset="0"/>
            </a:endParaRPr>
          </a:p>
        </p:txBody>
      </p:sp>
    </p:spTree>
    <p:extLst>
      <p:ext uri="{BB962C8B-B14F-4D97-AF65-F5344CB8AC3E}">
        <p14:creationId xmlns:p14="http://schemas.microsoft.com/office/powerpoint/2010/main" val="24088362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851" y="622106"/>
            <a:ext cx="10898910" cy="806824"/>
          </a:xfrm>
        </p:spPr>
        <p:txBody>
          <a:bodyPr/>
          <a:lstStyle/>
          <a:p>
            <a:r>
              <a:rPr lang="en-US" sz="2000" dirty="0" smtClean="0"/>
              <a:t>EU e-commerce </a:t>
            </a:r>
            <a:r>
              <a:rPr lang="en-US" sz="2000" dirty="0"/>
              <a:t>package</a:t>
            </a:r>
            <a:r>
              <a:rPr lang="en-GB" sz="2000" dirty="0" smtClean="0"/>
              <a:t/>
            </a:r>
            <a:br>
              <a:rPr lang="en-GB" sz="2000" dirty="0" smtClean="0"/>
            </a:br>
            <a:endParaRPr lang="en-GB" sz="2000" b="0" i="0" dirty="0" smtClean="0"/>
          </a:p>
        </p:txBody>
      </p:sp>
      <p:sp>
        <p:nvSpPr>
          <p:cNvPr id="7" name="Slide Number Placeholder 6"/>
          <p:cNvSpPr>
            <a:spLocks noGrp="1"/>
          </p:cNvSpPr>
          <p:nvPr>
            <p:ph type="sldNum" sz="quarter" idx="4"/>
          </p:nvPr>
        </p:nvSpPr>
        <p:spPr/>
        <p:txBody>
          <a:bodyPr/>
          <a:lstStyle/>
          <a:p>
            <a:fld id="{FEBD7F86-1881-4698-8703-FB80B0800997}" type="slidenum">
              <a:rPr lang="en-GB" smtClean="0"/>
              <a:pPr/>
              <a:t>3</a:t>
            </a:fld>
            <a:endParaRPr lang="en-GB"/>
          </a:p>
        </p:txBody>
      </p:sp>
      <p:sp>
        <p:nvSpPr>
          <p:cNvPr id="108" name="Circular Arrow 107"/>
          <p:cNvSpPr/>
          <p:nvPr/>
        </p:nvSpPr>
        <p:spPr>
          <a:xfrm>
            <a:off x="4639407" y="1085001"/>
            <a:ext cx="2542838" cy="2543226"/>
          </a:xfrm>
          <a:prstGeom prst="circularArrow">
            <a:avLst>
              <a:gd name="adj1" fmla="val 10980"/>
              <a:gd name="adj2" fmla="val 1142322"/>
              <a:gd name="adj3" fmla="val 4500000"/>
              <a:gd name="adj4" fmla="val 10800000"/>
              <a:gd name="adj5" fmla="val 12500"/>
            </a:avLst>
          </a:prstGeom>
          <a:solidFill>
            <a:schemeClr val="tx2"/>
          </a:solidFill>
          <a:effectLst/>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27" name="Rectangle 126"/>
          <p:cNvSpPr/>
          <p:nvPr/>
        </p:nvSpPr>
        <p:spPr>
          <a:xfrm>
            <a:off x="7248033" y="1843108"/>
            <a:ext cx="1525703" cy="101750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8" name="Rectangle 127"/>
          <p:cNvSpPr/>
          <p:nvPr/>
        </p:nvSpPr>
        <p:spPr>
          <a:xfrm>
            <a:off x="7248033" y="1843108"/>
            <a:ext cx="4599410" cy="101750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671" tIns="12671" rIns="12671" bIns="12671" numCol="1" spcCol="1270" anchor="ctr" anchorCtr="0">
            <a:noAutofit/>
          </a:bodyPr>
          <a:lstStyle/>
          <a:p>
            <a:pPr marL="0" lvl="1" algn="just" defTabSz="685375">
              <a:lnSpc>
                <a:spcPct val="90000"/>
              </a:lnSpc>
              <a:spcBef>
                <a:spcPct val="0"/>
              </a:spcBef>
              <a:spcAft>
                <a:spcPct val="15000"/>
              </a:spcAft>
            </a:pPr>
            <a:r>
              <a:rPr lang="en-GB" sz="1400" b="1" dirty="0" smtClean="0">
                <a:latin typeface="+mj-lt"/>
              </a:rPr>
              <a:t>Direct application: </a:t>
            </a:r>
            <a:r>
              <a:rPr lang="en-GB" sz="1400" dirty="0" smtClean="0">
                <a:latin typeface="+mj-lt"/>
              </a:rPr>
              <a:t>Council </a:t>
            </a:r>
            <a:r>
              <a:rPr lang="en-GB" sz="1400" dirty="0">
                <a:latin typeface="+mj-lt"/>
              </a:rPr>
              <a:t>Regulation (EU) 2017/2454 of 5 December 2017 amending Regulation (EU) No 904/2010 on administrative cooperation and combating fraud in the field of value added </a:t>
            </a:r>
            <a:r>
              <a:rPr lang="en-GB" sz="1400" dirty="0" smtClean="0">
                <a:latin typeface="+mj-lt"/>
              </a:rPr>
              <a:t>tax</a:t>
            </a:r>
            <a:endParaRPr lang="en-GB" sz="1400" dirty="0">
              <a:latin typeface="+mj-lt"/>
            </a:endParaRPr>
          </a:p>
        </p:txBody>
      </p:sp>
      <p:sp>
        <p:nvSpPr>
          <p:cNvPr id="125" name="Rectangle 124"/>
          <p:cNvSpPr/>
          <p:nvPr/>
        </p:nvSpPr>
        <p:spPr>
          <a:xfrm>
            <a:off x="5201458" y="2003182"/>
            <a:ext cx="1413006" cy="70633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6" name="Rectangle 125"/>
          <p:cNvSpPr/>
          <p:nvPr/>
        </p:nvSpPr>
        <p:spPr>
          <a:xfrm>
            <a:off x="5201458" y="2003182"/>
            <a:ext cx="1413006" cy="70633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974" tIns="14974" rIns="14974" bIns="14974" numCol="1" spcCol="1270" anchor="ctr" anchorCtr="0">
            <a:noAutofit/>
          </a:bodyPr>
          <a:lstStyle/>
          <a:p>
            <a:pPr algn="ctr" defTabSz="1048220">
              <a:lnSpc>
                <a:spcPct val="90000"/>
              </a:lnSpc>
              <a:spcBef>
                <a:spcPct val="0"/>
              </a:spcBef>
              <a:spcAft>
                <a:spcPct val="35000"/>
              </a:spcAft>
            </a:pPr>
            <a:r>
              <a:rPr lang="en-US" sz="1633" b="1" i="1" dirty="0">
                <a:solidFill>
                  <a:schemeClr val="tx2"/>
                </a:solidFill>
                <a:latin typeface="+mj-lt"/>
              </a:rPr>
              <a:t>Regulation </a:t>
            </a:r>
            <a:r>
              <a:rPr lang="en-US" sz="1633" b="1" i="1" dirty="0" smtClean="0">
                <a:solidFill>
                  <a:schemeClr val="tx2"/>
                </a:solidFill>
                <a:latin typeface="+mj-lt"/>
              </a:rPr>
              <a:t>2017/2454</a:t>
            </a:r>
            <a:endParaRPr lang="en-US" sz="1633" b="1" i="1" dirty="0">
              <a:solidFill>
                <a:schemeClr val="tx2"/>
              </a:solidFill>
              <a:latin typeface="+mj-lt"/>
            </a:endParaRPr>
          </a:p>
        </p:txBody>
      </p:sp>
      <p:sp>
        <p:nvSpPr>
          <p:cNvPr id="111" name="Shape 110"/>
          <p:cNvSpPr/>
          <p:nvPr/>
        </p:nvSpPr>
        <p:spPr>
          <a:xfrm>
            <a:off x="3933143" y="2546272"/>
            <a:ext cx="2542838" cy="2543226"/>
          </a:xfrm>
          <a:prstGeom prst="leftCircularArrow">
            <a:avLst>
              <a:gd name="adj1" fmla="val 10980"/>
              <a:gd name="adj2" fmla="val 1142322"/>
              <a:gd name="adj3" fmla="val 6300000"/>
              <a:gd name="adj4" fmla="val 18900000"/>
              <a:gd name="adj5" fmla="val 12500"/>
            </a:avLst>
          </a:prstGeom>
          <a:solidFill>
            <a:schemeClr val="accent5"/>
          </a:solidFill>
          <a:effectLst/>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23" name="Rectangle 122"/>
          <p:cNvSpPr/>
          <p:nvPr/>
        </p:nvSpPr>
        <p:spPr>
          <a:xfrm>
            <a:off x="6541291" y="3312833"/>
            <a:ext cx="1525703" cy="101750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4" name="Rectangle 123"/>
          <p:cNvSpPr/>
          <p:nvPr/>
        </p:nvSpPr>
        <p:spPr>
          <a:xfrm>
            <a:off x="6541291" y="3312833"/>
            <a:ext cx="4530900" cy="101750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671" tIns="12671" rIns="12671" bIns="12671" numCol="1" spcCol="1270" anchor="ctr" anchorCtr="0">
            <a:noAutofit/>
          </a:bodyPr>
          <a:lstStyle/>
          <a:p>
            <a:pPr marL="0" lvl="1" algn="just" defTabSz="685375">
              <a:lnSpc>
                <a:spcPct val="90000"/>
              </a:lnSpc>
              <a:spcBef>
                <a:spcPct val="0"/>
              </a:spcBef>
              <a:spcAft>
                <a:spcPct val="15000"/>
              </a:spcAft>
            </a:pPr>
            <a:r>
              <a:rPr lang="en-GB" sz="1400" b="1" dirty="0" smtClean="0">
                <a:latin typeface="+mj-lt"/>
              </a:rPr>
              <a:t>Adoption:</a:t>
            </a:r>
            <a:r>
              <a:rPr lang="en-GB" sz="1400" dirty="0" smtClean="0">
                <a:latin typeface="+mj-lt"/>
              </a:rPr>
              <a:t> Council </a:t>
            </a:r>
            <a:r>
              <a:rPr lang="en-GB" sz="1400" dirty="0">
                <a:latin typeface="+mj-lt"/>
              </a:rPr>
              <a:t>Directive (EU) 2017 / 2455 of 5 December 2017 amending Directive 2006 / 112 / EC and Directive 2009 / 132 / EC as regards certain value added tax obligations for supplies of services and distance sales of </a:t>
            </a:r>
            <a:r>
              <a:rPr lang="en-GB" sz="1400" dirty="0" smtClean="0">
                <a:latin typeface="+mj-lt"/>
              </a:rPr>
              <a:t>goods</a:t>
            </a:r>
            <a:endParaRPr lang="en-GB" sz="1400" dirty="0">
              <a:latin typeface="+mj-lt"/>
            </a:endParaRPr>
          </a:p>
        </p:txBody>
      </p:sp>
      <p:sp>
        <p:nvSpPr>
          <p:cNvPr id="121" name="Rectangle 120"/>
          <p:cNvSpPr/>
          <p:nvPr/>
        </p:nvSpPr>
        <p:spPr>
          <a:xfrm>
            <a:off x="4498059" y="3472907"/>
            <a:ext cx="1413006" cy="70633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2" name="Rectangle 121"/>
          <p:cNvSpPr/>
          <p:nvPr/>
        </p:nvSpPr>
        <p:spPr>
          <a:xfrm>
            <a:off x="4498059" y="3472907"/>
            <a:ext cx="1413006" cy="70633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974" tIns="14974" rIns="14974" bIns="14974" numCol="1" spcCol="1270" anchor="ctr" anchorCtr="0">
            <a:noAutofit/>
          </a:bodyPr>
          <a:lstStyle/>
          <a:p>
            <a:pPr algn="ctr" defTabSz="1048220">
              <a:lnSpc>
                <a:spcPct val="90000"/>
              </a:lnSpc>
              <a:spcBef>
                <a:spcPct val="0"/>
              </a:spcBef>
              <a:spcAft>
                <a:spcPct val="35000"/>
              </a:spcAft>
            </a:pPr>
            <a:r>
              <a:rPr lang="en-US" sz="1633" b="1" i="1" dirty="0">
                <a:solidFill>
                  <a:schemeClr val="accent5"/>
                </a:solidFill>
                <a:latin typeface="+mj-lt"/>
              </a:rPr>
              <a:t>Directive </a:t>
            </a:r>
            <a:r>
              <a:rPr lang="en-US" sz="1633" b="1" i="1" dirty="0" smtClean="0">
                <a:solidFill>
                  <a:schemeClr val="accent5"/>
                </a:solidFill>
                <a:latin typeface="+mj-lt"/>
              </a:rPr>
              <a:t>2017/2455</a:t>
            </a:r>
            <a:endParaRPr lang="en-US" sz="1633" b="1" i="1" dirty="0">
              <a:solidFill>
                <a:schemeClr val="accent5"/>
              </a:solidFill>
              <a:latin typeface="+mj-lt"/>
            </a:endParaRPr>
          </a:p>
        </p:txBody>
      </p:sp>
      <p:sp>
        <p:nvSpPr>
          <p:cNvPr id="114" name="Block Arc 113"/>
          <p:cNvSpPr/>
          <p:nvPr/>
        </p:nvSpPr>
        <p:spPr>
          <a:xfrm>
            <a:off x="4820389" y="4182412"/>
            <a:ext cx="2184692" cy="2185567"/>
          </a:xfrm>
          <a:prstGeom prst="blockArc">
            <a:avLst>
              <a:gd name="adj1" fmla="val 13500000"/>
              <a:gd name="adj2" fmla="val 10800000"/>
              <a:gd name="adj3" fmla="val 12740"/>
            </a:avLst>
          </a:prstGeom>
          <a:solidFill>
            <a:schemeClr val="accent3"/>
          </a:solidFill>
          <a:effectLst/>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19" name="Rectangle 118"/>
          <p:cNvSpPr/>
          <p:nvPr/>
        </p:nvSpPr>
        <p:spPr>
          <a:xfrm>
            <a:off x="7248033" y="4782029"/>
            <a:ext cx="1525703" cy="101750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0" name="Rectangle 119"/>
          <p:cNvSpPr/>
          <p:nvPr/>
        </p:nvSpPr>
        <p:spPr>
          <a:xfrm>
            <a:off x="7248033" y="4782029"/>
            <a:ext cx="4599410" cy="101750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671" tIns="12671" rIns="12671" bIns="12671" numCol="1" spcCol="1270" anchor="ctr" anchorCtr="0">
            <a:noAutofit/>
          </a:bodyPr>
          <a:lstStyle/>
          <a:p>
            <a:pPr marL="0" lvl="1" algn="just" defTabSz="685375">
              <a:lnSpc>
                <a:spcPct val="90000"/>
              </a:lnSpc>
              <a:spcBef>
                <a:spcPct val="0"/>
              </a:spcBef>
              <a:spcAft>
                <a:spcPct val="15000"/>
              </a:spcAft>
            </a:pPr>
            <a:r>
              <a:rPr lang="en-GB" sz="1400" b="1" dirty="0">
                <a:latin typeface="+mj-lt"/>
              </a:rPr>
              <a:t>Direct application: </a:t>
            </a:r>
            <a:r>
              <a:rPr lang="en-GB" sz="1400" dirty="0">
                <a:latin typeface="+mj-lt"/>
              </a:rPr>
              <a:t>Council </a:t>
            </a:r>
            <a:r>
              <a:rPr lang="en-GB" sz="1400" dirty="0">
                <a:latin typeface="+mj-lt"/>
              </a:rPr>
              <a:t>Implementing Regulation (EU) 2017/2459 of 5 December 2017 amending Implementing Regulation (EU) No 282/2011 laying down implementing measures for Directive 2006/112/EC on the common system of value added tax</a:t>
            </a:r>
            <a:endParaRPr lang="en-US" sz="1400" dirty="0">
              <a:latin typeface="+mj-lt"/>
            </a:endParaRPr>
          </a:p>
        </p:txBody>
      </p:sp>
      <p:sp>
        <p:nvSpPr>
          <p:cNvPr id="117" name="Rectangle 116"/>
          <p:cNvSpPr/>
          <p:nvPr/>
        </p:nvSpPr>
        <p:spPr>
          <a:xfrm>
            <a:off x="5204801" y="4944745"/>
            <a:ext cx="1413006" cy="70633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8" name="Rectangle 117"/>
          <p:cNvSpPr/>
          <p:nvPr/>
        </p:nvSpPr>
        <p:spPr>
          <a:xfrm>
            <a:off x="5204801" y="4944745"/>
            <a:ext cx="1413006" cy="70633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974" tIns="14974" rIns="14974" bIns="14974" numCol="1" spcCol="1270" anchor="ctr" anchorCtr="0">
            <a:noAutofit/>
          </a:bodyPr>
          <a:lstStyle/>
          <a:p>
            <a:pPr algn="ctr" defTabSz="1048220">
              <a:lnSpc>
                <a:spcPct val="90000"/>
              </a:lnSpc>
              <a:spcBef>
                <a:spcPct val="0"/>
              </a:spcBef>
              <a:spcAft>
                <a:spcPct val="35000"/>
              </a:spcAft>
            </a:pPr>
            <a:r>
              <a:rPr lang="en-US" sz="1633" b="1" i="1" dirty="0">
                <a:solidFill>
                  <a:schemeClr val="accent3"/>
                </a:solidFill>
                <a:latin typeface="+mj-lt"/>
              </a:rPr>
              <a:t>Regulation </a:t>
            </a:r>
            <a:r>
              <a:rPr lang="en-US" sz="1633" b="1" i="1" dirty="0" smtClean="0">
                <a:solidFill>
                  <a:schemeClr val="accent3"/>
                </a:solidFill>
                <a:latin typeface="+mj-lt"/>
              </a:rPr>
              <a:t>2017/2459</a:t>
            </a:r>
            <a:endParaRPr lang="en-US" sz="1633" b="1" i="1" dirty="0">
              <a:solidFill>
                <a:schemeClr val="accent3"/>
              </a:solidFill>
              <a:latin typeface="+mj-lt"/>
            </a:endParaRPr>
          </a:p>
        </p:txBody>
      </p:sp>
      <p:graphicFrame>
        <p:nvGraphicFramePr>
          <p:cNvPr id="29" name="Chart 28"/>
          <p:cNvGraphicFramePr/>
          <p:nvPr>
            <p:extLst>
              <p:ext uri="{D42A27DB-BD31-4B8C-83A1-F6EECF244321}">
                <p14:modId xmlns:p14="http://schemas.microsoft.com/office/powerpoint/2010/main" val="1356224596"/>
              </p:ext>
            </p:extLst>
          </p:nvPr>
        </p:nvGraphicFramePr>
        <p:xfrm>
          <a:off x="1094459" y="2976547"/>
          <a:ext cx="1845340" cy="1719331"/>
        </p:xfrm>
        <a:graphic>
          <a:graphicData uri="http://schemas.openxmlformats.org/drawingml/2006/chart">
            <c:chart xmlns:c="http://schemas.openxmlformats.org/drawingml/2006/chart" xmlns:r="http://schemas.openxmlformats.org/officeDocument/2006/relationships" r:id="rId3"/>
          </a:graphicData>
        </a:graphic>
      </p:graphicFrame>
      <p:sp>
        <p:nvSpPr>
          <p:cNvPr id="30" name="Isosceles Triangle 29"/>
          <p:cNvSpPr/>
          <p:nvPr/>
        </p:nvSpPr>
        <p:spPr bwMode="ltGray">
          <a:xfrm rot="10800000">
            <a:off x="1874362" y="4529696"/>
            <a:ext cx="313739" cy="376657"/>
          </a:xfrm>
          <a:prstGeom prst="triangle">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sp>
        <p:nvSpPr>
          <p:cNvPr id="31" name="TextBox 30"/>
          <p:cNvSpPr txBox="1"/>
          <p:nvPr/>
        </p:nvSpPr>
        <p:spPr>
          <a:xfrm>
            <a:off x="930118" y="5064678"/>
            <a:ext cx="2202225" cy="246221"/>
          </a:xfrm>
          <a:prstGeom prst="rect">
            <a:avLst/>
          </a:prstGeom>
          <a:noFill/>
        </p:spPr>
        <p:txBody>
          <a:bodyPr wrap="square" lIns="0" tIns="0" rIns="0" bIns="0" rtlCol="0">
            <a:spAutoFit/>
          </a:bodyPr>
          <a:lstStyle/>
          <a:p>
            <a:pPr indent="-274320" algn="ctr"/>
            <a:r>
              <a:rPr lang="en-US" sz="1600" b="1" i="1" dirty="0" smtClean="0">
                <a:latin typeface="Georgia" pitchFamily="18" charset="0"/>
                <a:cs typeface="Arial" pitchFamily="34" charset="0"/>
              </a:rPr>
              <a:t>Publication</a:t>
            </a:r>
            <a:endParaRPr lang="en-GB" sz="1600" b="1" i="1" dirty="0" smtClean="0">
              <a:latin typeface="Georgia" pitchFamily="18" charset="0"/>
              <a:cs typeface="Arial" pitchFamily="34" charset="0"/>
            </a:endParaRPr>
          </a:p>
        </p:txBody>
      </p:sp>
      <p:sp>
        <p:nvSpPr>
          <p:cNvPr id="32" name="TextBox 31"/>
          <p:cNvSpPr txBox="1"/>
          <p:nvPr/>
        </p:nvSpPr>
        <p:spPr>
          <a:xfrm>
            <a:off x="1537755" y="3617830"/>
            <a:ext cx="956466" cy="369332"/>
          </a:xfrm>
          <a:prstGeom prst="rect">
            <a:avLst/>
          </a:prstGeom>
          <a:noFill/>
        </p:spPr>
        <p:txBody>
          <a:bodyPr wrap="square" lIns="0" tIns="0" rIns="0" bIns="0" rtlCol="0">
            <a:spAutoFit/>
          </a:bodyPr>
          <a:lstStyle/>
          <a:p>
            <a:pPr indent="-274320" algn="ctr"/>
            <a:r>
              <a:rPr lang="ro-RO" sz="1200" b="1" dirty="0">
                <a:latin typeface="Georgia" pitchFamily="18" charset="0"/>
                <a:cs typeface="Arial" pitchFamily="34" charset="0"/>
              </a:rPr>
              <a:t>OJ L </a:t>
            </a:r>
            <a:r>
              <a:rPr lang="ro-RO" sz="1200" b="1" dirty="0" smtClean="0">
                <a:latin typeface="Georgia" pitchFamily="18" charset="0"/>
                <a:cs typeface="Arial" pitchFamily="34" charset="0"/>
              </a:rPr>
              <a:t>348 </a:t>
            </a:r>
            <a:r>
              <a:rPr lang="ro-RO" sz="1200" b="1" dirty="0">
                <a:latin typeface="Georgia" pitchFamily="18" charset="0"/>
                <a:cs typeface="Arial" pitchFamily="34" charset="0"/>
              </a:rPr>
              <a:t>29.12.2017</a:t>
            </a:r>
            <a:endParaRPr lang="en-GB" sz="1200" b="1" dirty="0" smtClean="0">
              <a:latin typeface="Georgia" pitchFamily="18" charset="0"/>
              <a:cs typeface="Arial" pitchFamily="34" charset="0"/>
            </a:endParaRPr>
          </a:p>
        </p:txBody>
      </p:sp>
      <p:sp>
        <p:nvSpPr>
          <p:cNvPr id="23" name="TextBox 22"/>
          <p:cNvSpPr txBox="1"/>
          <p:nvPr/>
        </p:nvSpPr>
        <p:spPr>
          <a:xfrm>
            <a:off x="7707172" y="6094763"/>
            <a:ext cx="3496856" cy="360000"/>
          </a:xfrm>
          <a:prstGeom prst="rect">
            <a:avLst/>
          </a:prstGeom>
          <a:noFill/>
        </p:spPr>
        <p:txBody>
          <a:bodyPr wrap="square" lIns="0" tIns="0" rIns="0" bIns="0" rtlCol="0">
            <a:noAutofit/>
          </a:bodyPr>
          <a:lstStyle/>
          <a:p>
            <a:r>
              <a:rPr lang="en-GB" sz="1600" b="1" dirty="0" smtClean="0">
                <a:solidFill>
                  <a:srgbClr val="968C6D"/>
                </a:solidFill>
                <a:latin typeface="Georgia" pitchFamily="18" charset="0"/>
              </a:rPr>
              <a:t>Available</a:t>
            </a:r>
            <a:r>
              <a:rPr lang="en-GB" sz="1600" dirty="0" smtClean="0">
                <a:solidFill>
                  <a:srgbClr val="968C6D"/>
                </a:solidFill>
                <a:latin typeface="Georgia" pitchFamily="18" charset="0"/>
              </a:rPr>
              <a:t>: general guidelines</a:t>
            </a:r>
          </a:p>
          <a:p>
            <a:r>
              <a:rPr lang="en-GB" sz="1600" b="1" dirty="0" smtClean="0">
                <a:solidFill>
                  <a:srgbClr val="968C6D"/>
                </a:solidFill>
                <a:latin typeface="Georgia" pitchFamily="18" charset="0"/>
              </a:rPr>
              <a:t>Non-available</a:t>
            </a:r>
            <a:r>
              <a:rPr lang="en-GB" sz="1600" dirty="0" smtClean="0">
                <a:solidFill>
                  <a:srgbClr val="968C6D"/>
                </a:solidFill>
                <a:latin typeface="Georgia" pitchFamily="18" charset="0"/>
              </a:rPr>
              <a:t>: technical measures</a:t>
            </a:r>
            <a:endParaRPr lang="en-GB" sz="1600" dirty="0" smtClean="0">
              <a:solidFill>
                <a:srgbClr val="968C6D"/>
              </a:solidFill>
              <a:latin typeface="Georgia" pitchFamily="18" charset="0"/>
            </a:endParaRPr>
          </a:p>
        </p:txBody>
      </p:sp>
      <p:grpSp>
        <p:nvGrpSpPr>
          <p:cNvPr id="24" name="Group 23"/>
          <p:cNvGrpSpPr/>
          <p:nvPr/>
        </p:nvGrpSpPr>
        <p:grpSpPr>
          <a:xfrm>
            <a:off x="7248033" y="6094763"/>
            <a:ext cx="360000" cy="360000"/>
            <a:chOff x="567081" y="5292799"/>
            <a:chExt cx="360000" cy="360000"/>
          </a:xfrm>
        </p:grpSpPr>
        <p:sp>
          <p:nvSpPr>
            <p:cNvPr id="25" name="Rectangle 24"/>
            <p:cNvSpPr/>
            <p:nvPr/>
          </p:nvSpPr>
          <p:spPr bwMode="ltGray">
            <a:xfrm>
              <a:off x="567081" y="5292799"/>
              <a:ext cx="360000" cy="360000"/>
            </a:xfrm>
            <a:prstGeom prst="rect">
              <a:avLst/>
            </a:prstGeom>
            <a:solidFill>
              <a:srgbClr val="968C6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cxnSp>
          <p:nvCxnSpPr>
            <p:cNvPr id="26" name="Straight Connector 25"/>
            <p:cNvCxnSpPr>
              <a:endCxn id="27" idx="5"/>
            </p:cNvCxnSpPr>
            <p:nvPr/>
          </p:nvCxnSpPr>
          <p:spPr>
            <a:xfrm flipH="1" flipV="1">
              <a:off x="757443" y="5482433"/>
              <a:ext cx="112212" cy="102958"/>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27" name="Oval 26"/>
            <p:cNvSpPr/>
            <p:nvPr/>
          </p:nvSpPr>
          <p:spPr bwMode="ltGray">
            <a:xfrm>
              <a:off x="634531" y="5359521"/>
              <a:ext cx="144000" cy="144000"/>
            </a:xfrm>
            <a:prstGeom prst="ellipse">
              <a:avLst/>
            </a:prstGeom>
            <a:solidFill>
              <a:srgbClr val="968C6D"/>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grpSp>
    </p:spTree>
    <p:extLst>
      <p:ext uri="{BB962C8B-B14F-4D97-AF65-F5344CB8AC3E}">
        <p14:creationId xmlns:p14="http://schemas.microsoft.com/office/powerpoint/2010/main" val="1995456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90" y="610354"/>
            <a:ext cx="10898910" cy="806824"/>
          </a:xfrm>
        </p:spPr>
        <p:txBody>
          <a:bodyPr vert="horz" lIns="0" tIns="0" rIns="0" bIns="0" rtlCol="0" anchor="t" anchorCtr="0">
            <a:noAutofit/>
          </a:bodyPr>
          <a:lstStyle/>
          <a:p>
            <a:r>
              <a:rPr lang="en-GB" sz="2000" dirty="0"/>
              <a:t>Main changes</a:t>
            </a:r>
          </a:p>
        </p:txBody>
      </p:sp>
      <p:sp>
        <p:nvSpPr>
          <p:cNvPr id="98" name="Slide Number Placeholder 6"/>
          <p:cNvSpPr>
            <a:spLocks noGrp="1"/>
          </p:cNvSpPr>
          <p:nvPr>
            <p:ph type="sldNum" sz="quarter" idx="4"/>
          </p:nvPr>
        </p:nvSpPr>
        <p:spPr>
          <a:xfrm>
            <a:off x="8814610" y="6387354"/>
            <a:ext cx="1616470" cy="134471"/>
          </a:xfrm>
        </p:spPr>
        <p:txBody>
          <a:bodyPr/>
          <a:lstStyle/>
          <a:p>
            <a:fld id="{FEBD7F86-1881-4698-8703-FB80B0800997}" type="slidenum">
              <a:rPr lang="en-GB" smtClean="0"/>
              <a:pPr/>
              <a:t>4</a:t>
            </a:fld>
            <a:endParaRPr lang="en-GB"/>
          </a:p>
        </p:txBody>
      </p:sp>
      <p:sp>
        <p:nvSpPr>
          <p:cNvPr id="696" name="AutoShape 4"/>
          <p:cNvSpPr>
            <a:spLocks noChangeAspect="1" noChangeArrowheads="1" noTextEdit="1"/>
          </p:cNvSpPr>
          <p:nvPr/>
        </p:nvSpPr>
        <p:spPr bwMode="auto">
          <a:xfrm>
            <a:off x="1812354" y="1861760"/>
            <a:ext cx="6428837"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1905">
              <a:solidFill>
                <a:srgbClr val="000000"/>
              </a:solidFill>
            </a:endParaRPr>
          </a:p>
        </p:txBody>
      </p:sp>
      <p:grpSp>
        <p:nvGrpSpPr>
          <p:cNvPr id="6" name="Group 5"/>
          <p:cNvGrpSpPr/>
          <p:nvPr/>
        </p:nvGrpSpPr>
        <p:grpSpPr>
          <a:xfrm>
            <a:off x="1785498" y="1861759"/>
            <a:ext cx="8614249" cy="4375598"/>
            <a:chOff x="623782" y="2052676"/>
            <a:chExt cx="7099432" cy="3606148"/>
          </a:xfrm>
        </p:grpSpPr>
        <p:sp>
          <p:nvSpPr>
            <p:cNvPr id="697" name="Freeform 6"/>
            <p:cNvSpPr>
              <a:spLocks/>
            </p:cNvSpPr>
            <p:nvPr/>
          </p:nvSpPr>
          <p:spPr bwMode="auto">
            <a:xfrm>
              <a:off x="623782" y="2290716"/>
              <a:ext cx="7099432" cy="3368108"/>
            </a:xfrm>
            <a:custGeom>
              <a:avLst/>
              <a:gdLst>
                <a:gd name="T0" fmla="*/ 3344 w 3818"/>
                <a:gd name="T1" fmla="*/ 34 h 2538"/>
                <a:gd name="T2" fmla="*/ 3388 w 3818"/>
                <a:gd name="T3" fmla="*/ 152 h 2538"/>
                <a:gd name="T4" fmla="*/ 3392 w 3818"/>
                <a:gd name="T5" fmla="*/ 1672 h 2538"/>
                <a:gd name="T6" fmla="*/ 3384 w 3818"/>
                <a:gd name="T7" fmla="*/ 1702 h 2538"/>
                <a:gd name="T8" fmla="*/ 3350 w 3818"/>
                <a:gd name="T9" fmla="*/ 1726 h 2538"/>
                <a:gd name="T10" fmla="*/ 2776 w 3818"/>
                <a:gd name="T11" fmla="*/ 1726 h 2538"/>
                <a:gd name="T12" fmla="*/ 2744 w 3818"/>
                <a:gd name="T13" fmla="*/ 1702 h 2538"/>
                <a:gd name="T14" fmla="*/ 2734 w 3818"/>
                <a:gd name="T15" fmla="*/ 724 h 2538"/>
                <a:gd name="T16" fmla="*/ 2746 w 3818"/>
                <a:gd name="T17" fmla="*/ 656 h 2538"/>
                <a:gd name="T18" fmla="*/ 2794 w 3818"/>
                <a:gd name="T19" fmla="*/ 578 h 2538"/>
                <a:gd name="T20" fmla="*/ 2866 w 3818"/>
                <a:gd name="T21" fmla="*/ 520 h 2538"/>
                <a:gd name="T22" fmla="*/ 2950 w 3818"/>
                <a:gd name="T23" fmla="*/ 482 h 2538"/>
                <a:gd name="T24" fmla="*/ 3062 w 3818"/>
                <a:gd name="T25" fmla="*/ 444 h 2538"/>
                <a:gd name="T26" fmla="*/ 3148 w 3818"/>
                <a:gd name="T27" fmla="*/ 392 h 2538"/>
                <a:gd name="T28" fmla="*/ 3216 w 3818"/>
                <a:gd name="T29" fmla="*/ 320 h 2538"/>
                <a:gd name="T30" fmla="*/ 3256 w 3818"/>
                <a:gd name="T31" fmla="*/ 222 h 2538"/>
                <a:gd name="T32" fmla="*/ 3256 w 3818"/>
                <a:gd name="T33" fmla="*/ 166 h 2538"/>
                <a:gd name="T34" fmla="*/ 3234 w 3818"/>
                <a:gd name="T35" fmla="*/ 100 h 2538"/>
                <a:gd name="T36" fmla="*/ 3188 w 3818"/>
                <a:gd name="T37" fmla="*/ 44 h 2538"/>
                <a:gd name="T38" fmla="*/ 3128 w 3818"/>
                <a:gd name="T39" fmla="*/ 6 h 2538"/>
                <a:gd name="T40" fmla="*/ 2574 w 3818"/>
                <a:gd name="T41" fmla="*/ 34 h 2538"/>
                <a:gd name="T42" fmla="*/ 2618 w 3818"/>
                <a:gd name="T43" fmla="*/ 152 h 2538"/>
                <a:gd name="T44" fmla="*/ 2622 w 3818"/>
                <a:gd name="T45" fmla="*/ 1672 h 2538"/>
                <a:gd name="T46" fmla="*/ 2614 w 3818"/>
                <a:gd name="T47" fmla="*/ 1702 h 2538"/>
                <a:gd name="T48" fmla="*/ 2580 w 3818"/>
                <a:gd name="T49" fmla="*/ 1726 h 2538"/>
                <a:gd name="T50" fmla="*/ 2008 w 3818"/>
                <a:gd name="T51" fmla="*/ 1726 h 2538"/>
                <a:gd name="T52" fmla="*/ 1974 w 3818"/>
                <a:gd name="T53" fmla="*/ 1702 h 2538"/>
                <a:gd name="T54" fmla="*/ 1964 w 3818"/>
                <a:gd name="T55" fmla="*/ 724 h 2538"/>
                <a:gd name="T56" fmla="*/ 1976 w 3818"/>
                <a:gd name="T57" fmla="*/ 656 h 2538"/>
                <a:gd name="T58" fmla="*/ 2024 w 3818"/>
                <a:gd name="T59" fmla="*/ 578 h 2538"/>
                <a:gd name="T60" fmla="*/ 2096 w 3818"/>
                <a:gd name="T61" fmla="*/ 520 h 2538"/>
                <a:gd name="T62" fmla="*/ 2180 w 3818"/>
                <a:gd name="T63" fmla="*/ 482 h 2538"/>
                <a:gd name="T64" fmla="*/ 2292 w 3818"/>
                <a:gd name="T65" fmla="*/ 444 h 2538"/>
                <a:gd name="T66" fmla="*/ 2378 w 3818"/>
                <a:gd name="T67" fmla="*/ 392 h 2538"/>
                <a:gd name="T68" fmla="*/ 2446 w 3818"/>
                <a:gd name="T69" fmla="*/ 320 h 2538"/>
                <a:gd name="T70" fmla="*/ 2486 w 3818"/>
                <a:gd name="T71" fmla="*/ 222 h 2538"/>
                <a:gd name="T72" fmla="*/ 2486 w 3818"/>
                <a:gd name="T73" fmla="*/ 166 h 2538"/>
                <a:gd name="T74" fmla="*/ 2464 w 3818"/>
                <a:gd name="T75" fmla="*/ 100 h 2538"/>
                <a:gd name="T76" fmla="*/ 2418 w 3818"/>
                <a:gd name="T77" fmla="*/ 44 h 2538"/>
                <a:gd name="T78" fmla="*/ 2358 w 3818"/>
                <a:gd name="T79" fmla="*/ 6 h 2538"/>
                <a:gd name="T80" fmla="*/ 1802 w 3818"/>
                <a:gd name="T81" fmla="*/ 34 h 2538"/>
                <a:gd name="T82" fmla="*/ 1844 w 3818"/>
                <a:gd name="T83" fmla="*/ 152 h 2538"/>
                <a:gd name="T84" fmla="*/ 1850 w 3818"/>
                <a:gd name="T85" fmla="*/ 1672 h 2538"/>
                <a:gd name="T86" fmla="*/ 1842 w 3818"/>
                <a:gd name="T87" fmla="*/ 1702 h 2538"/>
                <a:gd name="T88" fmla="*/ 1808 w 3818"/>
                <a:gd name="T89" fmla="*/ 1726 h 2538"/>
                <a:gd name="T90" fmla="*/ 1234 w 3818"/>
                <a:gd name="T91" fmla="*/ 1726 h 2538"/>
                <a:gd name="T92" fmla="*/ 1202 w 3818"/>
                <a:gd name="T93" fmla="*/ 1702 h 2538"/>
                <a:gd name="T94" fmla="*/ 1192 w 3818"/>
                <a:gd name="T95" fmla="*/ 724 h 2538"/>
                <a:gd name="T96" fmla="*/ 1204 w 3818"/>
                <a:gd name="T97" fmla="*/ 656 h 2538"/>
                <a:gd name="T98" fmla="*/ 1252 w 3818"/>
                <a:gd name="T99" fmla="*/ 578 h 2538"/>
                <a:gd name="T100" fmla="*/ 1324 w 3818"/>
                <a:gd name="T101" fmla="*/ 520 h 2538"/>
                <a:gd name="T102" fmla="*/ 1408 w 3818"/>
                <a:gd name="T103" fmla="*/ 482 h 2538"/>
                <a:gd name="T104" fmla="*/ 1520 w 3818"/>
                <a:gd name="T105" fmla="*/ 444 h 2538"/>
                <a:gd name="T106" fmla="*/ 1606 w 3818"/>
                <a:gd name="T107" fmla="*/ 392 h 2538"/>
                <a:gd name="T108" fmla="*/ 1674 w 3818"/>
                <a:gd name="T109" fmla="*/ 320 h 2538"/>
                <a:gd name="T110" fmla="*/ 1714 w 3818"/>
                <a:gd name="T111" fmla="*/ 222 h 2538"/>
                <a:gd name="T112" fmla="*/ 1714 w 3818"/>
                <a:gd name="T113" fmla="*/ 166 h 2538"/>
                <a:gd name="T114" fmla="*/ 1692 w 3818"/>
                <a:gd name="T115" fmla="*/ 100 h 2538"/>
                <a:gd name="T116" fmla="*/ 1646 w 3818"/>
                <a:gd name="T117" fmla="*/ 44 h 2538"/>
                <a:gd name="T118" fmla="*/ 1584 w 3818"/>
                <a:gd name="T119" fmla="*/ 6 h 2538"/>
                <a:gd name="T120" fmla="*/ 3818 w 3818"/>
                <a:gd name="T121" fmla="*/ 2538 h 2538"/>
                <a:gd name="connsiteX0" fmla="*/ 10000 w 10016"/>
                <a:gd name="connsiteY0" fmla="*/ 0 h 10000"/>
                <a:gd name="connsiteX1" fmla="*/ 8706 w 10016"/>
                <a:gd name="connsiteY1" fmla="*/ 0 h 10000"/>
                <a:gd name="connsiteX2" fmla="*/ 8706 w 10016"/>
                <a:gd name="connsiteY2" fmla="*/ 0 h 10000"/>
                <a:gd name="connsiteX3" fmla="*/ 8759 w 10016"/>
                <a:gd name="connsiteY3" fmla="*/ 134 h 10000"/>
                <a:gd name="connsiteX4" fmla="*/ 8800 w 10016"/>
                <a:gd name="connsiteY4" fmla="*/ 268 h 10000"/>
                <a:gd name="connsiteX5" fmla="*/ 8832 w 10016"/>
                <a:gd name="connsiteY5" fmla="*/ 394 h 10000"/>
                <a:gd name="connsiteX6" fmla="*/ 8858 w 10016"/>
                <a:gd name="connsiteY6" fmla="*/ 504 h 10000"/>
                <a:gd name="connsiteX7" fmla="*/ 8874 w 10016"/>
                <a:gd name="connsiteY7" fmla="*/ 599 h 10000"/>
                <a:gd name="connsiteX8" fmla="*/ 8879 w 10016"/>
                <a:gd name="connsiteY8" fmla="*/ 678 h 10000"/>
                <a:gd name="connsiteX9" fmla="*/ 8884 w 10016"/>
                <a:gd name="connsiteY9" fmla="*/ 749 h 10000"/>
                <a:gd name="connsiteX10" fmla="*/ 8884 w 10016"/>
                <a:gd name="connsiteY10" fmla="*/ 2853 h 10000"/>
                <a:gd name="connsiteX11" fmla="*/ 8884 w 10016"/>
                <a:gd name="connsiteY11" fmla="*/ 6588 h 10000"/>
                <a:gd name="connsiteX12" fmla="*/ 8884 w 10016"/>
                <a:gd name="connsiteY12" fmla="*/ 6588 h 10000"/>
                <a:gd name="connsiteX13" fmla="*/ 8884 w 10016"/>
                <a:gd name="connsiteY13" fmla="*/ 6635 h 10000"/>
                <a:gd name="connsiteX14" fmla="*/ 8874 w 10016"/>
                <a:gd name="connsiteY14" fmla="*/ 6675 h 10000"/>
                <a:gd name="connsiteX15" fmla="*/ 8863 w 10016"/>
                <a:gd name="connsiteY15" fmla="*/ 6706 h 10000"/>
                <a:gd name="connsiteX16" fmla="*/ 8842 w 10016"/>
                <a:gd name="connsiteY16" fmla="*/ 6738 h 10000"/>
                <a:gd name="connsiteX17" fmla="*/ 8821 w 10016"/>
                <a:gd name="connsiteY17" fmla="*/ 6769 h 10000"/>
                <a:gd name="connsiteX18" fmla="*/ 8800 w 10016"/>
                <a:gd name="connsiteY18" fmla="*/ 6785 h 10000"/>
                <a:gd name="connsiteX19" fmla="*/ 8774 w 10016"/>
                <a:gd name="connsiteY19" fmla="*/ 6801 h 10000"/>
                <a:gd name="connsiteX20" fmla="*/ 8743 w 10016"/>
                <a:gd name="connsiteY20" fmla="*/ 6801 h 10000"/>
                <a:gd name="connsiteX21" fmla="*/ 7302 w 10016"/>
                <a:gd name="connsiteY21" fmla="*/ 6801 h 10000"/>
                <a:gd name="connsiteX22" fmla="*/ 7302 w 10016"/>
                <a:gd name="connsiteY22" fmla="*/ 6801 h 10000"/>
                <a:gd name="connsiteX23" fmla="*/ 7271 w 10016"/>
                <a:gd name="connsiteY23" fmla="*/ 6801 h 10000"/>
                <a:gd name="connsiteX24" fmla="*/ 7245 w 10016"/>
                <a:gd name="connsiteY24" fmla="*/ 6785 h 10000"/>
                <a:gd name="connsiteX25" fmla="*/ 7224 w 10016"/>
                <a:gd name="connsiteY25" fmla="*/ 6769 h 10000"/>
                <a:gd name="connsiteX26" fmla="*/ 7203 w 10016"/>
                <a:gd name="connsiteY26" fmla="*/ 6738 h 10000"/>
                <a:gd name="connsiteX27" fmla="*/ 7187 w 10016"/>
                <a:gd name="connsiteY27" fmla="*/ 6706 h 10000"/>
                <a:gd name="connsiteX28" fmla="*/ 7171 w 10016"/>
                <a:gd name="connsiteY28" fmla="*/ 6675 h 10000"/>
                <a:gd name="connsiteX29" fmla="*/ 7166 w 10016"/>
                <a:gd name="connsiteY29" fmla="*/ 6635 h 10000"/>
                <a:gd name="connsiteX30" fmla="*/ 7161 w 10016"/>
                <a:gd name="connsiteY30" fmla="*/ 6588 h 10000"/>
                <a:gd name="connsiteX31" fmla="*/ 7161 w 10016"/>
                <a:gd name="connsiteY31" fmla="*/ 2853 h 10000"/>
                <a:gd name="connsiteX32" fmla="*/ 7161 w 10016"/>
                <a:gd name="connsiteY32" fmla="*/ 2853 h 10000"/>
                <a:gd name="connsiteX33" fmla="*/ 7166 w 10016"/>
                <a:gd name="connsiteY33" fmla="*/ 2758 h 10000"/>
                <a:gd name="connsiteX34" fmla="*/ 7177 w 10016"/>
                <a:gd name="connsiteY34" fmla="*/ 2664 h 10000"/>
                <a:gd name="connsiteX35" fmla="*/ 7192 w 10016"/>
                <a:gd name="connsiteY35" fmla="*/ 2585 h 10000"/>
                <a:gd name="connsiteX36" fmla="*/ 7218 w 10016"/>
                <a:gd name="connsiteY36" fmla="*/ 2498 h 10000"/>
                <a:gd name="connsiteX37" fmla="*/ 7245 w 10016"/>
                <a:gd name="connsiteY37" fmla="*/ 2419 h 10000"/>
                <a:gd name="connsiteX38" fmla="*/ 7281 w 10016"/>
                <a:gd name="connsiteY38" fmla="*/ 2348 h 10000"/>
                <a:gd name="connsiteX39" fmla="*/ 7318 w 10016"/>
                <a:gd name="connsiteY39" fmla="*/ 2277 h 10000"/>
                <a:gd name="connsiteX40" fmla="*/ 7360 w 10016"/>
                <a:gd name="connsiteY40" fmla="*/ 2214 h 10000"/>
                <a:gd name="connsiteX41" fmla="*/ 7407 w 10016"/>
                <a:gd name="connsiteY41" fmla="*/ 2159 h 10000"/>
                <a:gd name="connsiteX42" fmla="*/ 7454 w 10016"/>
                <a:gd name="connsiteY42" fmla="*/ 2104 h 10000"/>
                <a:gd name="connsiteX43" fmla="*/ 7507 w 10016"/>
                <a:gd name="connsiteY43" fmla="*/ 2049 h 10000"/>
                <a:gd name="connsiteX44" fmla="*/ 7559 w 10016"/>
                <a:gd name="connsiteY44" fmla="*/ 2009 h 10000"/>
                <a:gd name="connsiteX45" fmla="*/ 7617 w 10016"/>
                <a:gd name="connsiteY45" fmla="*/ 1970 h 10000"/>
                <a:gd name="connsiteX46" fmla="*/ 7669 w 10016"/>
                <a:gd name="connsiteY46" fmla="*/ 1931 h 10000"/>
                <a:gd name="connsiteX47" fmla="*/ 7727 w 10016"/>
                <a:gd name="connsiteY47" fmla="*/ 1899 h 10000"/>
                <a:gd name="connsiteX48" fmla="*/ 7784 w 10016"/>
                <a:gd name="connsiteY48" fmla="*/ 1875 h 10000"/>
                <a:gd name="connsiteX49" fmla="*/ 7784 w 10016"/>
                <a:gd name="connsiteY49" fmla="*/ 1875 h 10000"/>
                <a:gd name="connsiteX50" fmla="*/ 7905 w 10016"/>
                <a:gd name="connsiteY50" fmla="*/ 1820 h 10000"/>
                <a:gd name="connsiteX51" fmla="*/ 8020 w 10016"/>
                <a:gd name="connsiteY51" fmla="*/ 1749 h 10000"/>
                <a:gd name="connsiteX52" fmla="*/ 8078 w 10016"/>
                <a:gd name="connsiteY52" fmla="*/ 1702 h 10000"/>
                <a:gd name="connsiteX53" fmla="*/ 8135 w 10016"/>
                <a:gd name="connsiteY53" fmla="*/ 1655 h 10000"/>
                <a:gd name="connsiteX54" fmla="*/ 8193 w 10016"/>
                <a:gd name="connsiteY54" fmla="*/ 1608 h 10000"/>
                <a:gd name="connsiteX55" fmla="*/ 8245 w 10016"/>
                <a:gd name="connsiteY55" fmla="*/ 1545 h 10000"/>
                <a:gd name="connsiteX56" fmla="*/ 8298 w 10016"/>
                <a:gd name="connsiteY56" fmla="*/ 1481 h 10000"/>
                <a:gd name="connsiteX57" fmla="*/ 8345 w 10016"/>
                <a:gd name="connsiteY57" fmla="*/ 1418 h 10000"/>
                <a:gd name="connsiteX58" fmla="*/ 8387 w 10016"/>
                <a:gd name="connsiteY58" fmla="*/ 1340 h 10000"/>
                <a:gd name="connsiteX59" fmla="*/ 8423 w 10016"/>
                <a:gd name="connsiteY59" fmla="*/ 1261 h 10000"/>
                <a:gd name="connsiteX60" fmla="*/ 8460 w 10016"/>
                <a:gd name="connsiteY60" fmla="*/ 1174 h 10000"/>
                <a:gd name="connsiteX61" fmla="*/ 8486 w 10016"/>
                <a:gd name="connsiteY61" fmla="*/ 1080 h 10000"/>
                <a:gd name="connsiteX62" fmla="*/ 8512 w 10016"/>
                <a:gd name="connsiteY62" fmla="*/ 977 h 10000"/>
                <a:gd name="connsiteX63" fmla="*/ 8528 w 10016"/>
                <a:gd name="connsiteY63" fmla="*/ 875 h 10000"/>
                <a:gd name="connsiteX64" fmla="*/ 8528 w 10016"/>
                <a:gd name="connsiteY64" fmla="*/ 875 h 10000"/>
                <a:gd name="connsiteX65" fmla="*/ 8533 w 10016"/>
                <a:gd name="connsiteY65" fmla="*/ 796 h 10000"/>
                <a:gd name="connsiteX66" fmla="*/ 8533 w 10016"/>
                <a:gd name="connsiteY66" fmla="*/ 725 h 10000"/>
                <a:gd name="connsiteX67" fmla="*/ 8528 w 10016"/>
                <a:gd name="connsiteY67" fmla="*/ 654 h 10000"/>
                <a:gd name="connsiteX68" fmla="*/ 8523 w 10016"/>
                <a:gd name="connsiteY68" fmla="*/ 591 h 10000"/>
                <a:gd name="connsiteX69" fmla="*/ 8507 w 10016"/>
                <a:gd name="connsiteY69" fmla="*/ 520 h 10000"/>
                <a:gd name="connsiteX70" fmla="*/ 8491 w 10016"/>
                <a:gd name="connsiteY70" fmla="*/ 457 h 10000"/>
                <a:gd name="connsiteX71" fmla="*/ 8470 w 10016"/>
                <a:gd name="connsiteY71" fmla="*/ 394 h 10000"/>
                <a:gd name="connsiteX72" fmla="*/ 8444 w 10016"/>
                <a:gd name="connsiteY72" fmla="*/ 331 h 10000"/>
                <a:gd name="connsiteX73" fmla="*/ 8418 w 10016"/>
                <a:gd name="connsiteY73" fmla="*/ 276 h 10000"/>
                <a:gd name="connsiteX74" fmla="*/ 8387 w 10016"/>
                <a:gd name="connsiteY74" fmla="*/ 221 h 10000"/>
                <a:gd name="connsiteX75" fmla="*/ 8350 w 10016"/>
                <a:gd name="connsiteY75" fmla="*/ 173 h 10000"/>
                <a:gd name="connsiteX76" fmla="*/ 8313 w 10016"/>
                <a:gd name="connsiteY76" fmla="*/ 126 h 10000"/>
                <a:gd name="connsiteX77" fmla="*/ 8277 w 10016"/>
                <a:gd name="connsiteY77" fmla="*/ 87 h 10000"/>
                <a:gd name="connsiteX78" fmla="*/ 8235 w 10016"/>
                <a:gd name="connsiteY78" fmla="*/ 55 h 10000"/>
                <a:gd name="connsiteX79" fmla="*/ 8193 w 10016"/>
                <a:gd name="connsiteY79" fmla="*/ 24 h 10000"/>
                <a:gd name="connsiteX80" fmla="*/ 8146 w 10016"/>
                <a:gd name="connsiteY80" fmla="*/ 0 h 10000"/>
                <a:gd name="connsiteX81" fmla="*/ 6689 w 10016"/>
                <a:gd name="connsiteY81" fmla="*/ 0 h 10000"/>
                <a:gd name="connsiteX82" fmla="*/ 6689 w 10016"/>
                <a:gd name="connsiteY82" fmla="*/ 0 h 10000"/>
                <a:gd name="connsiteX83" fmla="*/ 6742 w 10016"/>
                <a:gd name="connsiteY83" fmla="*/ 134 h 10000"/>
                <a:gd name="connsiteX84" fmla="*/ 6784 w 10016"/>
                <a:gd name="connsiteY84" fmla="*/ 268 h 10000"/>
                <a:gd name="connsiteX85" fmla="*/ 6815 w 10016"/>
                <a:gd name="connsiteY85" fmla="*/ 394 h 10000"/>
                <a:gd name="connsiteX86" fmla="*/ 6841 w 10016"/>
                <a:gd name="connsiteY86" fmla="*/ 504 h 10000"/>
                <a:gd name="connsiteX87" fmla="*/ 6857 w 10016"/>
                <a:gd name="connsiteY87" fmla="*/ 599 h 10000"/>
                <a:gd name="connsiteX88" fmla="*/ 6862 w 10016"/>
                <a:gd name="connsiteY88" fmla="*/ 678 h 10000"/>
                <a:gd name="connsiteX89" fmla="*/ 6867 w 10016"/>
                <a:gd name="connsiteY89" fmla="*/ 749 h 10000"/>
                <a:gd name="connsiteX90" fmla="*/ 6867 w 10016"/>
                <a:gd name="connsiteY90" fmla="*/ 2853 h 10000"/>
                <a:gd name="connsiteX91" fmla="*/ 6867 w 10016"/>
                <a:gd name="connsiteY91" fmla="*/ 6588 h 10000"/>
                <a:gd name="connsiteX92" fmla="*/ 6867 w 10016"/>
                <a:gd name="connsiteY92" fmla="*/ 6588 h 10000"/>
                <a:gd name="connsiteX93" fmla="*/ 6867 w 10016"/>
                <a:gd name="connsiteY93" fmla="*/ 6635 h 10000"/>
                <a:gd name="connsiteX94" fmla="*/ 6857 w 10016"/>
                <a:gd name="connsiteY94" fmla="*/ 6675 h 10000"/>
                <a:gd name="connsiteX95" fmla="*/ 6847 w 10016"/>
                <a:gd name="connsiteY95" fmla="*/ 6706 h 10000"/>
                <a:gd name="connsiteX96" fmla="*/ 6826 w 10016"/>
                <a:gd name="connsiteY96" fmla="*/ 6738 h 10000"/>
                <a:gd name="connsiteX97" fmla="*/ 6805 w 10016"/>
                <a:gd name="connsiteY97" fmla="*/ 6769 h 10000"/>
                <a:gd name="connsiteX98" fmla="*/ 6784 w 10016"/>
                <a:gd name="connsiteY98" fmla="*/ 6785 h 10000"/>
                <a:gd name="connsiteX99" fmla="*/ 6757 w 10016"/>
                <a:gd name="connsiteY99" fmla="*/ 6801 h 10000"/>
                <a:gd name="connsiteX100" fmla="*/ 6726 w 10016"/>
                <a:gd name="connsiteY100" fmla="*/ 6801 h 10000"/>
                <a:gd name="connsiteX101" fmla="*/ 5285 w 10016"/>
                <a:gd name="connsiteY101" fmla="*/ 6801 h 10000"/>
                <a:gd name="connsiteX102" fmla="*/ 5285 w 10016"/>
                <a:gd name="connsiteY102" fmla="*/ 6801 h 10000"/>
                <a:gd name="connsiteX103" fmla="*/ 5259 w 10016"/>
                <a:gd name="connsiteY103" fmla="*/ 6801 h 10000"/>
                <a:gd name="connsiteX104" fmla="*/ 5228 w 10016"/>
                <a:gd name="connsiteY104" fmla="*/ 6785 h 10000"/>
                <a:gd name="connsiteX105" fmla="*/ 5207 w 10016"/>
                <a:gd name="connsiteY105" fmla="*/ 6769 h 10000"/>
                <a:gd name="connsiteX106" fmla="*/ 5186 w 10016"/>
                <a:gd name="connsiteY106" fmla="*/ 6738 h 10000"/>
                <a:gd name="connsiteX107" fmla="*/ 5170 w 10016"/>
                <a:gd name="connsiteY107" fmla="*/ 6706 h 10000"/>
                <a:gd name="connsiteX108" fmla="*/ 5155 w 10016"/>
                <a:gd name="connsiteY108" fmla="*/ 6675 h 10000"/>
                <a:gd name="connsiteX109" fmla="*/ 5149 w 10016"/>
                <a:gd name="connsiteY109" fmla="*/ 6635 h 10000"/>
                <a:gd name="connsiteX110" fmla="*/ 5144 w 10016"/>
                <a:gd name="connsiteY110" fmla="*/ 6588 h 10000"/>
                <a:gd name="connsiteX111" fmla="*/ 5144 w 10016"/>
                <a:gd name="connsiteY111" fmla="*/ 2853 h 10000"/>
                <a:gd name="connsiteX112" fmla="*/ 5144 w 10016"/>
                <a:gd name="connsiteY112" fmla="*/ 2853 h 10000"/>
                <a:gd name="connsiteX113" fmla="*/ 5149 w 10016"/>
                <a:gd name="connsiteY113" fmla="*/ 2758 h 10000"/>
                <a:gd name="connsiteX114" fmla="*/ 5160 w 10016"/>
                <a:gd name="connsiteY114" fmla="*/ 2664 h 10000"/>
                <a:gd name="connsiteX115" fmla="*/ 5175 w 10016"/>
                <a:gd name="connsiteY115" fmla="*/ 2585 h 10000"/>
                <a:gd name="connsiteX116" fmla="*/ 5202 w 10016"/>
                <a:gd name="connsiteY116" fmla="*/ 2498 h 10000"/>
                <a:gd name="connsiteX117" fmla="*/ 5228 w 10016"/>
                <a:gd name="connsiteY117" fmla="*/ 2419 h 10000"/>
                <a:gd name="connsiteX118" fmla="*/ 5265 w 10016"/>
                <a:gd name="connsiteY118" fmla="*/ 2348 h 10000"/>
                <a:gd name="connsiteX119" fmla="*/ 5301 w 10016"/>
                <a:gd name="connsiteY119" fmla="*/ 2277 h 10000"/>
                <a:gd name="connsiteX120" fmla="*/ 5343 w 10016"/>
                <a:gd name="connsiteY120" fmla="*/ 2214 h 10000"/>
                <a:gd name="connsiteX121" fmla="*/ 5390 w 10016"/>
                <a:gd name="connsiteY121" fmla="*/ 2159 h 10000"/>
                <a:gd name="connsiteX122" fmla="*/ 5437 w 10016"/>
                <a:gd name="connsiteY122" fmla="*/ 2104 h 10000"/>
                <a:gd name="connsiteX123" fmla="*/ 5490 w 10016"/>
                <a:gd name="connsiteY123" fmla="*/ 2049 h 10000"/>
                <a:gd name="connsiteX124" fmla="*/ 5542 w 10016"/>
                <a:gd name="connsiteY124" fmla="*/ 2009 h 10000"/>
                <a:gd name="connsiteX125" fmla="*/ 5600 w 10016"/>
                <a:gd name="connsiteY125" fmla="*/ 1970 h 10000"/>
                <a:gd name="connsiteX126" fmla="*/ 5652 w 10016"/>
                <a:gd name="connsiteY126" fmla="*/ 1931 h 10000"/>
                <a:gd name="connsiteX127" fmla="*/ 5710 w 10016"/>
                <a:gd name="connsiteY127" fmla="*/ 1899 h 10000"/>
                <a:gd name="connsiteX128" fmla="*/ 5767 w 10016"/>
                <a:gd name="connsiteY128" fmla="*/ 1875 h 10000"/>
                <a:gd name="connsiteX129" fmla="*/ 5767 w 10016"/>
                <a:gd name="connsiteY129" fmla="*/ 1875 h 10000"/>
                <a:gd name="connsiteX130" fmla="*/ 5888 w 10016"/>
                <a:gd name="connsiteY130" fmla="*/ 1820 h 10000"/>
                <a:gd name="connsiteX131" fmla="*/ 6003 w 10016"/>
                <a:gd name="connsiteY131" fmla="*/ 1749 h 10000"/>
                <a:gd name="connsiteX132" fmla="*/ 6061 w 10016"/>
                <a:gd name="connsiteY132" fmla="*/ 1702 h 10000"/>
                <a:gd name="connsiteX133" fmla="*/ 6118 w 10016"/>
                <a:gd name="connsiteY133" fmla="*/ 1655 h 10000"/>
                <a:gd name="connsiteX134" fmla="*/ 6176 w 10016"/>
                <a:gd name="connsiteY134" fmla="*/ 1608 h 10000"/>
                <a:gd name="connsiteX135" fmla="*/ 6228 w 10016"/>
                <a:gd name="connsiteY135" fmla="*/ 1545 h 10000"/>
                <a:gd name="connsiteX136" fmla="*/ 6281 w 10016"/>
                <a:gd name="connsiteY136" fmla="*/ 1481 h 10000"/>
                <a:gd name="connsiteX137" fmla="*/ 6328 w 10016"/>
                <a:gd name="connsiteY137" fmla="*/ 1418 h 10000"/>
                <a:gd name="connsiteX138" fmla="*/ 6370 w 10016"/>
                <a:gd name="connsiteY138" fmla="*/ 1340 h 10000"/>
                <a:gd name="connsiteX139" fmla="*/ 6406 w 10016"/>
                <a:gd name="connsiteY139" fmla="*/ 1261 h 10000"/>
                <a:gd name="connsiteX140" fmla="*/ 6443 w 10016"/>
                <a:gd name="connsiteY140" fmla="*/ 1174 h 10000"/>
                <a:gd name="connsiteX141" fmla="*/ 6469 w 10016"/>
                <a:gd name="connsiteY141" fmla="*/ 1080 h 10000"/>
                <a:gd name="connsiteX142" fmla="*/ 6496 w 10016"/>
                <a:gd name="connsiteY142" fmla="*/ 977 h 10000"/>
                <a:gd name="connsiteX143" fmla="*/ 6511 w 10016"/>
                <a:gd name="connsiteY143" fmla="*/ 875 h 10000"/>
                <a:gd name="connsiteX144" fmla="*/ 6511 w 10016"/>
                <a:gd name="connsiteY144" fmla="*/ 875 h 10000"/>
                <a:gd name="connsiteX145" fmla="*/ 6517 w 10016"/>
                <a:gd name="connsiteY145" fmla="*/ 796 h 10000"/>
                <a:gd name="connsiteX146" fmla="*/ 6517 w 10016"/>
                <a:gd name="connsiteY146" fmla="*/ 725 h 10000"/>
                <a:gd name="connsiteX147" fmla="*/ 6511 w 10016"/>
                <a:gd name="connsiteY147" fmla="*/ 654 h 10000"/>
                <a:gd name="connsiteX148" fmla="*/ 6506 w 10016"/>
                <a:gd name="connsiteY148" fmla="*/ 591 h 10000"/>
                <a:gd name="connsiteX149" fmla="*/ 6490 w 10016"/>
                <a:gd name="connsiteY149" fmla="*/ 520 h 10000"/>
                <a:gd name="connsiteX150" fmla="*/ 6475 w 10016"/>
                <a:gd name="connsiteY150" fmla="*/ 457 h 10000"/>
                <a:gd name="connsiteX151" fmla="*/ 6454 w 10016"/>
                <a:gd name="connsiteY151" fmla="*/ 394 h 10000"/>
                <a:gd name="connsiteX152" fmla="*/ 6427 w 10016"/>
                <a:gd name="connsiteY152" fmla="*/ 331 h 10000"/>
                <a:gd name="connsiteX153" fmla="*/ 6401 w 10016"/>
                <a:gd name="connsiteY153" fmla="*/ 276 h 10000"/>
                <a:gd name="connsiteX154" fmla="*/ 6370 w 10016"/>
                <a:gd name="connsiteY154" fmla="*/ 221 h 10000"/>
                <a:gd name="connsiteX155" fmla="*/ 6333 w 10016"/>
                <a:gd name="connsiteY155" fmla="*/ 173 h 10000"/>
                <a:gd name="connsiteX156" fmla="*/ 6296 w 10016"/>
                <a:gd name="connsiteY156" fmla="*/ 126 h 10000"/>
                <a:gd name="connsiteX157" fmla="*/ 6260 w 10016"/>
                <a:gd name="connsiteY157" fmla="*/ 87 h 10000"/>
                <a:gd name="connsiteX158" fmla="*/ 6218 w 10016"/>
                <a:gd name="connsiteY158" fmla="*/ 55 h 10000"/>
                <a:gd name="connsiteX159" fmla="*/ 6176 w 10016"/>
                <a:gd name="connsiteY159" fmla="*/ 24 h 10000"/>
                <a:gd name="connsiteX160" fmla="*/ 6129 w 10016"/>
                <a:gd name="connsiteY160" fmla="*/ 0 h 10000"/>
                <a:gd name="connsiteX161" fmla="*/ 4667 w 10016"/>
                <a:gd name="connsiteY161" fmla="*/ 0 h 10000"/>
                <a:gd name="connsiteX162" fmla="*/ 4667 w 10016"/>
                <a:gd name="connsiteY162" fmla="*/ 0 h 10000"/>
                <a:gd name="connsiteX163" fmla="*/ 4720 w 10016"/>
                <a:gd name="connsiteY163" fmla="*/ 134 h 10000"/>
                <a:gd name="connsiteX164" fmla="*/ 4762 w 10016"/>
                <a:gd name="connsiteY164" fmla="*/ 268 h 10000"/>
                <a:gd name="connsiteX165" fmla="*/ 4793 w 10016"/>
                <a:gd name="connsiteY165" fmla="*/ 394 h 10000"/>
                <a:gd name="connsiteX166" fmla="*/ 4819 w 10016"/>
                <a:gd name="connsiteY166" fmla="*/ 504 h 10000"/>
                <a:gd name="connsiteX167" fmla="*/ 4830 w 10016"/>
                <a:gd name="connsiteY167" fmla="*/ 599 h 10000"/>
                <a:gd name="connsiteX168" fmla="*/ 4840 w 10016"/>
                <a:gd name="connsiteY168" fmla="*/ 678 h 10000"/>
                <a:gd name="connsiteX169" fmla="*/ 4845 w 10016"/>
                <a:gd name="connsiteY169" fmla="*/ 749 h 10000"/>
                <a:gd name="connsiteX170" fmla="*/ 4845 w 10016"/>
                <a:gd name="connsiteY170" fmla="*/ 2853 h 10000"/>
                <a:gd name="connsiteX171" fmla="*/ 4845 w 10016"/>
                <a:gd name="connsiteY171" fmla="*/ 6588 h 10000"/>
                <a:gd name="connsiteX172" fmla="*/ 4845 w 10016"/>
                <a:gd name="connsiteY172" fmla="*/ 6588 h 10000"/>
                <a:gd name="connsiteX173" fmla="*/ 4845 w 10016"/>
                <a:gd name="connsiteY173" fmla="*/ 6635 h 10000"/>
                <a:gd name="connsiteX174" fmla="*/ 4835 w 10016"/>
                <a:gd name="connsiteY174" fmla="*/ 6675 h 10000"/>
                <a:gd name="connsiteX175" fmla="*/ 4825 w 10016"/>
                <a:gd name="connsiteY175" fmla="*/ 6706 h 10000"/>
                <a:gd name="connsiteX176" fmla="*/ 4804 w 10016"/>
                <a:gd name="connsiteY176" fmla="*/ 6738 h 10000"/>
                <a:gd name="connsiteX177" fmla="*/ 4783 w 10016"/>
                <a:gd name="connsiteY177" fmla="*/ 6769 h 10000"/>
                <a:gd name="connsiteX178" fmla="*/ 4762 w 10016"/>
                <a:gd name="connsiteY178" fmla="*/ 6785 h 10000"/>
                <a:gd name="connsiteX179" fmla="*/ 4735 w 10016"/>
                <a:gd name="connsiteY179" fmla="*/ 6801 h 10000"/>
                <a:gd name="connsiteX180" fmla="*/ 4704 w 10016"/>
                <a:gd name="connsiteY180" fmla="*/ 6801 h 10000"/>
                <a:gd name="connsiteX181" fmla="*/ 3263 w 10016"/>
                <a:gd name="connsiteY181" fmla="*/ 6801 h 10000"/>
                <a:gd name="connsiteX182" fmla="*/ 3263 w 10016"/>
                <a:gd name="connsiteY182" fmla="*/ 6801 h 10000"/>
                <a:gd name="connsiteX183" fmla="*/ 3232 w 10016"/>
                <a:gd name="connsiteY183" fmla="*/ 6801 h 10000"/>
                <a:gd name="connsiteX184" fmla="*/ 3206 w 10016"/>
                <a:gd name="connsiteY184" fmla="*/ 6785 h 10000"/>
                <a:gd name="connsiteX185" fmla="*/ 3185 w 10016"/>
                <a:gd name="connsiteY185" fmla="*/ 6769 h 10000"/>
                <a:gd name="connsiteX186" fmla="*/ 3164 w 10016"/>
                <a:gd name="connsiteY186" fmla="*/ 6738 h 10000"/>
                <a:gd name="connsiteX187" fmla="*/ 3148 w 10016"/>
                <a:gd name="connsiteY187" fmla="*/ 6706 h 10000"/>
                <a:gd name="connsiteX188" fmla="*/ 3133 w 10016"/>
                <a:gd name="connsiteY188" fmla="*/ 6675 h 10000"/>
                <a:gd name="connsiteX189" fmla="*/ 3127 w 10016"/>
                <a:gd name="connsiteY189" fmla="*/ 6635 h 10000"/>
                <a:gd name="connsiteX190" fmla="*/ 3122 w 10016"/>
                <a:gd name="connsiteY190" fmla="*/ 6588 h 10000"/>
                <a:gd name="connsiteX191" fmla="*/ 3122 w 10016"/>
                <a:gd name="connsiteY191" fmla="*/ 2853 h 10000"/>
                <a:gd name="connsiteX192" fmla="*/ 3122 w 10016"/>
                <a:gd name="connsiteY192" fmla="*/ 2853 h 10000"/>
                <a:gd name="connsiteX193" fmla="*/ 3127 w 10016"/>
                <a:gd name="connsiteY193" fmla="*/ 2758 h 10000"/>
                <a:gd name="connsiteX194" fmla="*/ 3138 w 10016"/>
                <a:gd name="connsiteY194" fmla="*/ 2664 h 10000"/>
                <a:gd name="connsiteX195" fmla="*/ 3153 w 10016"/>
                <a:gd name="connsiteY195" fmla="*/ 2585 h 10000"/>
                <a:gd name="connsiteX196" fmla="*/ 3180 w 10016"/>
                <a:gd name="connsiteY196" fmla="*/ 2498 h 10000"/>
                <a:gd name="connsiteX197" fmla="*/ 3206 w 10016"/>
                <a:gd name="connsiteY197" fmla="*/ 2419 h 10000"/>
                <a:gd name="connsiteX198" fmla="*/ 3243 w 10016"/>
                <a:gd name="connsiteY198" fmla="*/ 2348 h 10000"/>
                <a:gd name="connsiteX199" fmla="*/ 3279 w 10016"/>
                <a:gd name="connsiteY199" fmla="*/ 2277 h 10000"/>
                <a:gd name="connsiteX200" fmla="*/ 3321 w 10016"/>
                <a:gd name="connsiteY200" fmla="*/ 2214 h 10000"/>
                <a:gd name="connsiteX201" fmla="*/ 3368 w 10016"/>
                <a:gd name="connsiteY201" fmla="*/ 2159 h 10000"/>
                <a:gd name="connsiteX202" fmla="*/ 3415 w 10016"/>
                <a:gd name="connsiteY202" fmla="*/ 2104 h 10000"/>
                <a:gd name="connsiteX203" fmla="*/ 3468 w 10016"/>
                <a:gd name="connsiteY203" fmla="*/ 2049 h 10000"/>
                <a:gd name="connsiteX204" fmla="*/ 3520 w 10016"/>
                <a:gd name="connsiteY204" fmla="*/ 2009 h 10000"/>
                <a:gd name="connsiteX205" fmla="*/ 3578 w 10016"/>
                <a:gd name="connsiteY205" fmla="*/ 1970 h 10000"/>
                <a:gd name="connsiteX206" fmla="*/ 3630 w 10016"/>
                <a:gd name="connsiteY206" fmla="*/ 1931 h 10000"/>
                <a:gd name="connsiteX207" fmla="*/ 3688 w 10016"/>
                <a:gd name="connsiteY207" fmla="*/ 1899 h 10000"/>
                <a:gd name="connsiteX208" fmla="*/ 3745 w 10016"/>
                <a:gd name="connsiteY208" fmla="*/ 1875 h 10000"/>
                <a:gd name="connsiteX209" fmla="*/ 3745 w 10016"/>
                <a:gd name="connsiteY209" fmla="*/ 1875 h 10000"/>
                <a:gd name="connsiteX210" fmla="*/ 3861 w 10016"/>
                <a:gd name="connsiteY210" fmla="*/ 1820 h 10000"/>
                <a:gd name="connsiteX211" fmla="*/ 3981 w 10016"/>
                <a:gd name="connsiteY211" fmla="*/ 1749 h 10000"/>
                <a:gd name="connsiteX212" fmla="*/ 4039 w 10016"/>
                <a:gd name="connsiteY212" fmla="*/ 1702 h 10000"/>
                <a:gd name="connsiteX213" fmla="*/ 4096 w 10016"/>
                <a:gd name="connsiteY213" fmla="*/ 1655 h 10000"/>
                <a:gd name="connsiteX214" fmla="*/ 4154 w 10016"/>
                <a:gd name="connsiteY214" fmla="*/ 1608 h 10000"/>
                <a:gd name="connsiteX215" fmla="*/ 4206 w 10016"/>
                <a:gd name="connsiteY215" fmla="*/ 1545 h 10000"/>
                <a:gd name="connsiteX216" fmla="*/ 4254 w 10016"/>
                <a:gd name="connsiteY216" fmla="*/ 1481 h 10000"/>
                <a:gd name="connsiteX217" fmla="*/ 4301 w 10016"/>
                <a:gd name="connsiteY217" fmla="*/ 1418 h 10000"/>
                <a:gd name="connsiteX218" fmla="*/ 4348 w 10016"/>
                <a:gd name="connsiteY218" fmla="*/ 1340 h 10000"/>
                <a:gd name="connsiteX219" fmla="*/ 4384 w 10016"/>
                <a:gd name="connsiteY219" fmla="*/ 1261 h 10000"/>
                <a:gd name="connsiteX220" fmla="*/ 4421 w 10016"/>
                <a:gd name="connsiteY220" fmla="*/ 1174 h 10000"/>
                <a:gd name="connsiteX221" fmla="*/ 4447 w 10016"/>
                <a:gd name="connsiteY221" fmla="*/ 1080 h 10000"/>
                <a:gd name="connsiteX222" fmla="*/ 4474 w 10016"/>
                <a:gd name="connsiteY222" fmla="*/ 977 h 10000"/>
                <a:gd name="connsiteX223" fmla="*/ 4489 w 10016"/>
                <a:gd name="connsiteY223" fmla="*/ 875 h 10000"/>
                <a:gd name="connsiteX224" fmla="*/ 4489 w 10016"/>
                <a:gd name="connsiteY224" fmla="*/ 875 h 10000"/>
                <a:gd name="connsiteX225" fmla="*/ 4494 w 10016"/>
                <a:gd name="connsiteY225" fmla="*/ 796 h 10000"/>
                <a:gd name="connsiteX226" fmla="*/ 4494 w 10016"/>
                <a:gd name="connsiteY226" fmla="*/ 725 h 10000"/>
                <a:gd name="connsiteX227" fmla="*/ 4489 w 10016"/>
                <a:gd name="connsiteY227" fmla="*/ 654 h 10000"/>
                <a:gd name="connsiteX228" fmla="*/ 4484 w 10016"/>
                <a:gd name="connsiteY228" fmla="*/ 591 h 10000"/>
                <a:gd name="connsiteX229" fmla="*/ 4468 w 10016"/>
                <a:gd name="connsiteY229" fmla="*/ 520 h 10000"/>
                <a:gd name="connsiteX230" fmla="*/ 4453 w 10016"/>
                <a:gd name="connsiteY230" fmla="*/ 457 h 10000"/>
                <a:gd name="connsiteX231" fmla="*/ 4432 w 10016"/>
                <a:gd name="connsiteY231" fmla="*/ 394 h 10000"/>
                <a:gd name="connsiteX232" fmla="*/ 4405 w 10016"/>
                <a:gd name="connsiteY232" fmla="*/ 331 h 10000"/>
                <a:gd name="connsiteX233" fmla="*/ 4374 w 10016"/>
                <a:gd name="connsiteY233" fmla="*/ 276 h 10000"/>
                <a:gd name="connsiteX234" fmla="*/ 4348 w 10016"/>
                <a:gd name="connsiteY234" fmla="*/ 221 h 10000"/>
                <a:gd name="connsiteX235" fmla="*/ 4311 w 10016"/>
                <a:gd name="connsiteY235" fmla="*/ 173 h 10000"/>
                <a:gd name="connsiteX236" fmla="*/ 4274 w 10016"/>
                <a:gd name="connsiteY236" fmla="*/ 126 h 10000"/>
                <a:gd name="connsiteX237" fmla="*/ 4233 w 10016"/>
                <a:gd name="connsiteY237" fmla="*/ 87 h 10000"/>
                <a:gd name="connsiteX238" fmla="*/ 4196 w 10016"/>
                <a:gd name="connsiteY238" fmla="*/ 55 h 10000"/>
                <a:gd name="connsiteX239" fmla="*/ 4149 w 10016"/>
                <a:gd name="connsiteY239" fmla="*/ 24 h 10000"/>
                <a:gd name="connsiteX240" fmla="*/ 4107 w 10016"/>
                <a:gd name="connsiteY240" fmla="*/ 0 h 10000"/>
                <a:gd name="connsiteX241" fmla="*/ 0 w 10016"/>
                <a:gd name="connsiteY241" fmla="*/ 0 h 10000"/>
                <a:gd name="connsiteX242" fmla="*/ 0 w 10016"/>
                <a:gd name="connsiteY242" fmla="*/ 10000 h 10000"/>
                <a:gd name="connsiteX243" fmla="*/ 10016 w 10016"/>
                <a:gd name="connsiteY243" fmla="*/ 7508 h 10000"/>
                <a:gd name="connsiteX244" fmla="*/ 10000 w 10016"/>
                <a:gd name="connsiteY244" fmla="*/ 0 h 10000"/>
                <a:gd name="connsiteX0" fmla="*/ 10000 w 10016"/>
                <a:gd name="connsiteY0" fmla="*/ 0 h 7582"/>
                <a:gd name="connsiteX1" fmla="*/ 8706 w 10016"/>
                <a:gd name="connsiteY1" fmla="*/ 0 h 7582"/>
                <a:gd name="connsiteX2" fmla="*/ 8706 w 10016"/>
                <a:gd name="connsiteY2" fmla="*/ 0 h 7582"/>
                <a:gd name="connsiteX3" fmla="*/ 8759 w 10016"/>
                <a:gd name="connsiteY3" fmla="*/ 134 h 7582"/>
                <a:gd name="connsiteX4" fmla="*/ 8800 w 10016"/>
                <a:gd name="connsiteY4" fmla="*/ 268 h 7582"/>
                <a:gd name="connsiteX5" fmla="*/ 8832 w 10016"/>
                <a:gd name="connsiteY5" fmla="*/ 394 h 7582"/>
                <a:gd name="connsiteX6" fmla="*/ 8858 w 10016"/>
                <a:gd name="connsiteY6" fmla="*/ 504 h 7582"/>
                <a:gd name="connsiteX7" fmla="*/ 8874 w 10016"/>
                <a:gd name="connsiteY7" fmla="*/ 599 h 7582"/>
                <a:gd name="connsiteX8" fmla="*/ 8879 w 10016"/>
                <a:gd name="connsiteY8" fmla="*/ 678 h 7582"/>
                <a:gd name="connsiteX9" fmla="*/ 8884 w 10016"/>
                <a:gd name="connsiteY9" fmla="*/ 749 h 7582"/>
                <a:gd name="connsiteX10" fmla="*/ 8884 w 10016"/>
                <a:gd name="connsiteY10" fmla="*/ 2853 h 7582"/>
                <a:gd name="connsiteX11" fmla="*/ 8884 w 10016"/>
                <a:gd name="connsiteY11" fmla="*/ 6588 h 7582"/>
                <a:gd name="connsiteX12" fmla="*/ 8884 w 10016"/>
                <a:gd name="connsiteY12" fmla="*/ 6588 h 7582"/>
                <a:gd name="connsiteX13" fmla="*/ 8884 w 10016"/>
                <a:gd name="connsiteY13" fmla="*/ 6635 h 7582"/>
                <a:gd name="connsiteX14" fmla="*/ 8874 w 10016"/>
                <a:gd name="connsiteY14" fmla="*/ 6675 h 7582"/>
                <a:gd name="connsiteX15" fmla="*/ 8863 w 10016"/>
                <a:gd name="connsiteY15" fmla="*/ 6706 h 7582"/>
                <a:gd name="connsiteX16" fmla="*/ 8842 w 10016"/>
                <a:gd name="connsiteY16" fmla="*/ 6738 h 7582"/>
                <a:gd name="connsiteX17" fmla="*/ 8821 w 10016"/>
                <a:gd name="connsiteY17" fmla="*/ 6769 h 7582"/>
                <a:gd name="connsiteX18" fmla="*/ 8800 w 10016"/>
                <a:gd name="connsiteY18" fmla="*/ 6785 h 7582"/>
                <a:gd name="connsiteX19" fmla="*/ 8774 w 10016"/>
                <a:gd name="connsiteY19" fmla="*/ 6801 h 7582"/>
                <a:gd name="connsiteX20" fmla="*/ 8743 w 10016"/>
                <a:gd name="connsiteY20" fmla="*/ 6801 h 7582"/>
                <a:gd name="connsiteX21" fmla="*/ 7302 w 10016"/>
                <a:gd name="connsiteY21" fmla="*/ 6801 h 7582"/>
                <a:gd name="connsiteX22" fmla="*/ 7302 w 10016"/>
                <a:gd name="connsiteY22" fmla="*/ 6801 h 7582"/>
                <a:gd name="connsiteX23" fmla="*/ 7271 w 10016"/>
                <a:gd name="connsiteY23" fmla="*/ 6801 h 7582"/>
                <a:gd name="connsiteX24" fmla="*/ 7245 w 10016"/>
                <a:gd name="connsiteY24" fmla="*/ 6785 h 7582"/>
                <a:gd name="connsiteX25" fmla="*/ 7224 w 10016"/>
                <a:gd name="connsiteY25" fmla="*/ 6769 h 7582"/>
                <a:gd name="connsiteX26" fmla="*/ 7203 w 10016"/>
                <a:gd name="connsiteY26" fmla="*/ 6738 h 7582"/>
                <a:gd name="connsiteX27" fmla="*/ 7187 w 10016"/>
                <a:gd name="connsiteY27" fmla="*/ 6706 h 7582"/>
                <a:gd name="connsiteX28" fmla="*/ 7171 w 10016"/>
                <a:gd name="connsiteY28" fmla="*/ 6675 h 7582"/>
                <a:gd name="connsiteX29" fmla="*/ 7166 w 10016"/>
                <a:gd name="connsiteY29" fmla="*/ 6635 h 7582"/>
                <a:gd name="connsiteX30" fmla="*/ 7161 w 10016"/>
                <a:gd name="connsiteY30" fmla="*/ 6588 h 7582"/>
                <a:gd name="connsiteX31" fmla="*/ 7161 w 10016"/>
                <a:gd name="connsiteY31" fmla="*/ 2853 h 7582"/>
                <a:gd name="connsiteX32" fmla="*/ 7161 w 10016"/>
                <a:gd name="connsiteY32" fmla="*/ 2853 h 7582"/>
                <a:gd name="connsiteX33" fmla="*/ 7166 w 10016"/>
                <a:gd name="connsiteY33" fmla="*/ 2758 h 7582"/>
                <a:gd name="connsiteX34" fmla="*/ 7177 w 10016"/>
                <a:gd name="connsiteY34" fmla="*/ 2664 h 7582"/>
                <a:gd name="connsiteX35" fmla="*/ 7192 w 10016"/>
                <a:gd name="connsiteY35" fmla="*/ 2585 h 7582"/>
                <a:gd name="connsiteX36" fmla="*/ 7218 w 10016"/>
                <a:gd name="connsiteY36" fmla="*/ 2498 h 7582"/>
                <a:gd name="connsiteX37" fmla="*/ 7245 w 10016"/>
                <a:gd name="connsiteY37" fmla="*/ 2419 h 7582"/>
                <a:gd name="connsiteX38" fmla="*/ 7281 w 10016"/>
                <a:gd name="connsiteY38" fmla="*/ 2348 h 7582"/>
                <a:gd name="connsiteX39" fmla="*/ 7318 w 10016"/>
                <a:gd name="connsiteY39" fmla="*/ 2277 h 7582"/>
                <a:gd name="connsiteX40" fmla="*/ 7360 w 10016"/>
                <a:gd name="connsiteY40" fmla="*/ 2214 h 7582"/>
                <a:gd name="connsiteX41" fmla="*/ 7407 w 10016"/>
                <a:gd name="connsiteY41" fmla="*/ 2159 h 7582"/>
                <a:gd name="connsiteX42" fmla="*/ 7454 w 10016"/>
                <a:gd name="connsiteY42" fmla="*/ 2104 h 7582"/>
                <a:gd name="connsiteX43" fmla="*/ 7507 w 10016"/>
                <a:gd name="connsiteY43" fmla="*/ 2049 h 7582"/>
                <a:gd name="connsiteX44" fmla="*/ 7559 w 10016"/>
                <a:gd name="connsiteY44" fmla="*/ 2009 h 7582"/>
                <a:gd name="connsiteX45" fmla="*/ 7617 w 10016"/>
                <a:gd name="connsiteY45" fmla="*/ 1970 h 7582"/>
                <a:gd name="connsiteX46" fmla="*/ 7669 w 10016"/>
                <a:gd name="connsiteY46" fmla="*/ 1931 h 7582"/>
                <a:gd name="connsiteX47" fmla="*/ 7727 w 10016"/>
                <a:gd name="connsiteY47" fmla="*/ 1899 h 7582"/>
                <a:gd name="connsiteX48" fmla="*/ 7784 w 10016"/>
                <a:gd name="connsiteY48" fmla="*/ 1875 h 7582"/>
                <a:gd name="connsiteX49" fmla="*/ 7784 w 10016"/>
                <a:gd name="connsiteY49" fmla="*/ 1875 h 7582"/>
                <a:gd name="connsiteX50" fmla="*/ 7905 w 10016"/>
                <a:gd name="connsiteY50" fmla="*/ 1820 h 7582"/>
                <a:gd name="connsiteX51" fmla="*/ 8020 w 10016"/>
                <a:gd name="connsiteY51" fmla="*/ 1749 h 7582"/>
                <a:gd name="connsiteX52" fmla="*/ 8078 w 10016"/>
                <a:gd name="connsiteY52" fmla="*/ 1702 h 7582"/>
                <a:gd name="connsiteX53" fmla="*/ 8135 w 10016"/>
                <a:gd name="connsiteY53" fmla="*/ 1655 h 7582"/>
                <a:gd name="connsiteX54" fmla="*/ 8193 w 10016"/>
                <a:gd name="connsiteY54" fmla="*/ 1608 h 7582"/>
                <a:gd name="connsiteX55" fmla="*/ 8245 w 10016"/>
                <a:gd name="connsiteY55" fmla="*/ 1545 h 7582"/>
                <a:gd name="connsiteX56" fmla="*/ 8298 w 10016"/>
                <a:gd name="connsiteY56" fmla="*/ 1481 h 7582"/>
                <a:gd name="connsiteX57" fmla="*/ 8345 w 10016"/>
                <a:gd name="connsiteY57" fmla="*/ 1418 h 7582"/>
                <a:gd name="connsiteX58" fmla="*/ 8387 w 10016"/>
                <a:gd name="connsiteY58" fmla="*/ 1340 h 7582"/>
                <a:gd name="connsiteX59" fmla="*/ 8423 w 10016"/>
                <a:gd name="connsiteY59" fmla="*/ 1261 h 7582"/>
                <a:gd name="connsiteX60" fmla="*/ 8460 w 10016"/>
                <a:gd name="connsiteY60" fmla="*/ 1174 h 7582"/>
                <a:gd name="connsiteX61" fmla="*/ 8486 w 10016"/>
                <a:gd name="connsiteY61" fmla="*/ 1080 h 7582"/>
                <a:gd name="connsiteX62" fmla="*/ 8512 w 10016"/>
                <a:gd name="connsiteY62" fmla="*/ 977 h 7582"/>
                <a:gd name="connsiteX63" fmla="*/ 8528 w 10016"/>
                <a:gd name="connsiteY63" fmla="*/ 875 h 7582"/>
                <a:gd name="connsiteX64" fmla="*/ 8528 w 10016"/>
                <a:gd name="connsiteY64" fmla="*/ 875 h 7582"/>
                <a:gd name="connsiteX65" fmla="*/ 8533 w 10016"/>
                <a:gd name="connsiteY65" fmla="*/ 796 h 7582"/>
                <a:gd name="connsiteX66" fmla="*/ 8533 w 10016"/>
                <a:gd name="connsiteY66" fmla="*/ 725 h 7582"/>
                <a:gd name="connsiteX67" fmla="*/ 8528 w 10016"/>
                <a:gd name="connsiteY67" fmla="*/ 654 h 7582"/>
                <a:gd name="connsiteX68" fmla="*/ 8523 w 10016"/>
                <a:gd name="connsiteY68" fmla="*/ 591 h 7582"/>
                <a:gd name="connsiteX69" fmla="*/ 8507 w 10016"/>
                <a:gd name="connsiteY69" fmla="*/ 520 h 7582"/>
                <a:gd name="connsiteX70" fmla="*/ 8491 w 10016"/>
                <a:gd name="connsiteY70" fmla="*/ 457 h 7582"/>
                <a:gd name="connsiteX71" fmla="*/ 8470 w 10016"/>
                <a:gd name="connsiteY71" fmla="*/ 394 h 7582"/>
                <a:gd name="connsiteX72" fmla="*/ 8444 w 10016"/>
                <a:gd name="connsiteY72" fmla="*/ 331 h 7582"/>
                <a:gd name="connsiteX73" fmla="*/ 8418 w 10016"/>
                <a:gd name="connsiteY73" fmla="*/ 276 h 7582"/>
                <a:gd name="connsiteX74" fmla="*/ 8387 w 10016"/>
                <a:gd name="connsiteY74" fmla="*/ 221 h 7582"/>
                <a:gd name="connsiteX75" fmla="*/ 8350 w 10016"/>
                <a:gd name="connsiteY75" fmla="*/ 173 h 7582"/>
                <a:gd name="connsiteX76" fmla="*/ 8313 w 10016"/>
                <a:gd name="connsiteY76" fmla="*/ 126 h 7582"/>
                <a:gd name="connsiteX77" fmla="*/ 8277 w 10016"/>
                <a:gd name="connsiteY77" fmla="*/ 87 h 7582"/>
                <a:gd name="connsiteX78" fmla="*/ 8235 w 10016"/>
                <a:gd name="connsiteY78" fmla="*/ 55 h 7582"/>
                <a:gd name="connsiteX79" fmla="*/ 8193 w 10016"/>
                <a:gd name="connsiteY79" fmla="*/ 24 h 7582"/>
                <a:gd name="connsiteX80" fmla="*/ 8146 w 10016"/>
                <a:gd name="connsiteY80" fmla="*/ 0 h 7582"/>
                <a:gd name="connsiteX81" fmla="*/ 6689 w 10016"/>
                <a:gd name="connsiteY81" fmla="*/ 0 h 7582"/>
                <a:gd name="connsiteX82" fmla="*/ 6689 w 10016"/>
                <a:gd name="connsiteY82" fmla="*/ 0 h 7582"/>
                <a:gd name="connsiteX83" fmla="*/ 6742 w 10016"/>
                <a:gd name="connsiteY83" fmla="*/ 134 h 7582"/>
                <a:gd name="connsiteX84" fmla="*/ 6784 w 10016"/>
                <a:gd name="connsiteY84" fmla="*/ 268 h 7582"/>
                <a:gd name="connsiteX85" fmla="*/ 6815 w 10016"/>
                <a:gd name="connsiteY85" fmla="*/ 394 h 7582"/>
                <a:gd name="connsiteX86" fmla="*/ 6841 w 10016"/>
                <a:gd name="connsiteY86" fmla="*/ 504 h 7582"/>
                <a:gd name="connsiteX87" fmla="*/ 6857 w 10016"/>
                <a:gd name="connsiteY87" fmla="*/ 599 h 7582"/>
                <a:gd name="connsiteX88" fmla="*/ 6862 w 10016"/>
                <a:gd name="connsiteY88" fmla="*/ 678 h 7582"/>
                <a:gd name="connsiteX89" fmla="*/ 6867 w 10016"/>
                <a:gd name="connsiteY89" fmla="*/ 749 h 7582"/>
                <a:gd name="connsiteX90" fmla="*/ 6867 w 10016"/>
                <a:gd name="connsiteY90" fmla="*/ 2853 h 7582"/>
                <a:gd name="connsiteX91" fmla="*/ 6867 w 10016"/>
                <a:gd name="connsiteY91" fmla="*/ 6588 h 7582"/>
                <a:gd name="connsiteX92" fmla="*/ 6867 w 10016"/>
                <a:gd name="connsiteY92" fmla="*/ 6588 h 7582"/>
                <a:gd name="connsiteX93" fmla="*/ 6867 w 10016"/>
                <a:gd name="connsiteY93" fmla="*/ 6635 h 7582"/>
                <a:gd name="connsiteX94" fmla="*/ 6857 w 10016"/>
                <a:gd name="connsiteY94" fmla="*/ 6675 h 7582"/>
                <a:gd name="connsiteX95" fmla="*/ 6847 w 10016"/>
                <a:gd name="connsiteY95" fmla="*/ 6706 h 7582"/>
                <a:gd name="connsiteX96" fmla="*/ 6826 w 10016"/>
                <a:gd name="connsiteY96" fmla="*/ 6738 h 7582"/>
                <a:gd name="connsiteX97" fmla="*/ 6805 w 10016"/>
                <a:gd name="connsiteY97" fmla="*/ 6769 h 7582"/>
                <a:gd name="connsiteX98" fmla="*/ 6784 w 10016"/>
                <a:gd name="connsiteY98" fmla="*/ 6785 h 7582"/>
                <a:gd name="connsiteX99" fmla="*/ 6757 w 10016"/>
                <a:gd name="connsiteY99" fmla="*/ 6801 h 7582"/>
                <a:gd name="connsiteX100" fmla="*/ 6726 w 10016"/>
                <a:gd name="connsiteY100" fmla="*/ 6801 h 7582"/>
                <a:gd name="connsiteX101" fmla="*/ 5285 w 10016"/>
                <a:gd name="connsiteY101" fmla="*/ 6801 h 7582"/>
                <a:gd name="connsiteX102" fmla="*/ 5285 w 10016"/>
                <a:gd name="connsiteY102" fmla="*/ 6801 h 7582"/>
                <a:gd name="connsiteX103" fmla="*/ 5259 w 10016"/>
                <a:gd name="connsiteY103" fmla="*/ 6801 h 7582"/>
                <a:gd name="connsiteX104" fmla="*/ 5228 w 10016"/>
                <a:gd name="connsiteY104" fmla="*/ 6785 h 7582"/>
                <a:gd name="connsiteX105" fmla="*/ 5207 w 10016"/>
                <a:gd name="connsiteY105" fmla="*/ 6769 h 7582"/>
                <a:gd name="connsiteX106" fmla="*/ 5186 w 10016"/>
                <a:gd name="connsiteY106" fmla="*/ 6738 h 7582"/>
                <a:gd name="connsiteX107" fmla="*/ 5170 w 10016"/>
                <a:gd name="connsiteY107" fmla="*/ 6706 h 7582"/>
                <a:gd name="connsiteX108" fmla="*/ 5155 w 10016"/>
                <a:gd name="connsiteY108" fmla="*/ 6675 h 7582"/>
                <a:gd name="connsiteX109" fmla="*/ 5149 w 10016"/>
                <a:gd name="connsiteY109" fmla="*/ 6635 h 7582"/>
                <a:gd name="connsiteX110" fmla="*/ 5144 w 10016"/>
                <a:gd name="connsiteY110" fmla="*/ 6588 h 7582"/>
                <a:gd name="connsiteX111" fmla="*/ 5144 w 10016"/>
                <a:gd name="connsiteY111" fmla="*/ 2853 h 7582"/>
                <a:gd name="connsiteX112" fmla="*/ 5144 w 10016"/>
                <a:gd name="connsiteY112" fmla="*/ 2853 h 7582"/>
                <a:gd name="connsiteX113" fmla="*/ 5149 w 10016"/>
                <a:gd name="connsiteY113" fmla="*/ 2758 h 7582"/>
                <a:gd name="connsiteX114" fmla="*/ 5160 w 10016"/>
                <a:gd name="connsiteY114" fmla="*/ 2664 h 7582"/>
                <a:gd name="connsiteX115" fmla="*/ 5175 w 10016"/>
                <a:gd name="connsiteY115" fmla="*/ 2585 h 7582"/>
                <a:gd name="connsiteX116" fmla="*/ 5202 w 10016"/>
                <a:gd name="connsiteY116" fmla="*/ 2498 h 7582"/>
                <a:gd name="connsiteX117" fmla="*/ 5228 w 10016"/>
                <a:gd name="connsiteY117" fmla="*/ 2419 h 7582"/>
                <a:gd name="connsiteX118" fmla="*/ 5265 w 10016"/>
                <a:gd name="connsiteY118" fmla="*/ 2348 h 7582"/>
                <a:gd name="connsiteX119" fmla="*/ 5301 w 10016"/>
                <a:gd name="connsiteY119" fmla="*/ 2277 h 7582"/>
                <a:gd name="connsiteX120" fmla="*/ 5343 w 10016"/>
                <a:gd name="connsiteY120" fmla="*/ 2214 h 7582"/>
                <a:gd name="connsiteX121" fmla="*/ 5390 w 10016"/>
                <a:gd name="connsiteY121" fmla="*/ 2159 h 7582"/>
                <a:gd name="connsiteX122" fmla="*/ 5437 w 10016"/>
                <a:gd name="connsiteY122" fmla="*/ 2104 h 7582"/>
                <a:gd name="connsiteX123" fmla="*/ 5490 w 10016"/>
                <a:gd name="connsiteY123" fmla="*/ 2049 h 7582"/>
                <a:gd name="connsiteX124" fmla="*/ 5542 w 10016"/>
                <a:gd name="connsiteY124" fmla="*/ 2009 h 7582"/>
                <a:gd name="connsiteX125" fmla="*/ 5600 w 10016"/>
                <a:gd name="connsiteY125" fmla="*/ 1970 h 7582"/>
                <a:gd name="connsiteX126" fmla="*/ 5652 w 10016"/>
                <a:gd name="connsiteY126" fmla="*/ 1931 h 7582"/>
                <a:gd name="connsiteX127" fmla="*/ 5710 w 10016"/>
                <a:gd name="connsiteY127" fmla="*/ 1899 h 7582"/>
                <a:gd name="connsiteX128" fmla="*/ 5767 w 10016"/>
                <a:gd name="connsiteY128" fmla="*/ 1875 h 7582"/>
                <a:gd name="connsiteX129" fmla="*/ 5767 w 10016"/>
                <a:gd name="connsiteY129" fmla="*/ 1875 h 7582"/>
                <a:gd name="connsiteX130" fmla="*/ 5888 w 10016"/>
                <a:gd name="connsiteY130" fmla="*/ 1820 h 7582"/>
                <a:gd name="connsiteX131" fmla="*/ 6003 w 10016"/>
                <a:gd name="connsiteY131" fmla="*/ 1749 h 7582"/>
                <a:gd name="connsiteX132" fmla="*/ 6061 w 10016"/>
                <a:gd name="connsiteY132" fmla="*/ 1702 h 7582"/>
                <a:gd name="connsiteX133" fmla="*/ 6118 w 10016"/>
                <a:gd name="connsiteY133" fmla="*/ 1655 h 7582"/>
                <a:gd name="connsiteX134" fmla="*/ 6176 w 10016"/>
                <a:gd name="connsiteY134" fmla="*/ 1608 h 7582"/>
                <a:gd name="connsiteX135" fmla="*/ 6228 w 10016"/>
                <a:gd name="connsiteY135" fmla="*/ 1545 h 7582"/>
                <a:gd name="connsiteX136" fmla="*/ 6281 w 10016"/>
                <a:gd name="connsiteY136" fmla="*/ 1481 h 7582"/>
                <a:gd name="connsiteX137" fmla="*/ 6328 w 10016"/>
                <a:gd name="connsiteY137" fmla="*/ 1418 h 7582"/>
                <a:gd name="connsiteX138" fmla="*/ 6370 w 10016"/>
                <a:gd name="connsiteY138" fmla="*/ 1340 h 7582"/>
                <a:gd name="connsiteX139" fmla="*/ 6406 w 10016"/>
                <a:gd name="connsiteY139" fmla="*/ 1261 h 7582"/>
                <a:gd name="connsiteX140" fmla="*/ 6443 w 10016"/>
                <a:gd name="connsiteY140" fmla="*/ 1174 h 7582"/>
                <a:gd name="connsiteX141" fmla="*/ 6469 w 10016"/>
                <a:gd name="connsiteY141" fmla="*/ 1080 h 7582"/>
                <a:gd name="connsiteX142" fmla="*/ 6496 w 10016"/>
                <a:gd name="connsiteY142" fmla="*/ 977 h 7582"/>
                <a:gd name="connsiteX143" fmla="*/ 6511 w 10016"/>
                <a:gd name="connsiteY143" fmla="*/ 875 h 7582"/>
                <a:gd name="connsiteX144" fmla="*/ 6511 w 10016"/>
                <a:gd name="connsiteY144" fmla="*/ 875 h 7582"/>
                <a:gd name="connsiteX145" fmla="*/ 6517 w 10016"/>
                <a:gd name="connsiteY145" fmla="*/ 796 h 7582"/>
                <a:gd name="connsiteX146" fmla="*/ 6517 w 10016"/>
                <a:gd name="connsiteY146" fmla="*/ 725 h 7582"/>
                <a:gd name="connsiteX147" fmla="*/ 6511 w 10016"/>
                <a:gd name="connsiteY147" fmla="*/ 654 h 7582"/>
                <a:gd name="connsiteX148" fmla="*/ 6506 w 10016"/>
                <a:gd name="connsiteY148" fmla="*/ 591 h 7582"/>
                <a:gd name="connsiteX149" fmla="*/ 6490 w 10016"/>
                <a:gd name="connsiteY149" fmla="*/ 520 h 7582"/>
                <a:gd name="connsiteX150" fmla="*/ 6475 w 10016"/>
                <a:gd name="connsiteY150" fmla="*/ 457 h 7582"/>
                <a:gd name="connsiteX151" fmla="*/ 6454 w 10016"/>
                <a:gd name="connsiteY151" fmla="*/ 394 h 7582"/>
                <a:gd name="connsiteX152" fmla="*/ 6427 w 10016"/>
                <a:gd name="connsiteY152" fmla="*/ 331 h 7582"/>
                <a:gd name="connsiteX153" fmla="*/ 6401 w 10016"/>
                <a:gd name="connsiteY153" fmla="*/ 276 h 7582"/>
                <a:gd name="connsiteX154" fmla="*/ 6370 w 10016"/>
                <a:gd name="connsiteY154" fmla="*/ 221 h 7582"/>
                <a:gd name="connsiteX155" fmla="*/ 6333 w 10016"/>
                <a:gd name="connsiteY155" fmla="*/ 173 h 7582"/>
                <a:gd name="connsiteX156" fmla="*/ 6296 w 10016"/>
                <a:gd name="connsiteY156" fmla="*/ 126 h 7582"/>
                <a:gd name="connsiteX157" fmla="*/ 6260 w 10016"/>
                <a:gd name="connsiteY157" fmla="*/ 87 h 7582"/>
                <a:gd name="connsiteX158" fmla="*/ 6218 w 10016"/>
                <a:gd name="connsiteY158" fmla="*/ 55 h 7582"/>
                <a:gd name="connsiteX159" fmla="*/ 6176 w 10016"/>
                <a:gd name="connsiteY159" fmla="*/ 24 h 7582"/>
                <a:gd name="connsiteX160" fmla="*/ 6129 w 10016"/>
                <a:gd name="connsiteY160" fmla="*/ 0 h 7582"/>
                <a:gd name="connsiteX161" fmla="*/ 4667 w 10016"/>
                <a:gd name="connsiteY161" fmla="*/ 0 h 7582"/>
                <a:gd name="connsiteX162" fmla="*/ 4667 w 10016"/>
                <a:gd name="connsiteY162" fmla="*/ 0 h 7582"/>
                <a:gd name="connsiteX163" fmla="*/ 4720 w 10016"/>
                <a:gd name="connsiteY163" fmla="*/ 134 h 7582"/>
                <a:gd name="connsiteX164" fmla="*/ 4762 w 10016"/>
                <a:gd name="connsiteY164" fmla="*/ 268 h 7582"/>
                <a:gd name="connsiteX165" fmla="*/ 4793 w 10016"/>
                <a:gd name="connsiteY165" fmla="*/ 394 h 7582"/>
                <a:gd name="connsiteX166" fmla="*/ 4819 w 10016"/>
                <a:gd name="connsiteY166" fmla="*/ 504 h 7582"/>
                <a:gd name="connsiteX167" fmla="*/ 4830 w 10016"/>
                <a:gd name="connsiteY167" fmla="*/ 599 h 7582"/>
                <a:gd name="connsiteX168" fmla="*/ 4840 w 10016"/>
                <a:gd name="connsiteY168" fmla="*/ 678 h 7582"/>
                <a:gd name="connsiteX169" fmla="*/ 4845 w 10016"/>
                <a:gd name="connsiteY169" fmla="*/ 749 h 7582"/>
                <a:gd name="connsiteX170" fmla="*/ 4845 w 10016"/>
                <a:gd name="connsiteY170" fmla="*/ 2853 h 7582"/>
                <a:gd name="connsiteX171" fmla="*/ 4845 w 10016"/>
                <a:gd name="connsiteY171" fmla="*/ 6588 h 7582"/>
                <a:gd name="connsiteX172" fmla="*/ 4845 w 10016"/>
                <a:gd name="connsiteY172" fmla="*/ 6588 h 7582"/>
                <a:gd name="connsiteX173" fmla="*/ 4845 w 10016"/>
                <a:gd name="connsiteY173" fmla="*/ 6635 h 7582"/>
                <a:gd name="connsiteX174" fmla="*/ 4835 w 10016"/>
                <a:gd name="connsiteY174" fmla="*/ 6675 h 7582"/>
                <a:gd name="connsiteX175" fmla="*/ 4825 w 10016"/>
                <a:gd name="connsiteY175" fmla="*/ 6706 h 7582"/>
                <a:gd name="connsiteX176" fmla="*/ 4804 w 10016"/>
                <a:gd name="connsiteY176" fmla="*/ 6738 h 7582"/>
                <a:gd name="connsiteX177" fmla="*/ 4783 w 10016"/>
                <a:gd name="connsiteY177" fmla="*/ 6769 h 7582"/>
                <a:gd name="connsiteX178" fmla="*/ 4762 w 10016"/>
                <a:gd name="connsiteY178" fmla="*/ 6785 h 7582"/>
                <a:gd name="connsiteX179" fmla="*/ 4735 w 10016"/>
                <a:gd name="connsiteY179" fmla="*/ 6801 h 7582"/>
                <a:gd name="connsiteX180" fmla="*/ 4704 w 10016"/>
                <a:gd name="connsiteY180" fmla="*/ 6801 h 7582"/>
                <a:gd name="connsiteX181" fmla="*/ 3263 w 10016"/>
                <a:gd name="connsiteY181" fmla="*/ 6801 h 7582"/>
                <a:gd name="connsiteX182" fmla="*/ 3263 w 10016"/>
                <a:gd name="connsiteY182" fmla="*/ 6801 h 7582"/>
                <a:gd name="connsiteX183" fmla="*/ 3232 w 10016"/>
                <a:gd name="connsiteY183" fmla="*/ 6801 h 7582"/>
                <a:gd name="connsiteX184" fmla="*/ 3206 w 10016"/>
                <a:gd name="connsiteY184" fmla="*/ 6785 h 7582"/>
                <a:gd name="connsiteX185" fmla="*/ 3185 w 10016"/>
                <a:gd name="connsiteY185" fmla="*/ 6769 h 7582"/>
                <a:gd name="connsiteX186" fmla="*/ 3164 w 10016"/>
                <a:gd name="connsiteY186" fmla="*/ 6738 h 7582"/>
                <a:gd name="connsiteX187" fmla="*/ 3148 w 10016"/>
                <a:gd name="connsiteY187" fmla="*/ 6706 h 7582"/>
                <a:gd name="connsiteX188" fmla="*/ 3133 w 10016"/>
                <a:gd name="connsiteY188" fmla="*/ 6675 h 7582"/>
                <a:gd name="connsiteX189" fmla="*/ 3127 w 10016"/>
                <a:gd name="connsiteY189" fmla="*/ 6635 h 7582"/>
                <a:gd name="connsiteX190" fmla="*/ 3122 w 10016"/>
                <a:gd name="connsiteY190" fmla="*/ 6588 h 7582"/>
                <a:gd name="connsiteX191" fmla="*/ 3122 w 10016"/>
                <a:gd name="connsiteY191" fmla="*/ 2853 h 7582"/>
                <a:gd name="connsiteX192" fmla="*/ 3122 w 10016"/>
                <a:gd name="connsiteY192" fmla="*/ 2853 h 7582"/>
                <a:gd name="connsiteX193" fmla="*/ 3127 w 10016"/>
                <a:gd name="connsiteY193" fmla="*/ 2758 h 7582"/>
                <a:gd name="connsiteX194" fmla="*/ 3138 w 10016"/>
                <a:gd name="connsiteY194" fmla="*/ 2664 h 7582"/>
                <a:gd name="connsiteX195" fmla="*/ 3153 w 10016"/>
                <a:gd name="connsiteY195" fmla="*/ 2585 h 7582"/>
                <a:gd name="connsiteX196" fmla="*/ 3180 w 10016"/>
                <a:gd name="connsiteY196" fmla="*/ 2498 h 7582"/>
                <a:gd name="connsiteX197" fmla="*/ 3206 w 10016"/>
                <a:gd name="connsiteY197" fmla="*/ 2419 h 7582"/>
                <a:gd name="connsiteX198" fmla="*/ 3243 w 10016"/>
                <a:gd name="connsiteY198" fmla="*/ 2348 h 7582"/>
                <a:gd name="connsiteX199" fmla="*/ 3279 w 10016"/>
                <a:gd name="connsiteY199" fmla="*/ 2277 h 7582"/>
                <a:gd name="connsiteX200" fmla="*/ 3321 w 10016"/>
                <a:gd name="connsiteY200" fmla="*/ 2214 h 7582"/>
                <a:gd name="connsiteX201" fmla="*/ 3368 w 10016"/>
                <a:gd name="connsiteY201" fmla="*/ 2159 h 7582"/>
                <a:gd name="connsiteX202" fmla="*/ 3415 w 10016"/>
                <a:gd name="connsiteY202" fmla="*/ 2104 h 7582"/>
                <a:gd name="connsiteX203" fmla="*/ 3468 w 10016"/>
                <a:gd name="connsiteY203" fmla="*/ 2049 h 7582"/>
                <a:gd name="connsiteX204" fmla="*/ 3520 w 10016"/>
                <a:gd name="connsiteY204" fmla="*/ 2009 h 7582"/>
                <a:gd name="connsiteX205" fmla="*/ 3578 w 10016"/>
                <a:gd name="connsiteY205" fmla="*/ 1970 h 7582"/>
                <a:gd name="connsiteX206" fmla="*/ 3630 w 10016"/>
                <a:gd name="connsiteY206" fmla="*/ 1931 h 7582"/>
                <a:gd name="connsiteX207" fmla="*/ 3688 w 10016"/>
                <a:gd name="connsiteY207" fmla="*/ 1899 h 7582"/>
                <a:gd name="connsiteX208" fmla="*/ 3745 w 10016"/>
                <a:gd name="connsiteY208" fmla="*/ 1875 h 7582"/>
                <a:gd name="connsiteX209" fmla="*/ 3745 w 10016"/>
                <a:gd name="connsiteY209" fmla="*/ 1875 h 7582"/>
                <a:gd name="connsiteX210" fmla="*/ 3861 w 10016"/>
                <a:gd name="connsiteY210" fmla="*/ 1820 h 7582"/>
                <a:gd name="connsiteX211" fmla="*/ 3981 w 10016"/>
                <a:gd name="connsiteY211" fmla="*/ 1749 h 7582"/>
                <a:gd name="connsiteX212" fmla="*/ 4039 w 10016"/>
                <a:gd name="connsiteY212" fmla="*/ 1702 h 7582"/>
                <a:gd name="connsiteX213" fmla="*/ 4096 w 10016"/>
                <a:gd name="connsiteY213" fmla="*/ 1655 h 7582"/>
                <a:gd name="connsiteX214" fmla="*/ 4154 w 10016"/>
                <a:gd name="connsiteY214" fmla="*/ 1608 h 7582"/>
                <a:gd name="connsiteX215" fmla="*/ 4206 w 10016"/>
                <a:gd name="connsiteY215" fmla="*/ 1545 h 7582"/>
                <a:gd name="connsiteX216" fmla="*/ 4254 w 10016"/>
                <a:gd name="connsiteY216" fmla="*/ 1481 h 7582"/>
                <a:gd name="connsiteX217" fmla="*/ 4301 w 10016"/>
                <a:gd name="connsiteY217" fmla="*/ 1418 h 7582"/>
                <a:gd name="connsiteX218" fmla="*/ 4348 w 10016"/>
                <a:gd name="connsiteY218" fmla="*/ 1340 h 7582"/>
                <a:gd name="connsiteX219" fmla="*/ 4384 w 10016"/>
                <a:gd name="connsiteY219" fmla="*/ 1261 h 7582"/>
                <a:gd name="connsiteX220" fmla="*/ 4421 w 10016"/>
                <a:gd name="connsiteY220" fmla="*/ 1174 h 7582"/>
                <a:gd name="connsiteX221" fmla="*/ 4447 w 10016"/>
                <a:gd name="connsiteY221" fmla="*/ 1080 h 7582"/>
                <a:gd name="connsiteX222" fmla="*/ 4474 w 10016"/>
                <a:gd name="connsiteY222" fmla="*/ 977 h 7582"/>
                <a:gd name="connsiteX223" fmla="*/ 4489 w 10016"/>
                <a:gd name="connsiteY223" fmla="*/ 875 h 7582"/>
                <a:gd name="connsiteX224" fmla="*/ 4489 w 10016"/>
                <a:gd name="connsiteY224" fmla="*/ 875 h 7582"/>
                <a:gd name="connsiteX225" fmla="*/ 4494 w 10016"/>
                <a:gd name="connsiteY225" fmla="*/ 796 h 7582"/>
                <a:gd name="connsiteX226" fmla="*/ 4494 w 10016"/>
                <a:gd name="connsiteY226" fmla="*/ 725 h 7582"/>
                <a:gd name="connsiteX227" fmla="*/ 4489 w 10016"/>
                <a:gd name="connsiteY227" fmla="*/ 654 h 7582"/>
                <a:gd name="connsiteX228" fmla="*/ 4484 w 10016"/>
                <a:gd name="connsiteY228" fmla="*/ 591 h 7582"/>
                <a:gd name="connsiteX229" fmla="*/ 4468 w 10016"/>
                <a:gd name="connsiteY229" fmla="*/ 520 h 7582"/>
                <a:gd name="connsiteX230" fmla="*/ 4453 w 10016"/>
                <a:gd name="connsiteY230" fmla="*/ 457 h 7582"/>
                <a:gd name="connsiteX231" fmla="*/ 4432 w 10016"/>
                <a:gd name="connsiteY231" fmla="*/ 394 h 7582"/>
                <a:gd name="connsiteX232" fmla="*/ 4405 w 10016"/>
                <a:gd name="connsiteY232" fmla="*/ 331 h 7582"/>
                <a:gd name="connsiteX233" fmla="*/ 4374 w 10016"/>
                <a:gd name="connsiteY233" fmla="*/ 276 h 7582"/>
                <a:gd name="connsiteX234" fmla="*/ 4348 w 10016"/>
                <a:gd name="connsiteY234" fmla="*/ 221 h 7582"/>
                <a:gd name="connsiteX235" fmla="*/ 4311 w 10016"/>
                <a:gd name="connsiteY235" fmla="*/ 173 h 7582"/>
                <a:gd name="connsiteX236" fmla="*/ 4274 w 10016"/>
                <a:gd name="connsiteY236" fmla="*/ 126 h 7582"/>
                <a:gd name="connsiteX237" fmla="*/ 4233 w 10016"/>
                <a:gd name="connsiteY237" fmla="*/ 87 h 7582"/>
                <a:gd name="connsiteX238" fmla="*/ 4196 w 10016"/>
                <a:gd name="connsiteY238" fmla="*/ 55 h 7582"/>
                <a:gd name="connsiteX239" fmla="*/ 4149 w 10016"/>
                <a:gd name="connsiteY239" fmla="*/ 24 h 7582"/>
                <a:gd name="connsiteX240" fmla="*/ 4107 w 10016"/>
                <a:gd name="connsiteY240" fmla="*/ 0 h 7582"/>
                <a:gd name="connsiteX241" fmla="*/ 0 w 10016"/>
                <a:gd name="connsiteY241" fmla="*/ 0 h 7582"/>
                <a:gd name="connsiteX242" fmla="*/ 0 w 10016"/>
                <a:gd name="connsiteY242" fmla="*/ 7582 h 7582"/>
                <a:gd name="connsiteX243" fmla="*/ 10016 w 10016"/>
                <a:gd name="connsiteY243" fmla="*/ 7508 h 7582"/>
                <a:gd name="connsiteX244" fmla="*/ 10000 w 10016"/>
                <a:gd name="connsiteY244" fmla="*/ 0 h 7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0016" h="7582">
                  <a:moveTo>
                    <a:pt x="10000" y="0"/>
                  </a:moveTo>
                  <a:lnTo>
                    <a:pt x="8706" y="0"/>
                  </a:lnTo>
                  <a:lnTo>
                    <a:pt x="8706" y="0"/>
                  </a:lnTo>
                  <a:cubicBezTo>
                    <a:pt x="8724" y="45"/>
                    <a:pt x="8741" y="89"/>
                    <a:pt x="8759" y="134"/>
                  </a:cubicBezTo>
                  <a:cubicBezTo>
                    <a:pt x="8773" y="179"/>
                    <a:pt x="8786" y="223"/>
                    <a:pt x="8800" y="268"/>
                  </a:cubicBezTo>
                  <a:cubicBezTo>
                    <a:pt x="8811" y="310"/>
                    <a:pt x="8821" y="352"/>
                    <a:pt x="8832" y="394"/>
                  </a:cubicBezTo>
                  <a:cubicBezTo>
                    <a:pt x="8841" y="431"/>
                    <a:pt x="8849" y="467"/>
                    <a:pt x="8858" y="504"/>
                  </a:cubicBezTo>
                  <a:cubicBezTo>
                    <a:pt x="8863" y="536"/>
                    <a:pt x="8869" y="567"/>
                    <a:pt x="8874" y="599"/>
                  </a:cubicBezTo>
                  <a:cubicBezTo>
                    <a:pt x="8876" y="625"/>
                    <a:pt x="8877" y="652"/>
                    <a:pt x="8879" y="678"/>
                  </a:cubicBezTo>
                  <a:cubicBezTo>
                    <a:pt x="8881" y="702"/>
                    <a:pt x="8882" y="725"/>
                    <a:pt x="8884" y="749"/>
                  </a:cubicBezTo>
                  <a:lnTo>
                    <a:pt x="8884" y="2853"/>
                  </a:lnTo>
                  <a:lnTo>
                    <a:pt x="8884" y="6588"/>
                  </a:lnTo>
                  <a:lnTo>
                    <a:pt x="8884" y="6588"/>
                  </a:lnTo>
                  <a:lnTo>
                    <a:pt x="8884" y="6635"/>
                  </a:lnTo>
                  <a:cubicBezTo>
                    <a:pt x="8881" y="6648"/>
                    <a:pt x="8877" y="6662"/>
                    <a:pt x="8874" y="6675"/>
                  </a:cubicBezTo>
                  <a:cubicBezTo>
                    <a:pt x="8870" y="6685"/>
                    <a:pt x="8867" y="6696"/>
                    <a:pt x="8863" y="6706"/>
                  </a:cubicBezTo>
                  <a:cubicBezTo>
                    <a:pt x="8856" y="6717"/>
                    <a:pt x="8849" y="6727"/>
                    <a:pt x="8842" y="6738"/>
                  </a:cubicBezTo>
                  <a:cubicBezTo>
                    <a:pt x="8835" y="6748"/>
                    <a:pt x="8828" y="6759"/>
                    <a:pt x="8821" y="6769"/>
                  </a:cubicBezTo>
                  <a:cubicBezTo>
                    <a:pt x="8814" y="6774"/>
                    <a:pt x="8807" y="6780"/>
                    <a:pt x="8800" y="6785"/>
                  </a:cubicBezTo>
                  <a:cubicBezTo>
                    <a:pt x="8791" y="6790"/>
                    <a:pt x="8783" y="6796"/>
                    <a:pt x="8774" y="6801"/>
                  </a:cubicBezTo>
                  <a:lnTo>
                    <a:pt x="8743" y="6801"/>
                  </a:lnTo>
                  <a:lnTo>
                    <a:pt x="7302" y="6801"/>
                  </a:lnTo>
                  <a:lnTo>
                    <a:pt x="7302" y="6801"/>
                  </a:lnTo>
                  <a:lnTo>
                    <a:pt x="7271" y="6801"/>
                  </a:lnTo>
                  <a:cubicBezTo>
                    <a:pt x="7262" y="6796"/>
                    <a:pt x="7254" y="6790"/>
                    <a:pt x="7245" y="6785"/>
                  </a:cubicBezTo>
                  <a:cubicBezTo>
                    <a:pt x="7238" y="6780"/>
                    <a:pt x="7231" y="6774"/>
                    <a:pt x="7224" y="6769"/>
                  </a:cubicBezTo>
                  <a:cubicBezTo>
                    <a:pt x="7217" y="6759"/>
                    <a:pt x="7210" y="6748"/>
                    <a:pt x="7203" y="6738"/>
                  </a:cubicBezTo>
                  <a:cubicBezTo>
                    <a:pt x="7198" y="6727"/>
                    <a:pt x="7192" y="6717"/>
                    <a:pt x="7187" y="6706"/>
                  </a:cubicBezTo>
                  <a:cubicBezTo>
                    <a:pt x="7182" y="6696"/>
                    <a:pt x="7176" y="6685"/>
                    <a:pt x="7171" y="6675"/>
                  </a:cubicBezTo>
                  <a:cubicBezTo>
                    <a:pt x="7169" y="6662"/>
                    <a:pt x="7168" y="6648"/>
                    <a:pt x="7166" y="6635"/>
                  </a:cubicBezTo>
                  <a:cubicBezTo>
                    <a:pt x="7164" y="6619"/>
                    <a:pt x="7163" y="6604"/>
                    <a:pt x="7161" y="6588"/>
                  </a:cubicBezTo>
                  <a:lnTo>
                    <a:pt x="7161" y="2853"/>
                  </a:lnTo>
                  <a:lnTo>
                    <a:pt x="7161" y="2853"/>
                  </a:lnTo>
                  <a:cubicBezTo>
                    <a:pt x="7163" y="2821"/>
                    <a:pt x="7164" y="2790"/>
                    <a:pt x="7166" y="2758"/>
                  </a:cubicBezTo>
                  <a:cubicBezTo>
                    <a:pt x="7170" y="2727"/>
                    <a:pt x="7173" y="2695"/>
                    <a:pt x="7177" y="2664"/>
                  </a:cubicBezTo>
                  <a:cubicBezTo>
                    <a:pt x="7182" y="2638"/>
                    <a:pt x="7187" y="2611"/>
                    <a:pt x="7192" y="2585"/>
                  </a:cubicBezTo>
                  <a:cubicBezTo>
                    <a:pt x="7201" y="2556"/>
                    <a:pt x="7209" y="2527"/>
                    <a:pt x="7218" y="2498"/>
                  </a:cubicBezTo>
                  <a:cubicBezTo>
                    <a:pt x="7227" y="2472"/>
                    <a:pt x="7236" y="2445"/>
                    <a:pt x="7245" y="2419"/>
                  </a:cubicBezTo>
                  <a:cubicBezTo>
                    <a:pt x="7257" y="2395"/>
                    <a:pt x="7269" y="2372"/>
                    <a:pt x="7281" y="2348"/>
                  </a:cubicBezTo>
                  <a:cubicBezTo>
                    <a:pt x="7293" y="2324"/>
                    <a:pt x="7306" y="2301"/>
                    <a:pt x="7318" y="2277"/>
                  </a:cubicBezTo>
                  <a:lnTo>
                    <a:pt x="7360" y="2214"/>
                  </a:lnTo>
                  <a:cubicBezTo>
                    <a:pt x="7376" y="2196"/>
                    <a:pt x="7391" y="2177"/>
                    <a:pt x="7407" y="2159"/>
                  </a:cubicBezTo>
                  <a:cubicBezTo>
                    <a:pt x="7423" y="2141"/>
                    <a:pt x="7438" y="2122"/>
                    <a:pt x="7454" y="2104"/>
                  </a:cubicBezTo>
                  <a:cubicBezTo>
                    <a:pt x="7472" y="2086"/>
                    <a:pt x="7489" y="2067"/>
                    <a:pt x="7507" y="2049"/>
                  </a:cubicBezTo>
                  <a:lnTo>
                    <a:pt x="7559" y="2009"/>
                  </a:lnTo>
                  <a:cubicBezTo>
                    <a:pt x="7578" y="1996"/>
                    <a:pt x="7598" y="1983"/>
                    <a:pt x="7617" y="1970"/>
                  </a:cubicBezTo>
                  <a:cubicBezTo>
                    <a:pt x="7634" y="1957"/>
                    <a:pt x="7652" y="1944"/>
                    <a:pt x="7669" y="1931"/>
                  </a:cubicBezTo>
                  <a:cubicBezTo>
                    <a:pt x="7688" y="1920"/>
                    <a:pt x="7708" y="1910"/>
                    <a:pt x="7727" y="1899"/>
                  </a:cubicBezTo>
                  <a:lnTo>
                    <a:pt x="7784" y="1875"/>
                  </a:lnTo>
                  <a:lnTo>
                    <a:pt x="7784" y="1875"/>
                  </a:lnTo>
                  <a:lnTo>
                    <a:pt x="7905" y="1820"/>
                  </a:lnTo>
                  <a:cubicBezTo>
                    <a:pt x="7943" y="1796"/>
                    <a:pt x="7982" y="1773"/>
                    <a:pt x="8020" y="1749"/>
                  </a:cubicBezTo>
                  <a:cubicBezTo>
                    <a:pt x="8039" y="1733"/>
                    <a:pt x="8059" y="1718"/>
                    <a:pt x="8078" y="1702"/>
                  </a:cubicBezTo>
                  <a:cubicBezTo>
                    <a:pt x="8097" y="1686"/>
                    <a:pt x="8116" y="1671"/>
                    <a:pt x="8135" y="1655"/>
                  </a:cubicBezTo>
                  <a:cubicBezTo>
                    <a:pt x="8154" y="1639"/>
                    <a:pt x="8174" y="1624"/>
                    <a:pt x="8193" y="1608"/>
                  </a:cubicBezTo>
                  <a:cubicBezTo>
                    <a:pt x="8210" y="1587"/>
                    <a:pt x="8228" y="1566"/>
                    <a:pt x="8245" y="1545"/>
                  </a:cubicBezTo>
                  <a:cubicBezTo>
                    <a:pt x="8263" y="1524"/>
                    <a:pt x="8280" y="1502"/>
                    <a:pt x="8298" y="1481"/>
                  </a:cubicBezTo>
                  <a:cubicBezTo>
                    <a:pt x="8314" y="1460"/>
                    <a:pt x="8329" y="1439"/>
                    <a:pt x="8345" y="1418"/>
                  </a:cubicBezTo>
                  <a:lnTo>
                    <a:pt x="8387" y="1340"/>
                  </a:lnTo>
                  <a:cubicBezTo>
                    <a:pt x="8399" y="1314"/>
                    <a:pt x="8411" y="1287"/>
                    <a:pt x="8423" y="1261"/>
                  </a:cubicBezTo>
                  <a:cubicBezTo>
                    <a:pt x="8435" y="1232"/>
                    <a:pt x="8448" y="1203"/>
                    <a:pt x="8460" y="1174"/>
                  </a:cubicBezTo>
                  <a:cubicBezTo>
                    <a:pt x="8469" y="1143"/>
                    <a:pt x="8477" y="1111"/>
                    <a:pt x="8486" y="1080"/>
                  </a:cubicBezTo>
                  <a:cubicBezTo>
                    <a:pt x="8495" y="1046"/>
                    <a:pt x="8503" y="1011"/>
                    <a:pt x="8512" y="977"/>
                  </a:cubicBezTo>
                  <a:cubicBezTo>
                    <a:pt x="8517" y="943"/>
                    <a:pt x="8523" y="909"/>
                    <a:pt x="8528" y="875"/>
                  </a:cubicBezTo>
                  <a:lnTo>
                    <a:pt x="8528" y="875"/>
                  </a:lnTo>
                  <a:cubicBezTo>
                    <a:pt x="8530" y="849"/>
                    <a:pt x="8531" y="822"/>
                    <a:pt x="8533" y="796"/>
                  </a:cubicBezTo>
                  <a:lnTo>
                    <a:pt x="8533" y="725"/>
                  </a:lnTo>
                  <a:cubicBezTo>
                    <a:pt x="8531" y="701"/>
                    <a:pt x="8530" y="678"/>
                    <a:pt x="8528" y="654"/>
                  </a:cubicBezTo>
                  <a:cubicBezTo>
                    <a:pt x="8526" y="633"/>
                    <a:pt x="8525" y="612"/>
                    <a:pt x="8523" y="591"/>
                  </a:cubicBezTo>
                  <a:cubicBezTo>
                    <a:pt x="8518" y="567"/>
                    <a:pt x="8512" y="544"/>
                    <a:pt x="8507" y="520"/>
                  </a:cubicBezTo>
                  <a:cubicBezTo>
                    <a:pt x="8502" y="499"/>
                    <a:pt x="8496" y="478"/>
                    <a:pt x="8491" y="457"/>
                  </a:cubicBezTo>
                  <a:lnTo>
                    <a:pt x="8470" y="394"/>
                  </a:lnTo>
                  <a:cubicBezTo>
                    <a:pt x="8461" y="373"/>
                    <a:pt x="8453" y="352"/>
                    <a:pt x="8444" y="331"/>
                  </a:cubicBezTo>
                  <a:cubicBezTo>
                    <a:pt x="8435" y="313"/>
                    <a:pt x="8427" y="294"/>
                    <a:pt x="8418" y="276"/>
                  </a:cubicBezTo>
                  <a:cubicBezTo>
                    <a:pt x="8408" y="258"/>
                    <a:pt x="8397" y="239"/>
                    <a:pt x="8387" y="221"/>
                  </a:cubicBezTo>
                  <a:cubicBezTo>
                    <a:pt x="8375" y="205"/>
                    <a:pt x="8362" y="189"/>
                    <a:pt x="8350" y="173"/>
                  </a:cubicBezTo>
                  <a:cubicBezTo>
                    <a:pt x="8338" y="157"/>
                    <a:pt x="8325" y="142"/>
                    <a:pt x="8313" y="126"/>
                  </a:cubicBezTo>
                  <a:lnTo>
                    <a:pt x="8277" y="87"/>
                  </a:lnTo>
                  <a:cubicBezTo>
                    <a:pt x="8263" y="76"/>
                    <a:pt x="8249" y="66"/>
                    <a:pt x="8235" y="55"/>
                  </a:cubicBezTo>
                  <a:cubicBezTo>
                    <a:pt x="8221" y="45"/>
                    <a:pt x="8207" y="34"/>
                    <a:pt x="8193" y="24"/>
                  </a:cubicBezTo>
                  <a:cubicBezTo>
                    <a:pt x="8177" y="16"/>
                    <a:pt x="8162" y="8"/>
                    <a:pt x="8146" y="0"/>
                  </a:cubicBezTo>
                  <a:lnTo>
                    <a:pt x="6689" y="0"/>
                  </a:lnTo>
                  <a:lnTo>
                    <a:pt x="6689" y="0"/>
                  </a:lnTo>
                  <a:cubicBezTo>
                    <a:pt x="6707" y="45"/>
                    <a:pt x="6724" y="89"/>
                    <a:pt x="6742" y="134"/>
                  </a:cubicBezTo>
                  <a:cubicBezTo>
                    <a:pt x="6756" y="179"/>
                    <a:pt x="6770" y="223"/>
                    <a:pt x="6784" y="268"/>
                  </a:cubicBezTo>
                  <a:cubicBezTo>
                    <a:pt x="6794" y="310"/>
                    <a:pt x="6805" y="352"/>
                    <a:pt x="6815" y="394"/>
                  </a:cubicBezTo>
                  <a:cubicBezTo>
                    <a:pt x="6824" y="431"/>
                    <a:pt x="6832" y="467"/>
                    <a:pt x="6841" y="504"/>
                  </a:cubicBezTo>
                  <a:cubicBezTo>
                    <a:pt x="6846" y="536"/>
                    <a:pt x="6852" y="567"/>
                    <a:pt x="6857" y="599"/>
                  </a:cubicBezTo>
                  <a:cubicBezTo>
                    <a:pt x="6859" y="625"/>
                    <a:pt x="6860" y="652"/>
                    <a:pt x="6862" y="678"/>
                  </a:cubicBezTo>
                  <a:cubicBezTo>
                    <a:pt x="6864" y="702"/>
                    <a:pt x="6865" y="725"/>
                    <a:pt x="6867" y="749"/>
                  </a:cubicBezTo>
                  <a:lnTo>
                    <a:pt x="6867" y="2853"/>
                  </a:lnTo>
                  <a:lnTo>
                    <a:pt x="6867" y="6588"/>
                  </a:lnTo>
                  <a:lnTo>
                    <a:pt x="6867" y="6588"/>
                  </a:lnTo>
                  <a:lnTo>
                    <a:pt x="6867" y="6635"/>
                  </a:lnTo>
                  <a:cubicBezTo>
                    <a:pt x="6864" y="6648"/>
                    <a:pt x="6860" y="6662"/>
                    <a:pt x="6857" y="6675"/>
                  </a:cubicBezTo>
                  <a:cubicBezTo>
                    <a:pt x="6854" y="6685"/>
                    <a:pt x="6850" y="6696"/>
                    <a:pt x="6847" y="6706"/>
                  </a:cubicBezTo>
                  <a:cubicBezTo>
                    <a:pt x="6840" y="6717"/>
                    <a:pt x="6833" y="6727"/>
                    <a:pt x="6826" y="6738"/>
                  </a:cubicBezTo>
                  <a:cubicBezTo>
                    <a:pt x="6819" y="6748"/>
                    <a:pt x="6812" y="6759"/>
                    <a:pt x="6805" y="6769"/>
                  </a:cubicBezTo>
                  <a:cubicBezTo>
                    <a:pt x="6798" y="6774"/>
                    <a:pt x="6791" y="6780"/>
                    <a:pt x="6784" y="6785"/>
                  </a:cubicBezTo>
                  <a:cubicBezTo>
                    <a:pt x="6775" y="6790"/>
                    <a:pt x="6766" y="6796"/>
                    <a:pt x="6757" y="6801"/>
                  </a:cubicBezTo>
                  <a:lnTo>
                    <a:pt x="6726" y="6801"/>
                  </a:lnTo>
                  <a:lnTo>
                    <a:pt x="5285" y="6801"/>
                  </a:lnTo>
                  <a:lnTo>
                    <a:pt x="5285" y="6801"/>
                  </a:lnTo>
                  <a:lnTo>
                    <a:pt x="5259" y="6801"/>
                  </a:lnTo>
                  <a:cubicBezTo>
                    <a:pt x="5249" y="6796"/>
                    <a:pt x="5238" y="6790"/>
                    <a:pt x="5228" y="6785"/>
                  </a:cubicBezTo>
                  <a:cubicBezTo>
                    <a:pt x="5221" y="6780"/>
                    <a:pt x="5214" y="6774"/>
                    <a:pt x="5207" y="6769"/>
                  </a:cubicBezTo>
                  <a:cubicBezTo>
                    <a:pt x="5200" y="6759"/>
                    <a:pt x="5193" y="6748"/>
                    <a:pt x="5186" y="6738"/>
                  </a:cubicBezTo>
                  <a:cubicBezTo>
                    <a:pt x="5181" y="6727"/>
                    <a:pt x="5175" y="6717"/>
                    <a:pt x="5170" y="6706"/>
                  </a:cubicBezTo>
                  <a:cubicBezTo>
                    <a:pt x="5165" y="6696"/>
                    <a:pt x="5160" y="6685"/>
                    <a:pt x="5155" y="6675"/>
                  </a:cubicBezTo>
                  <a:cubicBezTo>
                    <a:pt x="5153" y="6662"/>
                    <a:pt x="5151" y="6648"/>
                    <a:pt x="5149" y="6635"/>
                  </a:cubicBezTo>
                  <a:cubicBezTo>
                    <a:pt x="5147" y="6619"/>
                    <a:pt x="5146" y="6604"/>
                    <a:pt x="5144" y="6588"/>
                  </a:cubicBezTo>
                  <a:lnTo>
                    <a:pt x="5144" y="2853"/>
                  </a:lnTo>
                  <a:lnTo>
                    <a:pt x="5144" y="2853"/>
                  </a:lnTo>
                  <a:cubicBezTo>
                    <a:pt x="5146" y="2821"/>
                    <a:pt x="5147" y="2790"/>
                    <a:pt x="5149" y="2758"/>
                  </a:cubicBezTo>
                  <a:cubicBezTo>
                    <a:pt x="5153" y="2727"/>
                    <a:pt x="5156" y="2695"/>
                    <a:pt x="5160" y="2664"/>
                  </a:cubicBezTo>
                  <a:cubicBezTo>
                    <a:pt x="5165" y="2638"/>
                    <a:pt x="5170" y="2611"/>
                    <a:pt x="5175" y="2585"/>
                  </a:cubicBezTo>
                  <a:lnTo>
                    <a:pt x="5202" y="2498"/>
                  </a:lnTo>
                  <a:cubicBezTo>
                    <a:pt x="5211" y="2472"/>
                    <a:pt x="5219" y="2445"/>
                    <a:pt x="5228" y="2419"/>
                  </a:cubicBezTo>
                  <a:cubicBezTo>
                    <a:pt x="5240" y="2395"/>
                    <a:pt x="5253" y="2372"/>
                    <a:pt x="5265" y="2348"/>
                  </a:cubicBezTo>
                  <a:cubicBezTo>
                    <a:pt x="5277" y="2324"/>
                    <a:pt x="5289" y="2301"/>
                    <a:pt x="5301" y="2277"/>
                  </a:cubicBezTo>
                  <a:lnTo>
                    <a:pt x="5343" y="2214"/>
                  </a:lnTo>
                  <a:cubicBezTo>
                    <a:pt x="5359" y="2196"/>
                    <a:pt x="5374" y="2177"/>
                    <a:pt x="5390" y="2159"/>
                  </a:cubicBezTo>
                  <a:cubicBezTo>
                    <a:pt x="5406" y="2141"/>
                    <a:pt x="5421" y="2122"/>
                    <a:pt x="5437" y="2104"/>
                  </a:cubicBezTo>
                  <a:cubicBezTo>
                    <a:pt x="5455" y="2086"/>
                    <a:pt x="5472" y="2067"/>
                    <a:pt x="5490" y="2049"/>
                  </a:cubicBezTo>
                  <a:lnTo>
                    <a:pt x="5542" y="2009"/>
                  </a:lnTo>
                  <a:cubicBezTo>
                    <a:pt x="5561" y="1996"/>
                    <a:pt x="5581" y="1983"/>
                    <a:pt x="5600" y="1970"/>
                  </a:cubicBezTo>
                  <a:cubicBezTo>
                    <a:pt x="5617" y="1957"/>
                    <a:pt x="5635" y="1944"/>
                    <a:pt x="5652" y="1931"/>
                  </a:cubicBezTo>
                  <a:cubicBezTo>
                    <a:pt x="5671" y="1920"/>
                    <a:pt x="5691" y="1910"/>
                    <a:pt x="5710" y="1899"/>
                  </a:cubicBezTo>
                  <a:lnTo>
                    <a:pt x="5767" y="1875"/>
                  </a:lnTo>
                  <a:lnTo>
                    <a:pt x="5767" y="1875"/>
                  </a:lnTo>
                  <a:lnTo>
                    <a:pt x="5888" y="1820"/>
                  </a:lnTo>
                  <a:cubicBezTo>
                    <a:pt x="5926" y="1796"/>
                    <a:pt x="5965" y="1773"/>
                    <a:pt x="6003" y="1749"/>
                  </a:cubicBezTo>
                  <a:cubicBezTo>
                    <a:pt x="6022" y="1733"/>
                    <a:pt x="6042" y="1718"/>
                    <a:pt x="6061" y="1702"/>
                  </a:cubicBezTo>
                  <a:cubicBezTo>
                    <a:pt x="6080" y="1686"/>
                    <a:pt x="6099" y="1671"/>
                    <a:pt x="6118" y="1655"/>
                  </a:cubicBezTo>
                  <a:cubicBezTo>
                    <a:pt x="6137" y="1639"/>
                    <a:pt x="6157" y="1624"/>
                    <a:pt x="6176" y="1608"/>
                  </a:cubicBezTo>
                  <a:cubicBezTo>
                    <a:pt x="6193" y="1587"/>
                    <a:pt x="6211" y="1566"/>
                    <a:pt x="6228" y="1545"/>
                  </a:cubicBezTo>
                  <a:cubicBezTo>
                    <a:pt x="6246" y="1524"/>
                    <a:pt x="6263" y="1502"/>
                    <a:pt x="6281" y="1481"/>
                  </a:cubicBezTo>
                  <a:cubicBezTo>
                    <a:pt x="6297" y="1460"/>
                    <a:pt x="6312" y="1439"/>
                    <a:pt x="6328" y="1418"/>
                  </a:cubicBezTo>
                  <a:lnTo>
                    <a:pt x="6370" y="1340"/>
                  </a:lnTo>
                  <a:cubicBezTo>
                    <a:pt x="6382" y="1314"/>
                    <a:pt x="6394" y="1287"/>
                    <a:pt x="6406" y="1261"/>
                  </a:cubicBezTo>
                  <a:cubicBezTo>
                    <a:pt x="6418" y="1232"/>
                    <a:pt x="6431" y="1203"/>
                    <a:pt x="6443" y="1174"/>
                  </a:cubicBezTo>
                  <a:cubicBezTo>
                    <a:pt x="6452" y="1143"/>
                    <a:pt x="6460" y="1111"/>
                    <a:pt x="6469" y="1080"/>
                  </a:cubicBezTo>
                  <a:cubicBezTo>
                    <a:pt x="6478" y="1046"/>
                    <a:pt x="6487" y="1011"/>
                    <a:pt x="6496" y="977"/>
                  </a:cubicBezTo>
                  <a:lnTo>
                    <a:pt x="6511" y="875"/>
                  </a:lnTo>
                  <a:lnTo>
                    <a:pt x="6511" y="875"/>
                  </a:lnTo>
                  <a:cubicBezTo>
                    <a:pt x="6513" y="849"/>
                    <a:pt x="6515" y="822"/>
                    <a:pt x="6517" y="796"/>
                  </a:cubicBezTo>
                  <a:lnTo>
                    <a:pt x="6517" y="725"/>
                  </a:lnTo>
                  <a:cubicBezTo>
                    <a:pt x="6515" y="701"/>
                    <a:pt x="6513" y="678"/>
                    <a:pt x="6511" y="654"/>
                  </a:cubicBezTo>
                  <a:cubicBezTo>
                    <a:pt x="6509" y="633"/>
                    <a:pt x="6508" y="612"/>
                    <a:pt x="6506" y="591"/>
                  </a:cubicBezTo>
                  <a:cubicBezTo>
                    <a:pt x="6501" y="567"/>
                    <a:pt x="6495" y="544"/>
                    <a:pt x="6490" y="520"/>
                  </a:cubicBezTo>
                  <a:lnTo>
                    <a:pt x="6475" y="457"/>
                  </a:lnTo>
                  <a:lnTo>
                    <a:pt x="6454" y="394"/>
                  </a:lnTo>
                  <a:lnTo>
                    <a:pt x="6427" y="331"/>
                  </a:lnTo>
                  <a:cubicBezTo>
                    <a:pt x="6418" y="313"/>
                    <a:pt x="6410" y="294"/>
                    <a:pt x="6401" y="276"/>
                  </a:cubicBezTo>
                  <a:cubicBezTo>
                    <a:pt x="6391" y="258"/>
                    <a:pt x="6380" y="239"/>
                    <a:pt x="6370" y="221"/>
                  </a:cubicBezTo>
                  <a:cubicBezTo>
                    <a:pt x="6358" y="205"/>
                    <a:pt x="6345" y="189"/>
                    <a:pt x="6333" y="173"/>
                  </a:cubicBezTo>
                  <a:cubicBezTo>
                    <a:pt x="6321" y="157"/>
                    <a:pt x="6308" y="142"/>
                    <a:pt x="6296" y="126"/>
                  </a:cubicBezTo>
                  <a:lnTo>
                    <a:pt x="6260" y="87"/>
                  </a:lnTo>
                  <a:cubicBezTo>
                    <a:pt x="6246" y="76"/>
                    <a:pt x="6232" y="66"/>
                    <a:pt x="6218" y="55"/>
                  </a:cubicBezTo>
                  <a:cubicBezTo>
                    <a:pt x="6204" y="45"/>
                    <a:pt x="6190" y="34"/>
                    <a:pt x="6176" y="24"/>
                  </a:cubicBezTo>
                  <a:cubicBezTo>
                    <a:pt x="6160" y="16"/>
                    <a:pt x="6145" y="8"/>
                    <a:pt x="6129" y="0"/>
                  </a:cubicBezTo>
                  <a:lnTo>
                    <a:pt x="4667" y="0"/>
                  </a:lnTo>
                  <a:lnTo>
                    <a:pt x="4667" y="0"/>
                  </a:lnTo>
                  <a:cubicBezTo>
                    <a:pt x="4685" y="45"/>
                    <a:pt x="4702" y="89"/>
                    <a:pt x="4720" y="134"/>
                  </a:cubicBezTo>
                  <a:cubicBezTo>
                    <a:pt x="4734" y="179"/>
                    <a:pt x="4748" y="223"/>
                    <a:pt x="4762" y="268"/>
                  </a:cubicBezTo>
                  <a:cubicBezTo>
                    <a:pt x="4772" y="310"/>
                    <a:pt x="4783" y="352"/>
                    <a:pt x="4793" y="394"/>
                  </a:cubicBezTo>
                  <a:cubicBezTo>
                    <a:pt x="4802" y="431"/>
                    <a:pt x="4810" y="467"/>
                    <a:pt x="4819" y="504"/>
                  </a:cubicBezTo>
                  <a:cubicBezTo>
                    <a:pt x="4823" y="536"/>
                    <a:pt x="4826" y="567"/>
                    <a:pt x="4830" y="599"/>
                  </a:cubicBezTo>
                  <a:cubicBezTo>
                    <a:pt x="4833" y="625"/>
                    <a:pt x="4837" y="652"/>
                    <a:pt x="4840" y="678"/>
                  </a:cubicBezTo>
                  <a:cubicBezTo>
                    <a:pt x="4842" y="702"/>
                    <a:pt x="4843" y="725"/>
                    <a:pt x="4845" y="749"/>
                  </a:cubicBezTo>
                  <a:lnTo>
                    <a:pt x="4845" y="2853"/>
                  </a:lnTo>
                  <a:lnTo>
                    <a:pt x="4845" y="6588"/>
                  </a:lnTo>
                  <a:lnTo>
                    <a:pt x="4845" y="6588"/>
                  </a:lnTo>
                  <a:lnTo>
                    <a:pt x="4845" y="6635"/>
                  </a:lnTo>
                  <a:cubicBezTo>
                    <a:pt x="4842" y="6648"/>
                    <a:pt x="4838" y="6662"/>
                    <a:pt x="4835" y="6675"/>
                  </a:cubicBezTo>
                  <a:cubicBezTo>
                    <a:pt x="4832" y="6685"/>
                    <a:pt x="4828" y="6696"/>
                    <a:pt x="4825" y="6706"/>
                  </a:cubicBezTo>
                  <a:cubicBezTo>
                    <a:pt x="4818" y="6717"/>
                    <a:pt x="4811" y="6727"/>
                    <a:pt x="4804" y="6738"/>
                  </a:cubicBezTo>
                  <a:cubicBezTo>
                    <a:pt x="4797" y="6748"/>
                    <a:pt x="4790" y="6759"/>
                    <a:pt x="4783" y="6769"/>
                  </a:cubicBezTo>
                  <a:cubicBezTo>
                    <a:pt x="4776" y="6774"/>
                    <a:pt x="4769" y="6780"/>
                    <a:pt x="4762" y="6785"/>
                  </a:cubicBezTo>
                  <a:cubicBezTo>
                    <a:pt x="4753" y="6790"/>
                    <a:pt x="4744" y="6796"/>
                    <a:pt x="4735" y="6801"/>
                  </a:cubicBezTo>
                  <a:lnTo>
                    <a:pt x="4704" y="6801"/>
                  </a:lnTo>
                  <a:lnTo>
                    <a:pt x="3263" y="6801"/>
                  </a:lnTo>
                  <a:lnTo>
                    <a:pt x="3263" y="6801"/>
                  </a:lnTo>
                  <a:lnTo>
                    <a:pt x="3232" y="6801"/>
                  </a:lnTo>
                  <a:cubicBezTo>
                    <a:pt x="3223" y="6796"/>
                    <a:pt x="3215" y="6790"/>
                    <a:pt x="3206" y="6785"/>
                  </a:cubicBezTo>
                  <a:cubicBezTo>
                    <a:pt x="3199" y="6780"/>
                    <a:pt x="3192" y="6774"/>
                    <a:pt x="3185" y="6769"/>
                  </a:cubicBezTo>
                  <a:cubicBezTo>
                    <a:pt x="3178" y="6759"/>
                    <a:pt x="3171" y="6748"/>
                    <a:pt x="3164" y="6738"/>
                  </a:cubicBezTo>
                  <a:cubicBezTo>
                    <a:pt x="3159" y="6727"/>
                    <a:pt x="3153" y="6717"/>
                    <a:pt x="3148" y="6706"/>
                  </a:cubicBezTo>
                  <a:cubicBezTo>
                    <a:pt x="3143" y="6696"/>
                    <a:pt x="3138" y="6685"/>
                    <a:pt x="3133" y="6675"/>
                  </a:cubicBezTo>
                  <a:cubicBezTo>
                    <a:pt x="3131" y="6662"/>
                    <a:pt x="3129" y="6648"/>
                    <a:pt x="3127" y="6635"/>
                  </a:cubicBezTo>
                  <a:cubicBezTo>
                    <a:pt x="3125" y="6619"/>
                    <a:pt x="3124" y="6604"/>
                    <a:pt x="3122" y="6588"/>
                  </a:cubicBezTo>
                  <a:lnTo>
                    <a:pt x="3122" y="2853"/>
                  </a:lnTo>
                  <a:lnTo>
                    <a:pt x="3122" y="2853"/>
                  </a:lnTo>
                  <a:cubicBezTo>
                    <a:pt x="3124" y="2821"/>
                    <a:pt x="3125" y="2790"/>
                    <a:pt x="3127" y="2758"/>
                  </a:cubicBezTo>
                  <a:cubicBezTo>
                    <a:pt x="3131" y="2727"/>
                    <a:pt x="3134" y="2695"/>
                    <a:pt x="3138" y="2664"/>
                  </a:cubicBezTo>
                  <a:cubicBezTo>
                    <a:pt x="3143" y="2638"/>
                    <a:pt x="3148" y="2611"/>
                    <a:pt x="3153" y="2585"/>
                  </a:cubicBezTo>
                  <a:lnTo>
                    <a:pt x="3180" y="2498"/>
                  </a:lnTo>
                  <a:cubicBezTo>
                    <a:pt x="3189" y="2472"/>
                    <a:pt x="3197" y="2445"/>
                    <a:pt x="3206" y="2419"/>
                  </a:cubicBezTo>
                  <a:cubicBezTo>
                    <a:pt x="3218" y="2395"/>
                    <a:pt x="3231" y="2372"/>
                    <a:pt x="3243" y="2348"/>
                  </a:cubicBezTo>
                  <a:cubicBezTo>
                    <a:pt x="3255" y="2324"/>
                    <a:pt x="3267" y="2301"/>
                    <a:pt x="3279" y="2277"/>
                  </a:cubicBezTo>
                  <a:lnTo>
                    <a:pt x="3321" y="2214"/>
                  </a:lnTo>
                  <a:cubicBezTo>
                    <a:pt x="3337" y="2196"/>
                    <a:pt x="3352" y="2177"/>
                    <a:pt x="3368" y="2159"/>
                  </a:cubicBezTo>
                  <a:cubicBezTo>
                    <a:pt x="3384" y="2141"/>
                    <a:pt x="3399" y="2122"/>
                    <a:pt x="3415" y="2104"/>
                  </a:cubicBezTo>
                  <a:cubicBezTo>
                    <a:pt x="3433" y="2086"/>
                    <a:pt x="3450" y="2067"/>
                    <a:pt x="3468" y="2049"/>
                  </a:cubicBezTo>
                  <a:lnTo>
                    <a:pt x="3520" y="2009"/>
                  </a:lnTo>
                  <a:cubicBezTo>
                    <a:pt x="3539" y="1996"/>
                    <a:pt x="3559" y="1983"/>
                    <a:pt x="3578" y="1970"/>
                  </a:cubicBezTo>
                  <a:cubicBezTo>
                    <a:pt x="3595" y="1957"/>
                    <a:pt x="3613" y="1944"/>
                    <a:pt x="3630" y="1931"/>
                  </a:cubicBezTo>
                  <a:cubicBezTo>
                    <a:pt x="3649" y="1920"/>
                    <a:pt x="3669" y="1910"/>
                    <a:pt x="3688" y="1899"/>
                  </a:cubicBezTo>
                  <a:lnTo>
                    <a:pt x="3745" y="1875"/>
                  </a:lnTo>
                  <a:lnTo>
                    <a:pt x="3745" y="1875"/>
                  </a:lnTo>
                  <a:cubicBezTo>
                    <a:pt x="3784" y="1857"/>
                    <a:pt x="3822" y="1838"/>
                    <a:pt x="3861" y="1820"/>
                  </a:cubicBezTo>
                  <a:lnTo>
                    <a:pt x="3981" y="1749"/>
                  </a:lnTo>
                  <a:cubicBezTo>
                    <a:pt x="4000" y="1733"/>
                    <a:pt x="4020" y="1718"/>
                    <a:pt x="4039" y="1702"/>
                  </a:cubicBezTo>
                  <a:cubicBezTo>
                    <a:pt x="4058" y="1686"/>
                    <a:pt x="4077" y="1671"/>
                    <a:pt x="4096" y="1655"/>
                  </a:cubicBezTo>
                  <a:cubicBezTo>
                    <a:pt x="4115" y="1639"/>
                    <a:pt x="4135" y="1624"/>
                    <a:pt x="4154" y="1608"/>
                  </a:cubicBezTo>
                  <a:cubicBezTo>
                    <a:pt x="4171" y="1587"/>
                    <a:pt x="4189" y="1566"/>
                    <a:pt x="4206" y="1545"/>
                  </a:cubicBezTo>
                  <a:cubicBezTo>
                    <a:pt x="4222" y="1524"/>
                    <a:pt x="4238" y="1502"/>
                    <a:pt x="4254" y="1481"/>
                  </a:cubicBezTo>
                  <a:cubicBezTo>
                    <a:pt x="4270" y="1460"/>
                    <a:pt x="4285" y="1439"/>
                    <a:pt x="4301" y="1418"/>
                  </a:cubicBezTo>
                  <a:cubicBezTo>
                    <a:pt x="4317" y="1392"/>
                    <a:pt x="4332" y="1366"/>
                    <a:pt x="4348" y="1340"/>
                  </a:cubicBezTo>
                  <a:cubicBezTo>
                    <a:pt x="4360" y="1314"/>
                    <a:pt x="4372" y="1287"/>
                    <a:pt x="4384" y="1261"/>
                  </a:cubicBezTo>
                  <a:cubicBezTo>
                    <a:pt x="4396" y="1232"/>
                    <a:pt x="4409" y="1203"/>
                    <a:pt x="4421" y="1174"/>
                  </a:cubicBezTo>
                  <a:cubicBezTo>
                    <a:pt x="4430" y="1143"/>
                    <a:pt x="4438" y="1111"/>
                    <a:pt x="4447" y="1080"/>
                  </a:cubicBezTo>
                  <a:cubicBezTo>
                    <a:pt x="4456" y="1046"/>
                    <a:pt x="4465" y="1011"/>
                    <a:pt x="4474" y="977"/>
                  </a:cubicBezTo>
                  <a:lnTo>
                    <a:pt x="4489" y="875"/>
                  </a:lnTo>
                  <a:lnTo>
                    <a:pt x="4489" y="875"/>
                  </a:lnTo>
                  <a:cubicBezTo>
                    <a:pt x="4491" y="849"/>
                    <a:pt x="4492" y="822"/>
                    <a:pt x="4494" y="796"/>
                  </a:cubicBezTo>
                  <a:lnTo>
                    <a:pt x="4494" y="725"/>
                  </a:lnTo>
                  <a:cubicBezTo>
                    <a:pt x="4492" y="701"/>
                    <a:pt x="4491" y="678"/>
                    <a:pt x="4489" y="654"/>
                  </a:cubicBezTo>
                  <a:cubicBezTo>
                    <a:pt x="4487" y="633"/>
                    <a:pt x="4486" y="612"/>
                    <a:pt x="4484" y="591"/>
                  </a:cubicBezTo>
                  <a:cubicBezTo>
                    <a:pt x="4479" y="567"/>
                    <a:pt x="4473" y="544"/>
                    <a:pt x="4468" y="520"/>
                  </a:cubicBezTo>
                  <a:lnTo>
                    <a:pt x="4453" y="457"/>
                  </a:lnTo>
                  <a:lnTo>
                    <a:pt x="4432" y="394"/>
                  </a:lnTo>
                  <a:lnTo>
                    <a:pt x="4405" y="331"/>
                  </a:lnTo>
                  <a:cubicBezTo>
                    <a:pt x="4395" y="313"/>
                    <a:pt x="4384" y="294"/>
                    <a:pt x="4374" y="276"/>
                  </a:cubicBezTo>
                  <a:cubicBezTo>
                    <a:pt x="4365" y="258"/>
                    <a:pt x="4357" y="239"/>
                    <a:pt x="4348" y="221"/>
                  </a:cubicBezTo>
                  <a:cubicBezTo>
                    <a:pt x="4336" y="205"/>
                    <a:pt x="4323" y="189"/>
                    <a:pt x="4311" y="173"/>
                  </a:cubicBezTo>
                  <a:cubicBezTo>
                    <a:pt x="4299" y="157"/>
                    <a:pt x="4286" y="142"/>
                    <a:pt x="4274" y="126"/>
                  </a:cubicBezTo>
                  <a:cubicBezTo>
                    <a:pt x="4260" y="113"/>
                    <a:pt x="4247" y="100"/>
                    <a:pt x="4233" y="87"/>
                  </a:cubicBezTo>
                  <a:cubicBezTo>
                    <a:pt x="4221" y="76"/>
                    <a:pt x="4208" y="66"/>
                    <a:pt x="4196" y="55"/>
                  </a:cubicBezTo>
                  <a:cubicBezTo>
                    <a:pt x="4180" y="45"/>
                    <a:pt x="4165" y="34"/>
                    <a:pt x="4149" y="24"/>
                  </a:cubicBezTo>
                  <a:lnTo>
                    <a:pt x="4107" y="0"/>
                  </a:lnTo>
                  <a:lnTo>
                    <a:pt x="0" y="0"/>
                  </a:lnTo>
                  <a:lnTo>
                    <a:pt x="0" y="7582"/>
                  </a:lnTo>
                  <a:lnTo>
                    <a:pt x="10016" y="7508"/>
                  </a:lnTo>
                  <a:cubicBezTo>
                    <a:pt x="10011" y="5005"/>
                    <a:pt x="10005" y="2503"/>
                    <a:pt x="10000" y="0"/>
                  </a:cubicBezTo>
                  <a:close/>
                </a:path>
              </a:pathLst>
            </a:custGeom>
            <a:solidFill>
              <a:schemeClr val="bg2">
                <a:lumMod val="85000"/>
              </a:schemeClr>
            </a:solidFill>
            <a:ln>
              <a:noFill/>
            </a:ln>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699" name="Freeform 10"/>
            <p:cNvSpPr>
              <a:spLocks/>
            </p:cNvSpPr>
            <p:nvPr/>
          </p:nvSpPr>
          <p:spPr bwMode="auto">
            <a:xfrm>
              <a:off x="5699434" y="2052676"/>
              <a:ext cx="1221572" cy="3259044"/>
            </a:xfrm>
            <a:custGeom>
              <a:avLst/>
              <a:gdLst>
                <a:gd name="T0" fmla="*/ 322 w 658"/>
                <a:gd name="T1" fmla="*/ 0 h 1862"/>
                <a:gd name="T2" fmla="*/ 264 w 658"/>
                <a:gd name="T3" fmla="*/ 8 h 1862"/>
                <a:gd name="T4" fmla="*/ 206 w 658"/>
                <a:gd name="T5" fmla="*/ 24 h 1862"/>
                <a:gd name="T6" fmla="*/ 162 w 658"/>
                <a:gd name="T7" fmla="*/ 44 h 1862"/>
                <a:gd name="T8" fmla="*/ 120 w 658"/>
                <a:gd name="T9" fmla="*/ 70 h 1862"/>
                <a:gd name="T10" fmla="*/ 80 w 658"/>
                <a:gd name="T11" fmla="*/ 108 h 1862"/>
                <a:gd name="T12" fmla="*/ 294 w 658"/>
                <a:gd name="T13" fmla="*/ 130 h 1862"/>
                <a:gd name="T14" fmla="*/ 322 w 658"/>
                <a:gd name="T15" fmla="*/ 128 h 1862"/>
                <a:gd name="T16" fmla="*/ 344 w 658"/>
                <a:gd name="T17" fmla="*/ 130 h 1862"/>
                <a:gd name="T18" fmla="*/ 386 w 658"/>
                <a:gd name="T19" fmla="*/ 140 h 1862"/>
                <a:gd name="T20" fmla="*/ 424 w 658"/>
                <a:gd name="T21" fmla="*/ 158 h 1862"/>
                <a:gd name="T22" fmla="*/ 458 w 658"/>
                <a:gd name="T23" fmla="*/ 184 h 1862"/>
                <a:gd name="T24" fmla="*/ 486 w 658"/>
                <a:gd name="T25" fmla="*/ 216 h 1862"/>
                <a:gd name="T26" fmla="*/ 508 w 658"/>
                <a:gd name="T27" fmla="*/ 252 h 1862"/>
                <a:gd name="T28" fmla="*/ 520 w 658"/>
                <a:gd name="T29" fmla="*/ 292 h 1862"/>
                <a:gd name="T30" fmla="*/ 524 w 658"/>
                <a:gd name="T31" fmla="*/ 336 h 1862"/>
                <a:gd name="T32" fmla="*/ 522 w 658"/>
                <a:gd name="T33" fmla="*/ 358 h 1862"/>
                <a:gd name="T34" fmla="*/ 506 w 658"/>
                <a:gd name="T35" fmla="*/ 410 h 1862"/>
                <a:gd name="T36" fmla="*/ 482 w 658"/>
                <a:gd name="T37" fmla="*/ 456 h 1862"/>
                <a:gd name="T38" fmla="*/ 452 w 658"/>
                <a:gd name="T39" fmla="*/ 496 h 1862"/>
                <a:gd name="T40" fmla="*/ 414 w 658"/>
                <a:gd name="T41" fmla="*/ 528 h 1862"/>
                <a:gd name="T42" fmla="*/ 372 w 658"/>
                <a:gd name="T43" fmla="*/ 556 h 1862"/>
                <a:gd name="T44" fmla="*/ 328 w 658"/>
                <a:gd name="T45" fmla="*/ 580 h 1862"/>
                <a:gd name="T46" fmla="*/ 238 w 658"/>
                <a:gd name="T47" fmla="*/ 612 h 1862"/>
                <a:gd name="T48" fmla="*/ 216 w 658"/>
                <a:gd name="T49" fmla="*/ 618 h 1862"/>
                <a:gd name="T50" fmla="*/ 174 w 658"/>
                <a:gd name="T51" fmla="*/ 636 h 1862"/>
                <a:gd name="T52" fmla="*/ 132 w 658"/>
                <a:gd name="T53" fmla="*/ 656 h 1862"/>
                <a:gd name="T54" fmla="*/ 94 w 658"/>
                <a:gd name="T55" fmla="*/ 684 h 1862"/>
                <a:gd name="T56" fmla="*/ 60 w 658"/>
                <a:gd name="T57" fmla="*/ 714 h 1862"/>
                <a:gd name="T58" fmla="*/ 32 w 658"/>
                <a:gd name="T59" fmla="*/ 750 h 1862"/>
                <a:gd name="T60" fmla="*/ 12 w 658"/>
                <a:gd name="T61" fmla="*/ 792 h 1862"/>
                <a:gd name="T62" fmla="*/ 2 w 658"/>
                <a:gd name="T63" fmla="*/ 836 h 1862"/>
                <a:gd name="T64" fmla="*/ 0 w 658"/>
                <a:gd name="T65" fmla="*/ 1808 h 1862"/>
                <a:gd name="T66" fmla="*/ 2 w 658"/>
                <a:gd name="T67" fmla="*/ 1820 h 1862"/>
                <a:gd name="T68" fmla="*/ 10 w 658"/>
                <a:gd name="T69" fmla="*/ 1838 h 1862"/>
                <a:gd name="T70" fmla="*/ 24 w 658"/>
                <a:gd name="T71" fmla="*/ 1854 h 1862"/>
                <a:gd name="T72" fmla="*/ 42 w 658"/>
                <a:gd name="T73" fmla="*/ 1862 h 1862"/>
                <a:gd name="T74" fmla="*/ 604 w 658"/>
                <a:gd name="T75" fmla="*/ 1862 h 1862"/>
                <a:gd name="T76" fmla="*/ 616 w 658"/>
                <a:gd name="T77" fmla="*/ 1862 h 1862"/>
                <a:gd name="T78" fmla="*/ 634 w 658"/>
                <a:gd name="T79" fmla="*/ 1854 h 1862"/>
                <a:gd name="T80" fmla="*/ 650 w 658"/>
                <a:gd name="T81" fmla="*/ 1838 h 1862"/>
                <a:gd name="T82" fmla="*/ 658 w 658"/>
                <a:gd name="T83" fmla="*/ 1820 h 1862"/>
                <a:gd name="T84" fmla="*/ 658 w 658"/>
                <a:gd name="T85" fmla="*/ 860 h 1862"/>
                <a:gd name="T86" fmla="*/ 658 w 658"/>
                <a:gd name="T87" fmla="*/ 326 h 1862"/>
                <a:gd name="T88" fmla="*/ 650 w 658"/>
                <a:gd name="T89" fmla="*/ 276 h 1862"/>
                <a:gd name="T90" fmla="*/ 636 w 658"/>
                <a:gd name="T91" fmla="*/ 226 h 1862"/>
                <a:gd name="T92" fmla="*/ 610 w 658"/>
                <a:gd name="T93" fmla="*/ 168 h 1862"/>
                <a:gd name="T94" fmla="*/ 568 w 658"/>
                <a:gd name="T95" fmla="*/ 108 h 1862"/>
                <a:gd name="T96" fmla="*/ 540 w 658"/>
                <a:gd name="T97" fmla="*/ 82 h 1862"/>
                <a:gd name="T98" fmla="*/ 508 w 658"/>
                <a:gd name="T99" fmla="*/ 56 h 1862"/>
                <a:gd name="T100" fmla="*/ 472 w 658"/>
                <a:gd name="T101" fmla="*/ 34 h 1862"/>
                <a:gd name="T102" fmla="*/ 428 w 658"/>
                <a:gd name="T103" fmla="*/ 18 h 1862"/>
                <a:gd name="T104" fmla="*/ 378 w 658"/>
                <a:gd name="T105" fmla="*/ 6 h 1862"/>
                <a:gd name="T106" fmla="*/ 322 w 658"/>
                <a:gd name="T107"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1862">
                  <a:moveTo>
                    <a:pt x="322" y="0"/>
                  </a:moveTo>
                  <a:lnTo>
                    <a:pt x="322" y="0"/>
                  </a:lnTo>
                  <a:lnTo>
                    <a:pt x="294" y="2"/>
                  </a:lnTo>
                  <a:lnTo>
                    <a:pt x="264" y="8"/>
                  </a:lnTo>
                  <a:lnTo>
                    <a:pt x="226" y="18"/>
                  </a:lnTo>
                  <a:lnTo>
                    <a:pt x="206" y="24"/>
                  </a:lnTo>
                  <a:lnTo>
                    <a:pt x="184" y="32"/>
                  </a:lnTo>
                  <a:lnTo>
                    <a:pt x="162" y="44"/>
                  </a:lnTo>
                  <a:lnTo>
                    <a:pt x="140" y="56"/>
                  </a:lnTo>
                  <a:lnTo>
                    <a:pt x="120" y="70"/>
                  </a:lnTo>
                  <a:lnTo>
                    <a:pt x="100" y="88"/>
                  </a:lnTo>
                  <a:lnTo>
                    <a:pt x="80" y="108"/>
                  </a:lnTo>
                  <a:lnTo>
                    <a:pt x="62" y="130"/>
                  </a:lnTo>
                  <a:lnTo>
                    <a:pt x="294" y="130"/>
                  </a:lnTo>
                  <a:lnTo>
                    <a:pt x="294" y="130"/>
                  </a:lnTo>
                  <a:lnTo>
                    <a:pt x="322" y="128"/>
                  </a:lnTo>
                  <a:lnTo>
                    <a:pt x="322" y="128"/>
                  </a:lnTo>
                  <a:lnTo>
                    <a:pt x="344" y="130"/>
                  </a:lnTo>
                  <a:lnTo>
                    <a:pt x="366" y="134"/>
                  </a:lnTo>
                  <a:lnTo>
                    <a:pt x="386" y="140"/>
                  </a:lnTo>
                  <a:lnTo>
                    <a:pt x="406" y="148"/>
                  </a:lnTo>
                  <a:lnTo>
                    <a:pt x="424" y="158"/>
                  </a:lnTo>
                  <a:lnTo>
                    <a:pt x="442" y="170"/>
                  </a:lnTo>
                  <a:lnTo>
                    <a:pt x="458" y="184"/>
                  </a:lnTo>
                  <a:lnTo>
                    <a:pt x="474" y="200"/>
                  </a:lnTo>
                  <a:lnTo>
                    <a:pt x="486" y="216"/>
                  </a:lnTo>
                  <a:lnTo>
                    <a:pt x="498" y="234"/>
                  </a:lnTo>
                  <a:lnTo>
                    <a:pt x="508" y="252"/>
                  </a:lnTo>
                  <a:lnTo>
                    <a:pt x="516" y="272"/>
                  </a:lnTo>
                  <a:lnTo>
                    <a:pt x="520" y="292"/>
                  </a:lnTo>
                  <a:lnTo>
                    <a:pt x="524" y="314"/>
                  </a:lnTo>
                  <a:lnTo>
                    <a:pt x="524" y="336"/>
                  </a:lnTo>
                  <a:lnTo>
                    <a:pt x="522" y="358"/>
                  </a:lnTo>
                  <a:lnTo>
                    <a:pt x="522" y="358"/>
                  </a:lnTo>
                  <a:lnTo>
                    <a:pt x="516" y="384"/>
                  </a:lnTo>
                  <a:lnTo>
                    <a:pt x="506" y="410"/>
                  </a:lnTo>
                  <a:lnTo>
                    <a:pt x="496" y="434"/>
                  </a:lnTo>
                  <a:lnTo>
                    <a:pt x="482" y="456"/>
                  </a:lnTo>
                  <a:lnTo>
                    <a:pt x="468" y="476"/>
                  </a:lnTo>
                  <a:lnTo>
                    <a:pt x="452" y="496"/>
                  </a:lnTo>
                  <a:lnTo>
                    <a:pt x="434" y="512"/>
                  </a:lnTo>
                  <a:lnTo>
                    <a:pt x="414" y="528"/>
                  </a:lnTo>
                  <a:lnTo>
                    <a:pt x="394" y="544"/>
                  </a:lnTo>
                  <a:lnTo>
                    <a:pt x="372" y="556"/>
                  </a:lnTo>
                  <a:lnTo>
                    <a:pt x="350" y="568"/>
                  </a:lnTo>
                  <a:lnTo>
                    <a:pt x="328" y="580"/>
                  </a:lnTo>
                  <a:lnTo>
                    <a:pt x="284" y="598"/>
                  </a:lnTo>
                  <a:lnTo>
                    <a:pt x="238" y="612"/>
                  </a:lnTo>
                  <a:lnTo>
                    <a:pt x="238" y="612"/>
                  </a:lnTo>
                  <a:lnTo>
                    <a:pt x="216" y="618"/>
                  </a:lnTo>
                  <a:lnTo>
                    <a:pt x="194" y="626"/>
                  </a:lnTo>
                  <a:lnTo>
                    <a:pt x="174" y="636"/>
                  </a:lnTo>
                  <a:lnTo>
                    <a:pt x="152" y="646"/>
                  </a:lnTo>
                  <a:lnTo>
                    <a:pt x="132" y="656"/>
                  </a:lnTo>
                  <a:lnTo>
                    <a:pt x="112" y="670"/>
                  </a:lnTo>
                  <a:lnTo>
                    <a:pt x="94" y="684"/>
                  </a:lnTo>
                  <a:lnTo>
                    <a:pt x="76" y="698"/>
                  </a:lnTo>
                  <a:lnTo>
                    <a:pt x="60" y="714"/>
                  </a:lnTo>
                  <a:lnTo>
                    <a:pt x="46" y="732"/>
                  </a:lnTo>
                  <a:lnTo>
                    <a:pt x="32" y="750"/>
                  </a:lnTo>
                  <a:lnTo>
                    <a:pt x="22" y="770"/>
                  </a:lnTo>
                  <a:lnTo>
                    <a:pt x="12" y="792"/>
                  </a:lnTo>
                  <a:lnTo>
                    <a:pt x="6" y="812"/>
                  </a:lnTo>
                  <a:lnTo>
                    <a:pt x="2" y="836"/>
                  </a:lnTo>
                  <a:lnTo>
                    <a:pt x="0" y="860"/>
                  </a:lnTo>
                  <a:lnTo>
                    <a:pt x="0" y="1808"/>
                  </a:lnTo>
                  <a:lnTo>
                    <a:pt x="0" y="1808"/>
                  </a:lnTo>
                  <a:lnTo>
                    <a:pt x="2" y="1820"/>
                  </a:lnTo>
                  <a:lnTo>
                    <a:pt x="4" y="1830"/>
                  </a:lnTo>
                  <a:lnTo>
                    <a:pt x="10" y="1838"/>
                  </a:lnTo>
                  <a:lnTo>
                    <a:pt x="16" y="1846"/>
                  </a:lnTo>
                  <a:lnTo>
                    <a:pt x="24" y="1854"/>
                  </a:lnTo>
                  <a:lnTo>
                    <a:pt x="32" y="1858"/>
                  </a:lnTo>
                  <a:lnTo>
                    <a:pt x="42" y="1862"/>
                  </a:lnTo>
                  <a:lnTo>
                    <a:pt x="54" y="1862"/>
                  </a:lnTo>
                  <a:lnTo>
                    <a:pt x="604" y="1862"/>
                  </a:lnTo>
                  <a:lnTo>
                    <a:pt x="604" y="1862"/>
                  </a:lnTo>
                  <a:lnTo>
                    <a:pt x="616" y="1862"/>
                  </a:lnTo>
                  <a:lnTo>
                    <a:pt x="626" y="1858"/>
                  </a:lnTo>
                  <a:lnTo>
                    <a:pt x="634" y="1854"/>
                  </a:lnTo>
                  <a:lnTo>
                    <a:pt x="642" y="1846"/>
                  </a:lnTo>
                  <a:lnTo>
                    <a:pt x="650" y="1838"/>
                  </a:lnTo>
                  <a:lnTo>
                    <a:pt x="654" y="1830"/>
                  </a:lnTo>
                  <a:lnTo>
                    <a:pt x="658" y="1820"/>
                  </a:lnTo>
                  <a:lnTo>
                    <a:pt x="658" y="1808"/>
                  </a:lnTo>
                  <a:lnTo>
                    <a:pt x="658" y="860"/>
                  </a:lnTo>
                  <a:lnTo>
                    <a:pt x="658" y="326"/>
                  </a:lnTo>
                  <a:lnTo>
                    <a:pt x="658" y="326"/>
                  </a:lnTo>
                  <a:lnTo>
                    <a:pt x="658" y="312"/>
                  </a:lnTo>
                  <a:lnTo>
                    <a:pt x="650" y="276"/>
                  </a:lnTo>
                  <a:lnTo>
                    <a:pt x="644" y="252"/>
                  </a:lnTo>
                  <a:lnTo>
                    <a:pt x="636" y="226"/>
                  </a:lnTo>
                  <a:lnTo>
                    <a:pt x="624" y="198"/>
                  </a:lnTo>
                  <a:lnTo>
                    <a:pt x="610" y="168"/>
                  </a:lnTo>
                  <a:lnTo>
                    <a:pt x="590" y="138"/>
                  </a:lnTo>
                  <a:lnTo>
                    <a:pt x="568" y="108"/>
                  </a:lnTo>
                  <a:lnTo>
                    <a:pt x="554" y="94"/>
                  </a:lnTo>
                  <a:lnTo>
                    <a:pt x="540" y="82"/>
                  </a:lnTo>
                  <a:lnTo>
                    <a:pt x="526" y="68"/>
                  </a:lnTo>
                  <a:lnTo>
                    <a:pt x="508" y="56"/>
                  </a:lnTo>
                  <a:lnTo>
                    <a:pt x="490" y="46"/>
                  </a:lnTo>
                  <a:lnTo>
                    <a:pt x="472" y="34"/>
                  </a:lnTo>
                  <a:lnTo>
                    <a:pt x="450" y="26"/>
                  </a:lnTo>
                  <a:lnTo>
                    <a:pt x="428" y="18"/>
                  </a:lnTo>
                  <a:lnTo>
                    <a:pt x="404" y="12"/>
                  </a:lnTo>
                  <a:lnTo>
                    <a:pt x="378" y="6"/>
                  </a:lnTo>
                  <a:lnTo>
                    <a:pt x="352" y="2"/>
                  </a:lnTo>
                  <a:lnTo>
                    <a:pt x="322" y="0"/>
                  </a:lnTo>
                  <a:close/>
                </a:path>
              </a:pathLst>
            </a:custGeom>
            <a:solidFill>
              <a:srgbClr val="EB8C00"/>
            </a:solidFill>
            <a:ln>
              <a:noFill/>
            </a:ln>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0" name="Freeform 11"/>
            <p:cNvSpPr>
              <a:spLocks/>
            </p:cNvSpPr>
            <p:nvPr/>
          </p:nvSpPr>
          <p:spPr bwMode="auto">
            <a:xfrm>
              <a:off x="5699434" y="2052676"/>
              <a:ext cx="1221572" cy="3259044"/>
            </a:xfrm>
            <a:custGeom>
              <a:avLst/>
              <a:gdLst>
                <a:gd name="T0" fmla="*/ 322 w 658"/>
                <a:gd name="T1" fmla="*/ 0 h 1862"/>
                <a:gd name="T2" fmla="*/ 264 w 658"/>
                <a:gd name="T3" fmla="*/ 8 h 1862"/>
                <a:gd name="T4" fmla="*/ 206 w 658"/>
                <a:gd name="T5" fmla="*/ 24 h 1862"/>
                <a:gd name="T6" fmla="*/ 162 w 658"/>
                <a:gd name="T7" fmla="*/ 44 h 1862"/>
                <a:gd name="T8" fmla="*/ 120 w 658"/>
                <a:gd name="T9" fmla="*/ 70 h 1862"/>
                <a:gd name="T10" fmla="*/ 80 w 658"/>
                <a:gd name="T11" fmla="*/ 108 h 1862"/>
                <a:gd name="T12" fmla="*/ 294 w 658"/>
                <a:gd name="T13" fmla="*/ 130 h 1862"/>
                <a:gd name="T14" fmla="*/ 322 w 658"/>
                <a:gd name="T15" fmla="*/ 128 h 1862"/>
                <a:gd name="T16" fmla="*/ 344 w 658"/>
                <a:gd name="T17" fmla="*/ 130 h 1862"/>
                <a:gd name="T18" fmla="*/ 386 w 658"/>
                <a:gd name="T19" fmla="*/ 140 h 1862"/>
                <a:gd name="T20" fmla="*/ 424 w 658"/>
                <a:gd name="T21" fmla="*/ 158 h 1862"/>
                <a:gd name="T22" fmla="*/ 458 w 658"/>
                <a:gd name="T23" fmla="*/ 184 h 1862"/>
                <a:gd name="T24" fmla="*/ 486 w 658"/>
                <a:gd name="T25" fmla="*/ 216 h 1862"/>
                <a:gd name="T26" fmla="*/ 508 w 658"/>
                <a:gd name="T27" fmla="*/ 252 h 1862"/>
                <a:gd name="T28" fmla="*/ 520 w 658"/>
                <a:gd name="T29" fmla="*/ 292 h 1862"/>
                <a:gd name="T30" fmla="*/ 524 w 658"/>
                <a:gd name="T31" fmla="*/ 336 h 1862"/>
                <a:gd name="T32" fmla="*/ 522 w 658"/>
                <a:gd name="T33" fmla="*/ 358 h 1862"/>
                <a:gd name="T34" fmla="*/ 506 w 658"/>
                <a:gd name="T35" fmla="*/ 410 h 1862"/>
                <a:gd name="T36" fmla="*/ 482 w 658"/>
                <a:gd name="T37" fmla="*/ 456 h 1862"/>
                <a:gd name="T38" fmla="*/ 452 w 658"/>
                <a:gd name="T39" fmla="*/ 496 h 1862"/>
                <a:gd name="T40" fmla="*/ 414 w 658"/>
                <a:gd name="T41" fmla="*/ 528 h 1862"/>
                <a:gd name="T42" fmla="*/ 372 w 658"/>
                <a:gd name="T43" fmla="*/ 556 h 1862"/>
                <a:gd name="T44" fmla="*/ 328 w 658"/>
                <a:gd name="T45" fmla="*/ 580 h 1862"/>
                <a:gd name="T46" fmla="*/ 238 w 658"/>
                <a:gd name="T47" fmla="*/ 612 h 1862"/>
                <a:gd name="T48" fmla="*/ 216 w 658"/>
                <a:gd name="T49" fmla="*/ 618 h 1862"/>
                <a:gd name="T50" fmla="*/ 174 w 658"/>
                <a:gd name="T51" fmla="*/ 636 h 1862"/>
                <a:gd name="T52" fmla="*/ 132 w 658"/>
                <a:gd name="T53" fmla="*/ 656 h 1862"/>
                <a:gd name="T54" fmla="*/ 94 w 658"/>
                <a:gd name="T55" fmla="*/ 684 h 1862"/>
                <a:gd name="T56" fmla="*/ 60 w 658"/>
                <a:gd name="T57" fmla="*/ 714 h 1862"/>
                <a:gd name="T58" fmla="*/ 32 w 658"/>
                <a:gd name="T59" fmla="*/ 750 h 1862"/>
                <a:gd name="T60" fmla="*/ 12 w 658"/>
                <a:gd name="T61" fmla="*/ 792 h 1862"/>
                <a:gd name="T62" fmla="*/ 2 w 658"/>
                <a:gd name="T63" fmla="*/ 836 h 1862"/>
                <a:gd name="T64" fmla="*/ 0 w 658"/>
                <a:gd name="T65" fmla="*/ 1808 h 1862"/>
                <a:gd name="T66" fmla="*/ 2 w 658"/>
                <a:gd name="T67" fmla="*/ 1820 h 1862"/>
                <a:gd name="T68" fmla="*/ 10 w 658"/>
                <a:gd name="T69" fmla="*/ 1838 h 1862"/>
                <a:gd name="T70" fmla="*/ 24 w 658"/>
                <a:gd name="T71" fmla="*/ 1854 h 1862"/>
                <a:gd name="T72" fmla="*/ 42 w 658"/>
                <a:gd name="T73" fmla="*/ 1862 h 1862"/>
                <a:gd name="T74" fmla="*/ 604 w 658"/>
                <a:gd name="T75" fmla="*/ 1862 h 1862"/>
                <a:gd name="T76" fmla="*/ 616 w 658"/>
                <a:gd name="T77" fmla="*/ 1862 h 1862"/>
                <a:gd name="T78" fmla="*/ 634 w 658"/>
                <a:gd name="T79" fmla="*/ 1854 h 1862"/>
                <a:gd name="T80" fmla="*/ 650 w 658"/>
                <a:gd name="T81" fmla="*/ 1838 h 1862"/>
                <a:gd name="T82" fmla="*/ 658 w 658"/>
                <a:gd name="T83" fmla="*/ 1820 h 1862"/>
                <a:gd name="T84" fmla="*/ 658 w 658"/>
                <a:gd name="T85" fmla="*/ 860 h 1862"/>
                <a:gd name="T86" fmla="*/ 658 w 658"/>
                <a:gd name="T87" fmla="*/ 326 h 1862"/>
                <a:gd name="T88" fmla="*/ 650 w 658"/>
                <a:gd name="T89" fmla="*/ 276 h 1862"/>
                <a:gd name="T90" fmla="*/ 636 w 658"/>
                <a:gd name="T91" fmla="*/ 226 h 1862"/>
                <a:gd name="T92" fmla="*/ 610 w 658"/>
                <a:gd name="T93" fmla="*/ 168 h 1862"/>
                <a:gd name="T94" fmla="*/ 568 w 658"/>
                <a:gd name="T95" fmla="*/ 108 h 1862"/>
                <a:gd name="T96" fmla="*/ 540 w 658"/>
                <a:gd name="T97" fmla="*/ 82 h 1862"/>
                <a:gd name="T98" fmla="*/ 508 w 658"/>
                <a:gd name="T99" fmla="*/ 56 h 1862"/>
                <a:gd name="T100" fmla="*/ 472 w 658"/>
                <a:gd name="T101" fmla="*/ 34 h 1862"/>
                <a:gd name="T102" fmla="*/ 428 w 658"/>
                <a:gd name="T103" fmla="*/ 18 h 1862"/>
                <a:gd name="T104" fmla="*/ 378 w 658"/>
                <a:gd name="T105" fmla="*/ 6 h 1862"/>
                <a:gd name="T106" fmla="*/ 322 w 658"/>
                <a:gd name="T107"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1862">
                  <a:moveTo>
                    <a:pt x="322" y="0"/>
                  </a:moveTo>
                  <a:lnTo>
                    <a:pt x="322" y="0"/>
                  </a:lnTo>
                  <a:lnTo>
                    <a:pt x="294" y="2"/>
                  </a:lnTo>
                  <a:lnTo>
                    <a:pt x="264" y="8"/>
                  </a:lnTo>
                  <a:lnTo>
                    <a:pt x="226" y="18"/>
                  </a:lnTo>
                  <a:lnTo>
                    <a:pt x="206" y="24"/>
                  </a:lnTo>
                  <a:lnTo>
                    <a:pt x="184" y="32"/>
                  </a:lnTo>
                  <a:lnTo>
                    <a:pt x="162" y="44"/>
                  </a:lnTo>
                  <a:lnTo>
                    <a:pt x="140" y="56"/>
                  </a:lnTo>
                  <a:lnTo>
                    <a:pt x="120" y="70"/>
                  </a:lnTo>
                  <a:lnTo>
                    <a:pt x="100" y="88"/>
                  </a:lnTo>
                  <a:lnTo>
                    <a:pt x="80" y="108"/>
                  </a:lnTo>
                  <a:lnTo>
                    <a:pt x="62" y="130"/>
                  </a:lnTo>
                  <a:lnTo>
                    <a:pt x="294" y="130"/>
                  </a:lnTo>
                  <a:lnTo>
                    <a:pt x="294" y="130"/>
                  </a:lnTo>
                  <a:lnTo>
                    <a:pt x="322" y="128"/>
                  </a:lnTo>
                  <a:lnTo>
                    <a:pt x="322" y="128"/>
                  </a:lnTo>
                  <a:lnTo>
                    <a:pt x="344" y="130"/>
                  </a:lnTo>
                  <a:lnTo>
                    <a:pt x="366" y="134"/>
                  </a:lnTo>
                  <a:lnTo>
                    <a:pt x="386" y="140"/>
                  </a:lnTo>
                  <a:lnTo>
                    <a:pt x="406" y="148"/>
                  </a:lnTo>
                  <a:lnTo>
                    <a:pt x="424" y="158"/>
                  </a:lnTo>
                  <a:lnTo>
                    <a:pt x="442" y="170"/>
                  </a:lnTo>
                  <a:lnTo>
                    <a:pt x="458" y="184"/>
                  </a:lnTo>
                  <a:lnTo>
                    <a:pt x="474" y="200"/>
                  </a:lnTo>
                  <a:lnTo>
                    <a:pt x="486" y="216"/>
                  </a:lnTo>
                  <a:lnTo>
                    <a:pt x="498" y="234"/>
                  </a:lnTo>
                  <a:lnTo>
                    <a:pt x="508" y="252"/>
                  </a:lnTo>
                  <a:lnTo>
                    <a:pt x="516" y="272"/>
                  </a:lnTo>
                  <a:lnTo>
                    <a:pt x="520" y="292"/>
                  </a:lnTo>
                  <a:lnTo>
                    <a:pt x="524" y="314"/>
                  </a:lnTo>
                  <a:lnTo>
                    <a:pt x="524" y="336"/>
                  </a:lnTo>
                  <a:lnTo>
                    <a:pt x="522" y="358"/>
                  </a:lnTo>
                  <a:lnTo>
                    <a:pt x="522" y="358"/>
                  </a:lnTo>
                  <a:lnTo>
                    <a:pt x="516" y="384"/>
                  </a:lnTo>
                  <a:lnTo>
                    <a:pt x="506" y="410"/>
                  </a:lnTo>
                  <a:lnTo>
                    <a:pt x="496" y="434"/>
                  </a:lnTo>
                  <a:lnTo>
                    <a:pt x="482" y="456"/>
                  </a:lnTo>
                  <a:lnTo>
                    <a:pt x="468" y="476"/>
                  </a:lnTo>
                  <a:lnTo>
                    <a:pt x="452" y="496"/>
                  </a:lnTo>
                  <a:lnTo>
                    <a:pt x="434" y="512"/>
                  </a:lnTo>
                  <a:lnTo>
                    <a:pt x="414" y="528"/>
                  </a:lnTo>
                  <a:lnTo>
                    <a:pt x="394" y="544"/>
                  </a:lnTo>
                  <a:lnTo>
                    <a:pt x="372" y="556"/>
                  </a:lnTo>
                  <a:lnTo>
                    <a:pt x="350" y="568"/>
                  </a:lnTo>
                  <a:lnTo>
                    <a:pt x="328" y="580"/>
                  </a:lnTo>
                  <a:lnTo>
                    <a:pt x="284" y="598"/>
                  </a:lnTo>
                  <a:lnTo>
                    <a:pt x="238" y="612"/>
                  </a:lnTo>
                  <a:lnTo>
                    <a:pt x="238" y="612"/>
                  </a:lnTo>
                  <a:lnTo>
                    <a:pt x="216" y="618"/>
                  </a:lnTo>
                  <a:lnTo>
                    <a:pt x="194" y="626"/>
                  </a:lnTo>
                  <a:lnTo>
                    <a:pt x="174" y="636"/>
                  </a:lnTo>
                  <a:lnTo>
                    <a:pt x="152" y="646"/>
                  </a:lnTo>
                  <a:lnTo>
                    <a:pt x="132" y="656"/>
                  </a:lnTo>
                  <a:lnTo>
                    <a:pt x="112" y="670"/>
                  </a:lnTo>
                  <a:lnTo>
                    <a:pt x="94" y="684"/>
                  </a:lnTo>
                  <a:lnTo>
                    <a:pt x="76" y="698"/>
                  </a:lnTo>
                  <a:lnTo>
                    <a:pt x="60" y="714"/>
                  </a:lnTo>
                  <a:lnTo>
                    <a:pt x="46" y="732"/>
                  </a:lnTo>
                  <a:lnTo>
                    <a:pt x="32" y="750"/>
                  </a:lnTo>
                  <a:lnTo>
                    <a:pt x="22" y="770"/>
                  </a:lnTo>
                  <a:lnTo>
                    <a:pt x="12" y="792"/>
                  </a:lnTo>
                  <a:lnTo>
                    <a:pt x="6" y="812"/>
                  </a:lnTo>
                  <a:lnTo>
                    <a:pt x="2" y="836"/>
                  </a:lnTo>
                  <a:lnTo>
                    <a:pt x="0" y="860"/>
                  </a:lnTo>
                  <a:lnTo>
                    <a:pt x="0" y="1808"/>
                  </a:lnTo>
                  <a:lnTo>
                    <a:pt x="0" y="1808"/>
                  </a:lnTo>
                  <a:lnTo>
                    <a:pt x="2" y="1820"/>
                  </a:lnTo>
                  <a:lnTo>
                    <a:pt x="4" y="1830"/>
                  </a:lnTo>
                  <a:lnTo>
                    <a:pt x="10" y="1838"/>
                  </a:lnTo>
                  <a:lnTo>
                    <a:pt x="16" y="1846"/>
                  </a:lnTo>
                  <a:lnTo>
                    <a:pt x="24" y="1854"/>
                  </a:lnTo>
                  <a:lnTo>
                    <a:pt x="32" y="1858"/>
                  </a:lnTo>
                  <a:lnTo>
                    <a:pt x="42" y="1862"/>
                  </a:lnTo>
                  <a:lnTo>
                    <a:pt x="54" y="1862"/>
                  </a:lnTo>
                  <a:lnTo>
                    <a:pt x="604" y="1862"/>
                  </a:lnTo>
                  <a:lnTo>
                    <a:pt x="604" y="1862"/>
                  </a:lnTo>
                  <a:lnTo>
                    <a:pt x="616" y="1862"/>
                  </a:lnTo>
                  <a:lnTo>
                    <a:pt x="626" y="1858"/>
                  </a:lnTo>
                  <a:lnTo>
                    <a:pt x="634" y="1854"/>
                  </a:lnTo>
                  <a:lnTo>
                    <a:pt x="642" y="1846"/>
                  </a:lnTo>
                  <a:lnTo>
                    <a:pt x="650" y="1838"/>
                  </a:lnTo>
                  <a:lnTo>
                    <a:pt x="654" y="1830"/>
                  </a:lnTo>
                  <a:lnTo>
                    <a:pt x="658" y="1820"/>
                  </a:lnTo>
                  <a:lnTo>
                    <a:pt x="658" y="1808"/>
                  </a:lnTo>
                  <a:lnTo>
                    <a:pt x="658" y="860"/>
                  </a:lnTo>
                  <a:lnTo>
                    <a:pt x="658" y="326"/>
                  </a:lnTo>
                  <a:lnTo>
                    <a:pt x="658" y="326"/>
                  </a:lnTo>
                  <a:lnTo>
                    <a:pt x="658" y="312"/>
                  </a:lnTo>
                  <a:lnTo>
                    <a:pt x="650" y="276"/>
                  </a:lnTo>
                  <a:lnTo>
                    <a:pt x="644" y="252"/>
                  </a:lnTo>
                  <a:lnTo>
                    <a:pt x="636" y="226"/>
                  </a:lnTo>
                  <a:lnTo>
                    <a:pt x="624" y="198"/>
                  </a:lnTo>
                  <a:lnTo>
                    <a:pt x="610" y="168"/>
                  </a:lnTo>
                  <a:lnTo>
                    <a:pt x="590" y="138"/>
                  </a:lnTo>
                  <a:lnTo>
                    <a:pt x="568" y="108"/>
                  </a:lnTo>
                  <a:lnTo>
                    <a:pt x="554" y="94"/>
                  </a:lnTo>
                  <a:lnTo>
                    <a:pt x="540" y="82"/>
                  </a:lnTo>
                  <a:lnTo>
                    <a:pt x="526" y="68"/>
                  </a:lnTo>
                  <a:lnTo>
                    <a:pt x="508" y="56"/>
                  </a:lnTo>
                  <a:lnTo>
                    <a:pt x="490" y="46"/>
                  </a:lnTo>
                  <a:lnTo>
                    <a:pt x="472" y="34"/>
                  </a:lnTo>
                  <a:lnTo>
                    <a:pt x="450" y="26"/>
                  </a:lnTo>
                  <a:lnTo>
                    <a:pt x="428" y="18"/>
                  </a:lnTo>
                  <a:lnTo>
                    <a:pt x="404" y="12"/>
                  </a:lnTo>
                  <a:lnTo>
                    <a:pt x="378" y="6"/>
                  </a:lnTo>
                  <a:lnTo>
                    <a:pt x="352" y="2"/>
                  </a:lnTo>
                  <a:lnTo>
                    <a:pt x="3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1" name="Freeform 12"/>
            <p:cNvSpPr>
              <a:spLocks noEditPoints="1"/>
            </p:cNvSpPr>
            <p:nvPr/>
          </p:nvSpPr>
          <p:spPr bwMode="auto">
            <a:xfrm>
              <a:off x="5814536" y="2070180"/>
              <a:ext cx="438132" cy="210035"/>
            </a:xfrm>
            <a:custGeom>
              <a:avLst/>
              <a:gdLst>
                <a:gd name="T0" fmla="*/ 0 w 236"/>
                <a:gd name="T1" fmla="*/ 120 h 120"/>
                <a:gd name="T2" fmla="*/ 0 w 236"/>
                <a:gd name="T3" fmla="*/ 120 h 120"/>
                <a:gd name="T4" fmla="*/ 0 w 236"/>
                <a:gd name="T5" fmla="*/ 120 h 120"/>
                <a:gd name="T6" fmla="*/ 236 w 236"/>
                <a:gd name="T7" fmla="*/ 120 h 120"/>
                <a:gd name="T8" fmla="*/ 232 w 236"/>
                <a:gd name="T9" fmla="*/ 120 h 120"/>
                <a:gd name="T10" fmla="*/ 236 w 236"/>
                <a:gd name="T11" fmla="*/ 120 h 120"/>
                <a:gd name="T12" fmla="*/ 0 w 236"/>
                <a:gd name="T13" fmla="*/ 120 h 120"/>
                <a:gd name="T14" fmla="*/ 0 w 236"/>
                <a:gd name="T15" fmla="*/ 120 h 120"/>
                <a:gd name="T16" fmla="*/ 0 w 236"/>
                <a:gd name="T17" fmla="*/ 118 h 120"/>
                <a:gd name="T18" fmla="*/ 0 w 236"/>
                <a:gd name="T19" fmla="*/ 118 h 120"/>
                <a:gd name="T20" fmla="*/ 0 w 236"/>
                <a:gd name="T21" fmla="*/ 118 h 120"/>
                <a:gd name="T22" fmla="*/ 0 w 236"/>
                <a:gd name="T23" fmla="*/ 118 h 120"/>
                <a:gd name="T24" fmla="*/ 0 w 236"/>
                <a:gd name="T25" fmla="*/ 118 h 120"/>
                <a:gd name="T26" fmla="*/ 0 w 236"/>
                <a:gd name="T27" fmla="*/ 118 h 120"/>
                <a:gd name="T28" fmla="*/ 0 w 236"/>
                <a:gd name="T29" fmla="*/ 118 h 120"/>
                <a:gd name="T30" fmla="*/ 0 w 236"/>
                <a:gd name="T31" fmla="*/ 118 h 120"/>
                <a:gd name="T32" fmla="*/ 2 w 236"/>
                <a:gd name="T33" fmla="*/ 118 h 120"/>
                <a:gd name="T34" fmla="*/ 2 w 236"/>
                <a:gd name="T35" fmla="*/ 118 h 120"/>
                <a:gd name="T36" fmla="*/ 2 w 236"/>
                <a:gd name="T37" fmla="*/ 116 h 120"/>
                <a:gd name="T38" fmla="*/ 2 w 236"/>
                <a:gd name="T39" fmla="*/ 116 h 120"/>
                <a:gd name="T40" fmla="*/ 16 w 236"/>
                <a:gd name="T41" fmla="*/ 98 h 120"/>
                <a:gd name="T42" fmla="*/ 16 w 236"/>
                <a:gd name="T43" fmla="*/ 98 h 120"/>
                <a:gd name="T44" fmla="*/ 16 w 236"/>
                <a:gd name="T45" fmla="*/ 98 h 120"/>
                <a:gd name="T46" fmla="*/ 16 w 236"/>
                <a:gd name="T47" fmla="*/ 98 h 120"/>
                <a:gd name="T48" fmla="*/ 16 w 236"/>
                <a:gd name="T49" fmla="*/ 98 h 120"/>
                <a:gd name="T50" fmla="*/ 16 w 236"/>
                <a:gd name="T51" fmla="*/ 98 h 120"/>
                <a:gd name="T52" fmla="*/ 16 w 236"/>
                <a:gd name="T53" fmla="*/ 98 h 120"/>
                <a:gd name="T54" fmla="*/ 18 w 236"/>
                <a:gd name="T55" fmla="*/ 98 h 120"/>
                <a:gd name="T56" fmla="*/ 18 w 236"/>
                <a:gd name="T57" fmla="*/ 98 h 120"/>
                <a:gd name="T58" fmla="*/ 18 w 236"/>
                <a:gd name="T59" fmla="*/ 98 h 120"/>
                <a:gd name="T60" fmla="*/ 18 w 236"/>
                <a:gd name="T61" fmla="*/ 98 h 120"/>
                <a:gd name="T62" fmla="*/ 18 w 236"/>
                <a:gd name="T63" fmla="*/ 98 h 120"/>
                <a:gd name="T64" fmla="*/ 18 w 236"/>
                <a:gd name="T65" fmla="*/ 96 h 120"/>
                <a:gd name="T66" fmla="*/ 18 w 236"/>
                <a:gd name="T67" fmla="*/ 98 h 120"/>
                <a:gd name="T68" fmla="*/ 18 w 236"/>
                <a:gd name="T69" fmla="*/ 96 h 120"/>
                <a:gd name="T70" fmla="*/ 18 w 236"/>
                <a:gd name="T71" fmla="*/ 96 h 120"/>
                <a:gd name="T72" fmla="*/ 18 w 236"/>
                <a:gd name="T73" fmla="*/ 96 h 120"/>
                <a:gd name="T74" fmla="*/ 18 w 236"/>
                <a:gd name="T75" fmla="*/ 96 h 120"/>
                <a:gd name="T76" fmla="*/ 18 w 236"/>
                <a:gd name="T77" fmla="*/ 96 h 120"/>
                <a:gd name="T78" fmla="*/ 18 w 236"/>
                <a:gd name="T79" fmla="*/ 96 h 120"/>
                <a:gd name="T80" fmla="*/ 20 w 236"/>
                <a:gd name="T81" fmla="*/ 96 h 120"/>
                <a:gd name="T82" fmla="*/ 18 w 236"/>
                <a:gd name="T83" fmla="*/ 96 h 120"/>
                <a:gd name="T84" fmla="*/ 192 w 236"/>
                <a:gd name="T85" fmla="*/ 0 h 120"/>
                <a:gd name="T86" fmla="*/ 172 w 236"/>
                <a:gd name="T87" fmla="*/ 4 h 120"/>
                <a:gd name="T88" fmla="*/ 128 w 236"/>
                <a:gd name="T89" fmla="*/ 20 h 120"/>
                <a:gd name="T90" fmla="*/ 84 w 236"/>
                <a:gd name="T91" fmla="*/ 42 h 120"/>
                <a:gd name="T92" fmla="*/ 40 w 236"/>
                <a:gd name="T93" fmla="*/ 76 h 120"/>
                <a:gd name="T94" fmla="*/ 20 w 236"/>
                <a:gd name="T95" fmla="*/ 96 h 120"/>
                <a:gd name="T96" fmla="*/ 62 w 236"/>
                <a:gd name="T97" fmla="*/ 58 h 120"/>
                <a:gd name="T98" fmla="*/ 106 w 236"/>
                <a:gd name="T99" fmla="*/ 30 h 120"/>
                <a:gd name="T100" fmla="*/ 152 w 236"/>
                <a:gd name="T101" fmla="*/ 12 h 120"/>
                <a:gd name="T102" fmla="*/ 192 w 236"/>
                <a:gd name="T10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6" h="120">
                  <a:moveTo>
                    <a:pt x="0" y="120"/>
                  </a:moveTo>
                  <a:lnTo>
                    <a:pt x="0" y="120"/>
                  </a:lnTo>
                  <a:lnTo>
                    <a:pt x="0" y="120"/>
                  </a:lnTo>
                  <a:lnTo>
                    <a:pt x="0" y="120"/>
                  </a:lnTo>
                  <a:lnTo>
                    <a:pt x="0" y="120"/>
                  </a:lnTo>
                  <a:lnTo>
                    <a:pt x="0" y="120"/>
                  </a:lnTo>
                  <a:close/>
                  <a:moveTo>
                    <a:pt x="236" y="120"/>
                  </a:moveTo>
                  <a:lnTo>
                    <a:pt x="236" y="120"/>
                  </a:lnTo>
                  <a:lnTo>
                    <a:pt x="232" y="120"/>
                  </a:lnTo>
                  <a:lnTo>
                    <a:pt x="232" y="120"/>
                  </a:lnTo>
                  <a:lnTo>
                    <a:pt x="236" y="120"/>
                  </a:lnTo>
                  <a:lnTo>
                    <a:pt x="236" y="120"/>
                  </a:lnTo>
                  <a:close/>
                  <a:moveTo>
                    <a:pt x="0" y="120"/>
                  </a:moveTo>
                  <a:lnTo>
                    <a:pt x="0" y="120"/>
                  </a:lnTo>
                  <a:lnTo>
                    <a:pt x="0" y="120"/>
                  </a:lnTo>
                  <a:lnTo>
                    <a:pt x="0" y="120"/>
                  </a:lnTo>
                  <a:lnTo>
                    <a:pt x="0" y="120"/>
                  </a:lnTo>
                  <a:close/>
                  <a:moveTo>
                    <a:pt x="0" y="118"/>
                  </a:moveTo>
                  <a:lnTo>
                    <a:pt x="0" y="118"/>
                  </a:lnTo>
                  <a:lnTo>
                    <a:pt x="0" y="118"/>
                  </a:lnTo>
                  <a:lnTo>
                    <a:pt x="0" y="118"/>
                  </a:lnTo>
                  <a:lnTo>
                    <a:pt x="0" y="118"/>
                  </a:lnTo>
                  <a:close/>
                  <a:moveTo>
                    <a:pt x="0" y="118"/>
                  </a:moveTo>
                  <a:lnTo>
                    <a:pt x="0" y="118"/>
                  </a:lnTo>
                  <a:lnTo>
                    <a:pt x="0" y="118"/>
                  </a:lnTo>
                  <a:lnTo>
                    <a:pt x="0" y="118"/>
                  </a:lnTo>
                  <a:lnTo>
                    <a:pt x="0" y="118"/>
                  </a:lnTo>
                  <a:close/>
                  <a:moveTo>
                    <a:pt x="0" y="118"/>
                  </a:moveTo>
                  <a:lnTo>
                    <a:pt x="0" y="118"/>
                  </a:lnTo>
                  <a:lnTo>
                    <a:pt x="0" y="118"/>
                  </a:lnTo>
                  <a:lnTo>
                    <a:pt x="0" y="118"/>
                  </a:lnTo>
                  <a:lnTo>
                    <a:pt x="0" y="118"/>
                  </a:lnTo>
                  <a:close/>
                  <a:moveTo>
                    <a:pt x="2" y="118"/>
                  </a:moveTo>
                  <a:lnTo>
                    <a:pt x="2" y="118"/>
                  </a:lnTo>
                  <a:lnTo>
                    <a:pt x="2" y="118"/>
                  </a:lnTo>
                  <a:lnTo>
                    <a:pt x="2" y="118"/>
                  </a:lnTo>
                  <a:lnTo>
                    <a:pt x="2" y="118"/>
                  </a:lnTo>
                  <a:close/>
                  <a:moveTo>
                    <a:pt x="2" y="116"/>
                  </a:moveTo>
                  <a:lnTo>
                    <a:pt x="2" y="116"/>
                  </a:lnTo>
                  <a:lnTo>
                    <a:pt x="2" y="116"/>
                  </a:lnTo>
                  <a:close/>
                  <a:moveTo>
                    <a:pt x="16" y="98"/>
                  </a:moveTo>
                  <a:lnTo>
                    <a:pt x="16" y="98"/>
                  </a:lnTo>
                  <a:lnTo>
                    <a:pt x="16" y="98"/>
                  </a:lnTo>
                  <a:lnTo>
                    <a:pt x="16" y="98"/>
                  </a:lnTo>
                  <a:lnTo>
                    <a:pt x="16" y="98"/>
                  </a:lnTo>
                  <a:close/>
                  <a:moveTo>
                    <a:pt x="16" y="98"/>
                  </a:moveTo>
                  <a:lnTo>
                    <a:pt x="16" y="98"/>
                  </a:lnTo>
                  <a:lnTo>
                    <a:pt x="16" y="98"/>
                  </a:lnTo>
                  <a:lnTo>
                    <a:pt x="16" y="98"/>
                  </a:lnTo>
                  <a:lnTo>
                    <a:pt x="16" y="98"/>
                  </a:lnTo>
                  <a:close/>
                  <a:moveTo>
                    <a:pt x="16" y="98"/>
                  </a:moveTo>
                  <a:lnTo>
                    <a:pt x="16" y="98"/>
                  </a:lnTo>
                  <a:lnTo>
                    <a:pt x="16" y="98"/>
                  </a:lnTo>
                  <a:lnTo>
                    <a:pt x="16" y="98"/>
                  </a:lnTo>
                  <a:lnTo>
                    <a:pt x="16" y="98"/>
                  </a:lnTo>
                  <a:close/>
                  <a:moveTo>
                    <a:pt x="18" y="98"/>
                  </a:moveTo>
                  <a:lnTo>
                    <a:pt x="18" y="98"/>
                  </a:lnTo>
                  <a:lnTo>
                    <a:pt x="18" y="98"/>
                  </a:lnTo>
                  <a:lnTo>
                    <a:pt x="18" y="98"/>
                  </a:lnTo>
                  <a:lnTo>
                    <a:pt x="18" y="98"/>
                  </a:lnTo>
                  <a:close/>
                  <a:moveTo>
                    <a:pt x="18" y="98"/>
                  </a:moveTo>
                  <a:lnTo>
                    <a:pt x="18" y="98"/>
                  </a:lnTo>
                  <a:lnTo>
                    <a:pt x="18" y="98"/>
                  </a:lnTo>
                  <a:lnTo>
                    <a:pt x="18" y="98"/>
                  </a:lnTo>
                  <a:lnTo>
                    <a:pt x="18" y="98"/>
                  </a:lnTo>
                  <a:close/>
                  <a:moveTo>
                    <a:pt x="18" y="96"/>
                  </a:moveTo>
                  <a:lnTo>
                    <a:pt x="18" y="96"/>
                  </a:lnTo>
                  <a:lnTo>
                    <a:pt x="18" y="98"/>
                  </a:lnTo>
                  <a:lnTo>
                    <a:pt x="18" y="98"/>
                  </a:lnTo>
                  <a:lnTo>
                    <a:pt x="18" y="96"/>
                  </a:lnTo>
                  <a:close/>
                  <a:moveTo>
                    <a:pt x="18" y="96"/>
                  </a:moveTo>
                  <a:lnTo>
                    <a:pt x="18" y="96"/>
                  </a:lnTo>
                  <a:lnTo>
                    <a:pt x="18" y="96"/>
                  </a:lnTo>
                  <a:lnTo>
                    <a:pt x="18" y="96"/>
                  </a:lnTo>
                  <a:lnTo>
                    <a:pt x="18" y="96"/>
                  </a:lnTo>
                  <a:close/>
                  <a:moveTo>
                    <a:pt x="18" y="96"/>
                  </a:moveTo>
                  <a:lnTo>
                    <a:pt x="18" y="96"/>
                  </a:lnTo>
                  <a:lnTo>
                    <a:pt x="18" y="96"/>
                  </a:lnTo>
                  <a:lnTo>
                    <a:pt x="18" y="96"/>
                  </a:lnTo>
                  <a:lnTo>
                    <a:pt x="18" y="96"/>
                  </a:lnTo>
                  <a:close/>
                  <a:moveTo>
                    <a:pt x="20" y="96"/>
                  </a:moveTo>
                  <a:lnTo>
                    <a:pt x="20" y="96"/>
                  </a:lnTo>
                  <a:lnTo>
                    <a:pt x="18" y="96"/>
                  </a:lnTo>
                  <a:lnTo>
                    <a:pt x="18" y="96"/>
                  </a:lnTo>
                  <a:lnTo>
                    <a:pt x="20" y="96"/>
                  </a:lnTo>
                  <a:close/>
                  <a:moveTo>
                    <a:pt x="192" y="0"/>
                  </a:moveTo>
                  <a:lnTo>
                    <a:pt x="192" y="0"/>
                  </a:lnTo>
                  <a:lnTo>
                    <a:pt x="172" y="4"/>
                  </a:lnTo>
                  <a:lnTo>
                    <a:pt x="152" y="12"/>
                  </a:lnTo>
                  <a:lnTo>
                    <a:pt x="128" y="20"/>
                  </a:lnTo>
                  <a:lnTo>
                    <a:pt x="106" y="30"/>
                  </a:lnTo>
                  <a:lnTo>
                    <a:pt x="84" y="42"/>
                  </a:lnTo>
                  <a:lnTo>
                    <a:pt x="62" y="58"/>
                  </a:lnTo>
                  <a:lnTo>
                    <a:pt x="40" y="76"/>
                  </a:lnTo>
                  <a:lnTo>
                    <a:pt x="20" y="96"/>
                  </a:lnTo>
                  <a:lnTo>
                    <a:pt x="20" y="96"/>
                  </a:lnTo>
                  <a:lnTo>
                    <a:pt x="40" y="76"/>
                  </a:lnTo>
                  <a:lnTo>
                    <a:pt x="62" y="58"/>
                  </a:lnTo>
                  <a:lnTo>
                    <a:pt x="84" y="42"/>
                  </a:lnTo>
                  <a:lnTo>
                    <a:pt x="106" y="30"/>
                  </a:lnTo>
                  <a:lnTo>
                    <a:pt x="128" y="20"/>
                  </a:lnTo>
                  <a:lnTo>
                    <a:pt x="152" y="12"/>
                  </a:lnTo>
                  <a:lnTo>
                    <a:pt x="172" y="4"/>
                  </a:lnTo>
                  <a:lnTo>
                    <a:pt x="192" y="0"/>
                  </a:lnTo>
                  <a:close/>
                </a:path>
              </a:pathLst>
            </a:custGeom>
            <a:solidFill>
              <a:srgbClr val="FBC7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2" name="Freeform 13"/>
            <p:cNvSpPr>
              <a:spLocks/>
            </p:cNvSpPr>
            <p:nvPr/>
          </p:nvSpPr>
          <p:spPr bwMode="auto">
            <a:xfrm>
              <a:off x="5814536" y="22802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3" name="Freeform 14"/>
            <p:cNvSpPr>
              <a:spLocks/>
            </p:cNvSpPr>
            <p:nvPr/>
          </p:nvSpPr>
          <p:spPr bwMode="auto">
            <a:xfrm>
              <a:off x="6245243" y="2280214"/>
              <a:ext cx="7426" cy="0"/>
            </a:xfrm>
            <a:custGeom>
              <a:avLst/>
              <a:gdLst>
                <a:gd name="T0" fmla="*/ 4 w 4"/>
                <a:gd name="T1" fmla="*/ 4 w 4"/>
                <a:gd name="T2" fmla="*/ 0 w 4"/>
                <a:gd name="T3" fmla="*/ 0 w 4"/>
                <a:gd name="T4" fmla="*/ 4 w 4"/>
                <a:gd name="T5" fmla="*/ 4 w 4"/>
              </a:gdLst>
              <a:ahLst/>
              <a:cxnLst>
                <a:cxn ang="0">
                  <a:pos x="T0" y="0"/>
                </a:cxn>
                <a:cxn ang="0">
                  <a:pos x="T1" y="0"/>
                </a:cxn>
                <a:cxn ang="0">
                  <a:pos x="T2" y="0"/>
                </a:cxn>
                <a:cxn ang="0">
                  <a:pos x="T3" y="0"/>
                </a:cxn>
                <a:cxn ang="0">
                  <a:pos x="T4" y="0"/>
                </a:cxn>
                <a:cxn ang="0">
                  <a:pos x="T5" y="0"/>
                </a:cxn>
              </a:cxnLst>
              <a:rect l="0" t="0" r="r" b="b"/>
              <a:pathLst>
                <a:path w="4">
                  <a:moveTo>
                    <a:pt x="4" y="0"/>
                  </a:moveTo>
                  <a:lnTo>
                    <a:pt x="4" y="0"/>
                  </a:lnTo>
                  <a:lnTo>
                    <a:pt x="0" y="0"/>
                  </a:lnTo>
                  <a:lnTo>
                    <a:pt x="0" y="0"/>
                  </a:lnTo>
                  <a:lnTo>
                    <a:pt x="4" y="0"/>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4" name="Rectangle 15"/>
            <p:cNvSpPr>
              <a:spLocks noChangeArrowheads="1"/>
            </p:cNvSpPr>
            <p:nvPr/>
          </p:nvSpPr>
          <p:spPr bwMode="auto">
            <a:xfrm>
              <a:off x="5814536" y="2280215"/>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5" name="Rectangle 16"/>
            <p:cNvSpPr>
              <a:spLocks noChangeArrowheads="1"/>
            </p:cNvSpPr>
            <p:nvPr/>
          </p:nvSpPr>
          <p:spPr bwMode="auto">
            <a:xfrm>
              <a:off x="5814536"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6" name="Rectangle 17"/>
            <p:cNvSpPr>
              <a:spLocks noChangeArrowheads="1"/>
            </p:cNvSpPr>
            <p:nvPr/>
          </p:nvSpPr>
          <p:spPr bwMode="auto">
            <a:xfrm>
              <a:off x="5814536"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7" name="Rectangle 18"/>
            <p:cNvSpPr>
              <a:spLocks noChangeArrowheads="1"/>
            </p:cNvSpPr>
            <p:nvPr/>
          </p:nvSpPr>
          <p:spPr bwMode="auto">
            <a:xfrm>
              <a:off x="5814536"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8" name="Rectangle 19"/>
            <p:cNvSpPr>
              <a:spLocks noChangeArrowheads="1"/>
            </p:cNvSpPr>
            <p:nvPr/>
          </p:nvSpPr>
          <p:spPr bwMode="auto">
            <a:xfrm>
              <a:off x="5818249"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09" name="Freeform 20"/>
            <p:cNvSpPr>
              <a:spLocks/>
            </p:cNvSpPr>
            <p:nvPr/>
          </p:nvSpPr>
          <p:spPr bwMode="auto">
            <a:xfrm>
              <a:off x="5818249" y="227321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0" name="Rectangle 21"/>
            <p:cNvSpPr>
              <a:spLocks noChangeArrowheads="1"/>
            </p:cNvSpPr>
            <p:nvPr/>
          </p:nvSpPr>
          <p:spPr bwMode="auto">
            <a:xfrm>
              <a:off x="5844240" y="2241707"/>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1" name="Rectangle 22"/>
            <p:cNvSpPr>
              <a:spLocks noChangeArrowheads="1"/>
            </p:cNvSpPr>
            <p:nvPr/>
          </p:nvSpPr>
          <p:spPr bwMode="auto">
            <a:xfrm>
              <a:off x="5844240" y="2241707"/>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2" name="Rectangle 23"/>
            <p:cNvSpPr>
              <a:spLocks noChangeArrowheads="1"/>
            </p:cNvSpPr>
            <p:nvPr/>
          </p:nvSpPr>
          <p:spPr bwMode="auto">
            <a:xfrm>
              <a:off x="5844240" y="2241707"/>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3" name="Rectangle 24"/>
            <p:cNvSpPr>
              <a:spLocks noChangeArrowheads="1"/>
            </p:cNvSpPr>
            <p:nvPr/>
          </p:nvSpPr>
          <p:spPr bwMode="auto">
            <a:xfrm>
              <a:off x="5847953" y="2241707"/>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4" name="Rectangle 25"/>
            <p:cNvSpPr>
              <a:spLocks noChangeArrowheads="1"/>
            </p:cNvSpPr>
            <p:nvPr/>
          </p:nvSpPr>
          <p:spPr bwMode="auto">
            <a:xfrm>
              <a:off x="5847953" y="2241707"/>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5" name="Rectangle 26"/>
            <p:cNvSpPr>
              <a:spLocks noChangeArrowheads="1"/>
            </p:cNvSpPr>
            <p:nvPr/>
          </p:nvSpPr>
          <p:spPr bwMode="auto">
            <a:xfrm>
              <a:off x="5847953" y="2238208"/>
              <a:ext cx="1857" cy="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6" name="Rectangle 27"/>
            <p:cNvSpPr>
              <a:spLocks noChangeArrowheads="1"/>
            </p:cNvSpPr>
            <p:nvPr/>
          </p:nvSpPr>
          <p:spPr bwMode="auto">
            <a:xfrm>
              <a:off x="5847953" y="2238208"/>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7" name="Rectangle 28"/>
            <p:cNvSpPr>
              <a:spLocks noChangeArrowheads="1"/>
            </p:cNvSpPr>
            <p:nvPr/>
          </p:nvSpPr>
          <p:spPr bwMode="auto">
            <a:xfrm>
              <a:off x="5847953" y="2238208"/>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8" name="Rectangle 29"/>
            <p:cNvSpPr>
              <a:spLocks noChangeArrowheads="1"/>
            </p:cNvSpPr>
            <p:nvPr/>
          </p:nvSpPr>
          <p:spPr bwMode="auto">
            <a:xfrm>
              <a:off x="5847955" y="2238208"/>
              <a:ext cx="3713"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19" name="Freeform 30"/>
            <p:cNvSpPr>
              <a:spLocks/>
            </p:cNvSpPr>
            <p:nvPr/>
          </p:nvSpPr>
          <p:spPr bwMode="auto">
            <a:xfrm>
              <a:off x="5851666" y="2070179"/>
              <a:ext cx="319317" cy="168028"/>
            </a:xfrm>
            <a:custGeom>
              <a:avLst/>
              <a:gdLst>
                <a:gd name="T0" fmla="*/ 172 w 172"/>
                <a:gd name="T1" fmla="*/ 0 h 96"/>
                <a:gd name="T2" fmla="*/ 172 w 172"/>
                <a:gd name="T3" fmla="*/ 0 h 96"/>
                <a:gd name="T4" fmla="*/ 152 w 172"/>
                <a:gd name="T5" fmla="*/ 4 h 96"/>
                <a:gd name="T6" fmla="*/ 132 w 172"/>
                <a:gd name="T7" fmla="*/ 12 h 96"/>
                <a:gd name="T8" fmla="*/ 108 w 172"/>
                <a:gd name="T9" fmla="*/ 20 h 96"/>
                <a:gd name="T10" fmla="*/ 86 w 172"/>
                <a:gd name="T11" fmla="*/ 30 h 96"/>
                <a:gd name="T12" fmla="*/ 64 w 172"/>
                <a:gd name="T13" fmla="*/ 42 h 96"/>
                <a:gd name="T14" fmla="*/ 42 w 172"/>
                <a:gd name="T15" fmla="*/ 58 h 96"/>
                <a:gd name="T16" fmla="*/ 20 w 172"/>
                <a:gd name="T17" fmla="*/ 76 h 96"/>
                <a:gd name="T18" fmla="*/ 0 w 172"/>
                <a:gd name="T19" fmla="*/ 96 h 96"/>
                <a:gd name="T20" fmla="*/ 0 w 172"/>
                <a:gd name="T21" fmla="*/ 96 h 96"/>
                <a:gd name="T22" fmla="*/ 20 w 172"/>
                <a:gd name="T23" fmla="*/ 76 h 96"/>
                <a:gd name="T24" fmla="*/ 42 w 172"/>
                <a:gd name="T25" fmla="*/ 58 h 96"/>
                <a:gd name="T26" fmla="*/ 64 w 172"/>
                <a:gd name="T27" fmla="*/ 42 h 96"/>
                <a:gd name="T28" fmla="*/ 86 w 172"/>
                <a:gd name="T29" fmla="*/ 30 h 96"/>
                <a:gd name="T30" fmla="*/ 108 w 172"/>
                <a:gd name="T31" fmla="*/ 20 h 96"/>
                <a:gd name="T32" fmla="*/ 132 w 172"/>
                <a:gd name="T33" fmla="*/ 12 h 96"/>
                <a:gd name="T34" fmla="*/ 152 w 172"/>
                <a:gd name="T35" fmla="*/ 4 h 96"/>
                <a:gd name="T36" fmla="*/ 172 w 172"/>
                <a:gd name="T3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96">
                  <a:moveTo>
                    <a:pt x="172" y="0"/>
                  </a:moveTo>
                  <a:lnTo>
                    <a:pt x="172" y="0"/>
                  </a:lnTo>
                  <a:lnTo>
                    <a:pt x="152" y="4"/>
                  </a:lnTo>
                  <a:lnTo>
                    <a:pt x="132" y="12"/>
                  </a:lnTo>
                  <a:lnTo>
                    <a:pt x="108" y="20"/>
                  </a:lnTo>
                  <a:lnTo>
                    <a:pt x="86" y="30"/>
                  </a:lnTo>
                  <a:lnTo>
                    <a:pt x="64" y="42"/>
                  </a:lnTo>
                  <a:lnTo>
                    <a:pt x="42" y="58"/>
                  </a:lnTo>
                  <a:lnTo>
                    <a:pt x="20" y="76"/>
                  </a:lnTo>
                  <a:lnTo>
                    <a:pt x="0" y="96"/>
                  </a:lnTo>
                  <a:lnTo>
                    <a:pt x="0" y="96"/>
                  </a:lnTo>
                  <a:lnTo>
                    <a:pt x="20" y="76"/>
                  </a:lnTo>
                  <a:lnTo>
                    <a:pt x="42" y="58"/>
                  </a:lnTo>
                  <a:lnTo>
                    <a:pt x="64" y="42"/>
                  </a:lnTo>
                  <a:lnTo>
                    <a:pt x="86" y="30"/>
                  </a:lnTo>
                  <a:lnTo>
                    <a:pt x="108" y="20"/>
                  </a:lnTo>
                  <a:lnTo>
                    <a:pt x="132" y="12"/>
                  </a:lnTo>
                  <a:lnTo>
                    <a:pt x="152" y="4"/>
                  </a:lnTo>
                  <a:lnTo>
                    <a:pt x="1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0" name="Freeform 31"/>
            <p:cNvSpPr>
              <a:spLocks/>
            </p:cNvSpPr>
            <p:nvPr/>
          </p:nvSpPr>
          <p:spPr bwMode="auto">
            <a:xfrm>
              <a:off x="5814536" y="2056176"/>
              <a:ext cx="438132" cy="224037"/>
            </a:xfrm>
            <a:custGeom>
              <a:avLst/>
              <a:gdLst>
                <a:gd name="T0" fmla="*/ 236 w 236"/>
                <a:gd name="T1" fmla="*/ 0 h 128"/>
                <a:gd name="T2" fmla="*/ 192 w 236"/>
                <a:gd name="T3" fmla="*/ 8 h 128"/>
                <a:gd name="T4" fmla="*/ 172 w 236"/>
                <a:gd name="T5" fmla="*/ 12 h 128"/>
                <a:gd name="T6" fmla="*/ 128 w 236"/>
                <a:gd name="T7" fmla="*/ 28 h 128"/>
                <a:gd name="T8" fmla="*/ 84 w 236"/>
                <a:gd name="T9" fmla="*/ 50 h 128"/>
                <a:gd name="T10" fmla="*/ 40 w 236"/>
                <a:gd name="T11" fmla="*/ 84 h 128"/>
                <a:gd name="T12" fmla="*/ 20 w 236"/>
                <a:gd name="T13" fmla="*/ 104 h 128"/>
                <a:gd name="T14" fmla="*/ 20 w 236"/>
                <a:gd name="T15" fmla="*/ 104 h 128"/>
                <a:gd name="T16" fmla="*/ 18 w 236"/>
                <a:gd name="T17" fmla="*/ 104 h 128"/>
                <a:gd name="T18" fmla="*/ 18 w 236"/>
                <a:gd name="T19" fmla="*/ 104 h 128"/>
                <a:gd name="T20" fmla="*/ 18 w 236"/>
                <a:gd name="T21" fmla="*/ 104 h 128"/>
                <a:gd name="T22" fmla="*/ 18 w 236"/>
                <a:gd name="T23" fmla="*/ 104 h 128"/>
                <a:gd name="T24" fmla="*/ 18 w 236"/>
                <a:gd name="T25" fmla="*/ 104 h 128"/>
                <a:gd name="T26" fmla="*/ 18 w 236"/>
                <a:gd name="T27" fmla="*/ 104 h 128"/>
                <a:gd name="T28" fmla="*/ 18 w 236"/>
                <a:gd name="T29" fmla="*/ 106 h 128"/>
                <a:gd name="T30" fmla="*/ 18 w 236"/>
                <a:gd name="T31" fmla="*/ 106 h 128"/>
                <a:gd name="T32" fmla="*/ 18 w 236"/>
                <a:gd name="T33" fmla="*/ 106 h 128"/>
                <a:gd name="T34" fmla="*/ 18 w 236"/>
                <a:gd name="T35" fmla="*/ 106 h 128"/>
                <a:gd name="T36" fmla="*/ 18 w 236"/>
                <a:gd name="T37" fmla="*/ 106 h 128"/>
                <a:gd name="T38" fmla="*/ 16 w 236"/>
                <a:gd name="T39" fmla="*/ 106 h 128"/>
                <a:gd name="T40" fmla="*/ 16 w 236"/>
                <a:gd name="T41" fmla="*/ 106 h 128"/>
                <a:gd name="T42" fmla="*/ 16 w 236"/>
                <a:gd name="T43" fmla="*/ 106 h 128"/>
                <a:gd name="T44" fmla="*/ 16 w 236"/>
                <a:gd name="T45" fmla="*/ 106 h 128"/>
                <a:gd name="T46" fmla="*/ 16 w 236"/>
                <a:gd name="T47" fmla="*/ 106 h 128"/>
                <a:gd name="T48" fmla="*/ 16 w 236"/>
                <a:gd name="T49" fmla="*/ 106 h 128"/>
                <a:gd name="T50" fmla="*/ 2 w 236"/>
                <a:gd name="T51" fmla="*/ 124 h 128"/>
                <a:gd name="T52" fmla="*/ 2 w 236"/>
                <a:gd name="T53" fmla="*/ 126 h 128"/>
                <a:gd name="T54" fmla="*/ 2 w 236"/>
                <a:gd name="T55" fmla="*/ 126 h 128"/>
                <a:gd name="T56" fmla="*/ 0 w 236"/>
                <a:gd name="T57" fmla="*/ 126 h 128"/>
                <a:gd name="T58" fmla="*/ 0 w 236"/>
                <a:gd name="T59" fmla="*/ 126 h 128"/>
                <a:gd name="T60" fmla="*/ 0 w 236"/>
                <a:gd name="T61" fmla="*/ 126 h 128"/>
                <a:gd name="T62" fmla="*/ 0 w 236"/>
                <a:gd name="T63" fmla="*/ 126 h 128"/>
                <a:gd name="T64" fmla="*/ 0 w 236"/>
                <a:gd name="T65" fmla="*/ 126 h 128"/>
                <a:gd name="T66" fmla="*/ 0 w 236"/>
                <a:gd name="T67" fmla="*/ 126 h 128"/>
                <a:gd name="T68" fmla="*/ 0 w 236"/>
                <a:gd name="T69" fmla="*/ 128 h 128"/>
                <a:gd name="T70" fmla="*/ 0 w 236"/>
                <a:gd name="T71" fmla="*/ 128 h 128"/>
                <a:gd name="T72" fmla="*/ 0 w 236"/>
                <a:gd name="T73" fmla="*/ 128 h 128"/>
                <a:gd name="T74" fmla="*/ 0 w 236"/>
                <a:gd name="T75" fmla="*/ 128 h 128"/>
                <a:gd name="T76" fmla="*/ 232 w 236"/>
                <a:gd name="T77" fmla="*/ 128 h 128"/>
                <a:gd name="T78" fmla="*/ 236 w 236"/>
                <a:gd name="T79"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128">
                  <a:moveTo>
                    <a:pt x="236" y="0"/>
                  </a:moveTo>
                  <a:lnTo>
                    <a:pt x="236" y="0"/>
                  </a:lnTo>
                  <a:lnTo>
                    <a:pt x="216" y="2"/>
                  </a:lnTo>
                  <a:lnTo>
                    <a:pt x="192" y="8"/>
                  </a:lnTo>
                  <a:lnTo>
                    <a:pt x="192" y="8"/>
                  </a:lnTo>
                  <a:lnTo>
                    <a:pt x="172" y="12"/>
                  </a:lnTo>
                  <a:lnTo>
                    <a:pt x="152" y="20"/>
                  </a:lnTo>
                  <a:lnTo>
                    <a:pt x="128" y="28"/>
                  </a:lnTo>
                  <a:lnTo>
                    <a:pt x="106" y="38"/>
                  </a:lnTo>
                  <a:lnTo>
                    <a:pt x="84" y="50"/>
                  </a:lnTo>
                  <a:lnTo>
                    <a:pt x="62" y="66"/>
                  </a:lnTo>
                  <a:lnTo>
                    <a:pt x="40" y="84"/>
                  </a:lnTo>
                  <a:lnTo>
                    <a:pt x="20" y="104"/>
                  </a:lnTo>
                  <a:lnTo>
                    <a:pt x="20" y="104"/>
                  </a:lnTo>
                  <a:lnTo>
                    <a:pt x="20" y="104"/>
                  </a:lnTo>
                  <a:lnTo>
                    <a:pt x="20" y="104"/>
                  </a:lnTo>
                  <a:lnTo>
                    <a:pt x="18" y="104"/>
                  </a:lnTo>
                  <a:lnTo>
                    <a:pt x="18" y="104"/>
                  </a:lnTo>
                  <a:lnTo>
                    <a:pt x="18" y="104"/>
                  </a:lnTo>
                  <a:lnTo>
                    <a:pt x="18" y="104"/>
                  </a:lnTo>
                  <a:lnTo>
                    <a:pt x="18" y="104"/>
                  </a:lnTo>
                  <a:lnTo>
                    <a:pt x="18" y="104"/>
                  </a:lnTo>
                  <a:lnTo>
                    <a:pt x="18" y="104"/>
                  </a:lnTo>
                  <a:lnTo>
                    <a:pt x="18" y="104"/>
                  </a:lnTo>
                  <a:lnTo>
                    <a:pt x="18" y="104"/>
                  </a:lnTo>
                  <a:lnTo>
                    <a:pt x="18" y="104"/>
                  </a:lnTo>
                  <a:lnTo>
                    <a:pt x="18" y="104"/>
                  </a:lnTo>
                  <a:lnTo>
                    <a:pt x="18" y="104"/>
                  </a:lnTo>
                  <a:lnTo>
                    <a:pt x="18" y="106"/>
                  </a:lnTo>
                  <a:lnTo>
                    <a:pt x="18" y="106"/>
                  </a:lnTo>
                  <a:lnTo>
                    <a:pt x="18" y="106"/>
                  </a:lnTo>
                  <a:lnTo>
                    <a:pt x="18" y="106"/>
                  </a:lnTo>
                  <a:lnTo>
                    <a:pt x="18" y="106"/>
                  </a:lnTo>
                  <a:lnTo>
                    <a:pt x="18" y="106"/>
                  </a:lnTo>
                  <a:lnTo>
                    <a:pt x="18" y="106"/>
                  </a:lnTo>
                  <a:lnTo>
                    <a:pt x="18" y="106"/>
                  </a:lnTo>
                  <a:lnTo>
                    <a:pt x="18" y="106"/>
                  </a:lnTo>
                  <a:lnTo>
                    <a:pt x="18"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2" y="124"/>
                  </a:lnTo>
                  <a:lnTo>
                    <a:pt x="2" y="124"/>
                  </a:lnTo>
                  <a:lnTo>
                    <a:pt x="2" y="124"/>
                  </a:lnTo>
                  <a:lnTo>
                    <a:pt x="2" y="126"/>
                  </a:lnTo>
                  <a:lnTo>
                    <a:pt x="2" y="126"/>
                  </a:lnTo>
                  <a:lnTo>
                    <a:pt x="2" y="126"/>
                  </a:lnTo>
                  <a:lnTo>
                    <a:pt x="2"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8"/>
                  </a:lnTo>
                  <a:lnTo>
                    <a:pt x="0" y="128"/>
                  </a:lnTo>
                  <a:lnTo>
                    <a:pt x="0" y="128"/>
                  </a:lnTo>
                  <a:lnTo>
                    <a:pt x="0" y="128"/>
                  </a:lnTo>
                  <a:lnTo>
                    <a:pt x="0" y="128"/>
                  </a:lnTo>
                  <a:lnTo>
                    <a:pt x="0" y="128"/>
                  </a:lnTo>
                  <a:lnTo>
                    <a:pt x="0" y="128"/>
                  </a:lnTo>
                  <a:lnTo>
                    <a:pt x="232" y="128"/>
                  </a:lnTo>
                  <a:lnTo>
                    <a:pt x="232" y="128"/>
                  </a:lnTo>
                  <a:lnTo>
                    <a:pt x="232" y="128"/>
                  </a:lnTo>
                  <a:lnTo>
                    <a:pt x="236" y="128"/>
                  </a:lnTo>
                  <a:lnTo>
                    <a:pt x="236" y="0"/>
                  </a:lnTo>
                  <a:close/>
                </a:path>
              </a:pathLst>
            </a:custGeom>
            <a:solidFill>
              <a:srgbClr val="EB8C00"/>
            </a:solidFill>
            <a:ln>
              <a:noFill/>
            </a:ln>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1" name="Freeform 32"/>
            <p:cNvSpPr>
              <a:spLocks/>
            </p:cNvSpPr>
            <p:nvPr/>
          </p:nvSpPr>
          <p:spPr bwMode="auto">
            <a:xfrm>
              <a:off x="5814536" y="2056176"/>
              <a:ext cx="438132" cy="224037"/>
            </a:xfrm>
            <a:custGeom>
              <a:avLst/>
              <a:gdLst>
                <a:gd name="T0" fmla="*/ 236 w 236"/>
                <a:gd name="T1" fmla="*/ 0 h 128"/>
                <a:gd name="T2" fmla="*/ 192 w 236"/>
                <a:gd name="T3" fmla="*/ 8 h 128"/>
                <a:gd name="T4" fmla="*/ 172 w 236"/>
                <a:gd name="T5" fmla="*/ 12 h 128"/>
                <a:gd name="T6" fmla="*/ 128 w 236"/>
                <a:gd name="T7" fmla="*/ 28 h 128"/>
                <a:gd name="T8" fmla="*/ 84 w 236"/>
                <a:gd name="T9" fmla="*/ 50 h 128"/>
                <a:gd name="T10" fmla="*/ 40 w 236"/>
                <a:gd name="T11" fmla="*/ 84 h 128"/>
                <a:gd name="T12" fmla="*/ 20 w 236"/>
                <a:gd name="T13" fmla="*/ 104 h 128"/>
                <a:gd name="T14" fmla="*/ 20 w 236"/>
                <a:gd name="T15" fmla="*/ 104 h 128"/>
                <a:gd name="T16" fmla="*/ 18 w 236"/>
                <a:gd name="T17" fmla="*/ 104 h 128"/>
                <a:gd name="T18" fmla="*/ 18 w 236"/>
                <a:gd name="T19" fmla="*/ 104 h 128"/>
                <a:gd name="T20" fmla="*/ 18 w 236"/>
                <a:gd name="T21" fmla="*/ 104 h 128"/>
                <a:gd name="T22" fmla="*/ 18 w 236"/>
                <a:gd name="T23" fmla="*/ 104 h 128"/>
                <a:gd name="T24" fmla="*/ 18 w 236"/>
                <a:gd name="T25" fmla="*/ 104 h 128"/>
                <a:gd name="T26" fmla="*/ 18 w 236"/>
                <a:gd name="T27" fmla="*/ 104 h 128"/>
                <a:gd name="T28" fmla="*/ 18 w 236"/>
                <a:gd name="T29" fmla="*/ 106 h 128"/>
                <a:gd name="T30" fmla="*/ 18 w 236"/>
                <a:gd name="T31" fmla="*/ 106 h 128"/>
                <a:gd name="T32" fmla="*/ 18 w 236"/>
                <a:gd name="T33" fmla="*/ 106 h 128"/>
                <a:gd name="T34" fmla="*/ 18 w 236"/>
                <a:gd name="T35" fmla="*/ 106 h 128"/>
                <a:gd name="T36" fmla="*/ 18 w 236"/>
                <a:gd name="T37" fmla="*/ 106 h 128"/>
                <a:gd name="T38" fmla="*/ 16 w 236"/>
                <a:gd name="T39" fmla="*/ 106 h 128"/>
                <a:gd name="T40" fmla="*/ 16 w 236"/>
                <a:gd name="T41" fmla="*/ 106 h 128"/>
                <a:gd name="T42" fmla="*/ 16 w 236"/>
                <a:gd name="T43" fmla="*/ 106 h 128"/>
                <a:gd name="T44" fmla="*/ 16 w 236"/>
                <a:gd name="T45" fmla="*/ 106 h 128"/>
                <a:gd name="T46" fmla="*/ 16 w 236"/>
                <a:gd name="T47" fmla="*/ 106 h 128"/>
                <a:gd name="T48" fmla="*/ 16 w 236"/>
                <a:gd name="T49" fmla="*/ 106 h 128"/>
                <a:gd name="T50" fmla="*/ 2 w 236"/>
                <a:gd name="T51" fmla="*/ 124 h 128"/>
                <a:gd name="T52" fmla="*/ 2 w 236"/>
                <a:gd name="T53" fmla="*/ 126 h 128"/>
                <a:gd name="T54" fmla="*/ 2 w 236"/>
                <a:gd name="T55" fmla="*/ 126 h 128"/>
                <a:gd name="T56" fmla="*/ 0 w 236"/>
                <a:gd name="T57" fmla="*/ 126 h 128"/>
                <a:gd name="T58" fmla="*/ 0 w 236"/>
                <a:gd name="T59" fmla="*/ 126 h 128"/>
                <a:gd name="T60" fmla="*/ 0 w 236"/>
                <a:gd name="T61" fmla="*/ 126 h 128"/>
                <a:gd name="T62" fmla="*/ 0 w 236"/>
                <a:gd name="T63" fmla="*/ 126 h 128"/>
                <a:gd name="T64" fmla="*/ 0 w 236"/>
                <a:gd name="T65" fmla="*/ 126 h 128"/>
                <a:gd name="T66" fmla="*/ 0 w 236"/>
                <a:gd name="T67" fmla="*/ 126 h 128"/>
                <a:gd name="T68" fmla="*/ 0 w 236"/>
                <a:gd name="T69" fmla="*/ 128 h 128"/>
                <a:gd name="T70" fmla="*/ 0 w 236"/>
                <a:gd name="T71" fmla="*/ 128 h 128"/>
                <a:gd name="T72" fmla="*/ 0 w 236"/>
                <a:gd name="T73" fmla="*/ 128 h 128"/>
                <a:gd name="T74" fmla="*/ 0 w 236"/>
                <a:gd name="T75" fmla="*/ 128 h 128"/>
                <a:gd name="T76" fmla="*/ 232 w 236"/>
                <a:gd name="T77" fmla="*/ 128 h 128"/>
                <a:gd name="T78" fmla="*/ 236 w 236"/>
                <a:gd name="T79"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128">
                  <a:moveTo>
                    <a:pt x="236" y="0"/>
                  </a:moveTo>
                  <a:lnTo>
                    <a:pt x="236" y="0"/>
                  </a:lnTo>
                  <a:lnTo>
                    <a:pt x="216" y="2"/>
                  </a:lnTo>
                  <a:lnTo>
                    <a:pt x="192" y="8"/>
                  </a:lnTo>
                  <a:lnTo>
                    <a:pt x="192" y="8"/>
                  </a:lnTo>
                  <a:lnTo>
                    <a:pt x="172" y="12"/>
                  </a:lnTo>
                  <a:lnTo>
                    <a:pt x="152" y="20"/>
                  </a:lnTo>
                  <a:lnTo>
                    <a:pt x="128" y="28"/>
                  </a:lnTo>
                  <a:lnTo>
                    <a:pt x="106" y="38"/>
                  </a:lnTo>
                  <a:lnTo>
                    <a:pt x="84" y="50"/>
                  </a:lnTo>
                  <a:lnTo>
                    <a:pt x="62" y="66"/>
                  </a:lnTo>
                  <a:lnTo>
                    <a:pt x="40" y="84"/>
                  </a:lnTo>
                  <a:lnTo>
                    <a:pt x="20" y="104"/>
                  </a:lnTo>
                  <a:lnTo>
                    <a:pt x="20" y="104"/>
                  </a:lnTo>
                  <a:lnTo>
                    <a:pt x="20" y="104"/>
                  </a:lnTo>
                  <a:lnTo>
                    <a:pt x="20" y="104"/>
                  </a:lnTo>
                  <a:lnTo>
                    <a:pt x="18" y="104"/>
                  </a:lnTo>
                  <a:lnTo>
                    <a:pt x="18" y="104"/>
                  </a:lnTo>
                  <a:lnTo>
                    <a:pt x="18" y="104"/>
                  </a:lnTo>
                  <a:lnTo>
                    <a:pt x="18" y="104"/>
                  </a:lnTo>
                  <a:lnTo>
                    <a:pt x="18" y="104"/>
                  </a:lnTo>
                  <a:lnTo>
                    <a:pt x="18" y="104"/>
                  </a:lnTo>
                  <a:lnTo>
                    <a:pt x="18" y="104"/>
                  </a:lnTo>
                  <a:lnTo>
                    <a:pt x="18" y="104"/>
                  </a:lnTo>
                  <a:lnTo>
                    <a:pt x="18" y="104"/>
                  </a:lnTo>
                  <a:lnTo>
                    <a:pt x="18" y="104"/>
                  </a:lnTo>
                  <a:lnTo>
                    <a:pt x="18" y="104"/>
                  </a:lnTo>
                  <a:lnTo>
                    <a:pt x="18" y="104"/>
                  </a:lnTo>
                  <a:lnTo>
                    <a:pt x="18" y="106"/>
                  </a:lnTo>
                  <a:lnTo>
                    <a:pt x="18" y="106"/>
                  </a:lnTo>
                  <a:lnTo>
                    <a:pt x="18" y="106"/>
                  </a:lnTo>
                  <a:lnTo>
                    <a:pt x="18" y="106"/>
                  </a:lnTo>
                  <a:lnTo>
                    <a:pt x="18" y="106"/>
                  </a:lnTo>
                  <a:lnTo>
                    <a:pt x="18" y="106"/>
                  </a:lnTo>
                  <a:lnTo>
                    <a:pt x="18" y="106"/>
                  </a:lnTo>
                  <a:lnTo>
                    <a:pt x="18" y="106"/>
                  </a:lnTo>
                  <a:lnTo>
                    <a:pt x="18" y="106"/>
                  </a:lnTo>
                  <a:lnTo>
                    <a:pt x="18"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2" y="124"/>
                  </a:lnTo>
                  <a:lnTo>
                    <a:pt x="2" y="124"/>
                  </a:lnTo>
                  <a:lnTo>
                    <a:pt x="2" y="124"/>
                  </a:lnTo>
                  <a:lnTo>
                    <a:pt x="2" y="126"/>
                  </a:lnTo>
                  <a:lnTo>
                    <a:pt x="2" y="126"/>
                  </a:lnTo>
                  <a:lnTo>
                    <a:pt x="2" y="126"/>
                  </a:lnTo>
                  <a:lnTo>
                    <a:pt x="2"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8"/>
                  </a:lnTo>
                  <a:lnTo>
                    <a:pt x="0" y="128"/>
                  </a:lnTo>
                  <a:lnTo>
                    <a:pt x="0" y="128"/>
                  </a:lnTo>
                  <a:lnTo>
                    <a:pt x="0" y="128"/>
                  </a:lnTo>
                  <a:lnTo>
                    <a:pt x="0" y="128"/>
                  </a:lnTo>
                  <a:lnTo>
                    <a:pt x="0" y="128"/>
                  </a:lnTo>
                  <a:lnTo>
                    <a:pt x="0" y="128"/>
                  </a:lnTo>
                  <a:lnTo>
                    <a:pt x="232" y="128"/>
                  </a:lnTo>
                  <a:lnTo>
                    <a:pt x="232" y="128"/>
                  </a:lnTo>
                  <a:lnTo>
                    <a:pt x="232" y="128"/>
                  </a:lnTo>
                  <a:lnTo>
                    <a:pt x="236" y="128"/>
                  </a:lnTo>
                  <a:lnTo>
                    <a:pt x="2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2" name="Freeform 35"/>
            <p:cNvSpPr>
              <a:spLocks/>
            </p:cNvSpPr>
            <p:nvPr/>
          </p:nvSpPr>
          <p:spPr bwMode="auto">
            <a:xfrm>
              <a:off x="4269936" y="2052676"/>
              <a:ext cx="1221572" cy="3259044"/>
            </a:xfrm>
            <a:custGeom>
              <a:avLst/>
              <a:gdLst>
                <a:gd name="T0" fmla="*/ 322 w 658"/>
                <a:gd name="T1" fmla="*/ 0 h 1862"/>
                <a:gd name="T2" fmla="*/ 264 w 658"/>
                <a:gd name="T3" fmla="*/ 8 h 1862"/>
                <a:gd name="T4" fmla="*/ 206 w 658"/>
                <a:gd name="T5" fmla="*/ 24 h 1862"/>
                <a:gd name="T6" fmla="*/ 162 w 658"/>
                <a:gd name="T7" fmla="*/ 44 h 1862"/>
                <a:gd name="T8" fmla="*/ 120 w 658"/>
                <a:gd name="T9" fmla="*/ 70 h 1862"/>
                <a:gd name="T10" fmla="*/ 80 w 658"/>
                <a:gd name="T11" fmla="*/ 108 h 1862"/>
                <a:gd name="T12" fmla="*/ 294 w 658"/>
                <a:gd name="T13" fmla="*/ 130 h 1862"/>
                <a:gd name="T14" fmla="*/ 322 w 658"/>
                <a:gd name="T15" fmla="*/ 128 h 1862"/>
                <a:gd name="T16" fmla="*/ 344 w 658"/>
                <a:gd name="T17" fmla="*/ 130 h 1862"/>
                <a:gd name="T18" fmla="*/ 386 w 658"/>
                <a:gd name="T19" fmla="*/ 140 h 1862"/>
                <a:gd name="T20" fmla="*/ 424 w 658"/>
                <a:gd name="T21" fmla="*/ 158 h 1862"/>
                <a:gd name="T22" fmla="*/ 458 w 658"/>
                <a:gd name="T23" fmla="*/ 184 h 1862"/>
                <a:gd name="T24" fmla="*/ 486 w 658"/>
                <a:gd name="T25" fmla="*/ 216 h 1862"/>
                <a:gd name="T26" fmla="*/ 508 w 658"/>
                <a:gd name="T27" fmla="*/ 252 h 1862"/>
                <a:gd name="T28" fmla="*/ 520 w 658"/>
                <a:gd name="T29" fmla="*/ 292 h 1862"/>
                <a:gd name="T30" fmla="*/ 524 w 658"/>
                <a:gd name="T31" fmla="*/ 336 h 1862"/>
                <a:gd name="T32" fmla="*/ 522 w 658"/>
                <a:gd name="T33" fmla="*/ 358 h 1862"/>
                <a:gd name="T34" fmla="*/ 506 w 658"/>
                <a:gd name="T35" fmla="*/ 410 h 1862"/>
                <a:gd name="T36" fmla="*/ 482 w 658"/>
                <a:gd name="T37" fmla="*/ 456 h 1862"/>
                <a:gd name="T38" fmla="*/ 452 w 658"/>
                <a:gd name="T39" fmla="*/ 496 h 1862"/>
                <a:gd name="T40" fmla="*/ 414 w 658"/>
                <a:gd name="T41" fmla="*/ 528 h 1862"/>
                <a:gd name="T42" fmla="*/ 372 w 658"/>
                <a:gd name="T43" fmla="*/ 556 h 1862"/>
                <a:gd name="T44" fmla="*/ 328 w 658"/>
                <a:gd name="T45" fmla="*/ 580 h 1862"/>
                <a:gd name="T46" fmla="*/ 238 w 658"/>
                <a:gd name="T47" fmla="*/ 612 h 1862"/>
                <a:gd name="T48" fmla="*/ 216 w 658"/>
                <a:gd name="T49" fmla="*/ 618 h 1862"/>
                <a:gd name="T50" fmla="*/ 174 w 658"/>
                <a:gd name="T51" fmla="*/ 636 h 1862"/>
                <a:gd name="T52" fmla="*/ 132 w 658"/>
                <a:gd name="T53" fmla="*/ 656 h 1862"/>
                <a:gd name="T54" fmla="*/ 94 w 658"/>
                <a:gd name="T55" fmla="*/ 684 h 1862"/>
                <a:gd name="T56" fmla="*/ 60 w 658"/>
                <a:gd name="T57" fmla="*/ 714 h 1862"/>
                <a:gd name="T58" fmla="*/ 32 w 658"/>
                <a:gd name="T59" fmla="*/ 750 h 1862"/>
                <a:gd name="T60" fmla="*/ 12 w 658"/>
                <a:gd name="T61" fmla="*/ 792 h 1862"/>
                <a:gd name="T62" fmla="*/ 2 w 658"/>
                <a:gd name="T63" fmla="*/ 836 h 1862"/>
                <a:gd name="T64" fmla="*/ 0 w 658"/>
                <a:gd name="T65" fmla="*/ 1808 h 1862"/>
                <a:gd name="T66" fmla="*/ 2 w 658"/>
                <a:gd name="T67" fmla="*/ 1820 h 1862"/>
                <a:gd name="T68" fmla="*/ 10 w 658"/>
                <a:gd name="T69" fmla="*/ 1838 h 1862"/>
                <a:gd name="T70" fmla="*/ 24 w 658"/>
                <a:gd name="T71" fmla="*/ 1854 h 1862"/>
                <a:gd name="T72" fmla="*/ 44 w 658"/>
                <a:gd name="T73" fmla="*/ 1862 h 1862"/>
                <a:gd name="T74" fmla="*/ 604 w 658"/>
                <a:gd name="T75" fmla="*/ 1862 h 1862"/>
                <a:gd name="T76" fmla="*/ 616 w 658"/>
                <a:gd name="T77" fmla="*/ 1862 h 1862"/>
                <a:gd name="T78" fmla="*/ 634 w 658"/>
                <a:gd name="T79" fmla="*/ 1854 h 1862"/>
                <a:gd name="T80" fmla="*/ 650 w 658"/>
                <a:gd name="T81" fmla="*/ 1838 h 1862"/>
                <a:gd name="T82" fmla="*/ 658 w 658"/>
                <a:gd name="T83" fmla="*/ 1820 h 1862"/>
                <a:gd name="T84" fmla="*/ 658 w 658"/>
                <a:gd name="T85" fmla="*/ 860 h 1862"/>
                <a:gd name="T86" fmla="*/ 658 w 658"/>
                <a:gd name="T87" fmla="*/ 326 h 1862"/>
                <a:gd name="T88" fmla="*/ 650 w 658"/>
                <a:gd name="T89" fmla="*/ 276 h 1862"/>
                <a:gd name="T90" fmla="*/ 636 w 658"/>
                <a:gd name="T91" fmla="*/ 226 h 1862"/>
                <a:gd name="T92" fmla="*/ 610 w 658"/>
                <a:gd name="T93" fmla="*/ 168 h 1862"/>
                <a:gd name="T94" fmla="*/ 568 w 658"/>
                <a:gd name="T95" fmla="*/ 108 h 1862"/>
                <a:gd name="T96" fmla="*/ 540 w 658"/>
                <a:gd name="T97" fmla="*/ 82 h 1862"/>
                <a:gd name="T98" fmla="*/ 508 w 658"/>
                <a:gd name="T99" fmla="*/ 56 h 1862"/>
                <a:gd name="T100" fmla="*/ 472 w 658"/>
                <a:gd name="T101" fmla="*/ 34 h 1862"/>
                <a:gd name="T102" fmla="*/ 428 w 658"/>
                <a:gd name="T103" fmla="*/ 18 h 1862"/>
                <a:gd name="T104" fmla="*/ 378 w 658"/>
                <a:gd name="T105" fmla="*/ 6 h 1862"/>
                <a:gd name="T106" fmla="*/ 322 w 658"/>
                <a:gd name="T107"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1862">
                  <a:moveTo>
                    <a:pt x="322" y="0"/>
                  </a:moveTo>
                  <a:lnTo>
                    <a:pt x="322" y="0"/>
                  </a:lnTo>
                  <a:lnTo>
                    <a:pt x="294" y="2"/>
                  </a:lnTo>
                  <a:lnTo>
                    <a:pt x="264" y="8"/>
                  </a:lnTo>
                  <a:lnTo>
                    <a:pt x="226" y="18"/>
                  </a:lnTo>
                  <a:lnTo>
                    <a:pt x="206" y="24"/>
                  </a:lnTo>
                  <a:lnTo>
                    <a:pt x="184" y="32"/>
                  </a:lnTo>
                  <a:lnTo>
                    <a:pt x="162" y="44"/>
                  </a:lnTo>
                  <a:lnTo>
                    <a:pt x="140" y="56"/>
                  </a:lnTo>
                  <a:lnTo>
                    <a:pt x="120" y="70"/>
                  </a:lnTo>
                  <a:lnTo>
                    <a:pt x="100" y="88"/>
                  </a:lnTo>
                  <a:lnTo>
                    <a:pt x="80" y="108"/>
                  </a:lnTo>
                  <a:lnTo>
                    <a:pt x="62" y="130"/>
                  </a:lnTo>
                  <a:lnTo>
                    <a:pt x="294" y="130"/>
                  </a:lnTo>
                  <a:lnTo>
                    <a:pt x="294" y="130"/>
                  </a:lnTo>
                  <a:lnTo>
                    <a:pt x="322" y="128"/>
                  </a:lnTo>
                  <a:lnTo>
                    <a:pt x="322" y="128"/>
                  </a:lnTo>
                  <a:lnTo>
                    <a:pt x="344" y="130"/>
                  </a:lnTo>
                  <a:lnTo>
                    <a:pt x="366" y="134"/>
                  </a:lnTo>
                  <a:lnTo>
                    <a:pt x="386" y="140"/>
                  </a:lnTo>
                  <a:lnTo>
                    <a:pt x="406" y="148"/>
                  </a:lnTo>
                  <a:lnTo>
                    <a:pt x="424" y="158"/>
                  </a:lnTo>
                  <a:lnTo>
                    <a:pt x="442" y="170"/>
                  </a:lnTo>
                  <a:lnTo>
                    <a:pt x="458" y="184"/>
                  </a:lnTo>
                  <a:lnTo>
                    <a:pt x="474" y="200"/>
                  </a:lnTo>
                  <a:lnTo>
                    <a:pt x="486" y="216"/>
                  </a:lnTo>
                  <a:lnTo>
                    <a:pt x="498" y="234"/>
                  </a:lnTo>
                  <a:lnTo>
                    <a:pt x="508" y="252"/>
                  </a:lnTo>
                  <a:lnTo>
                    <a:pt x="516" y="272"/>
                  </a:lnTo>
                  <a:lnTo>
                    <a:pt x="520" y="292"/>
                  </a:lnTo>
                  <a:lnTo>
                    <a:pt x="524" y="314"/>
                  </a:lnTo>
                  <a:lnTo>
                    <a:pt x="524" y="336"/>
                  </a:lnTo>
                  <a:lnTo>
                    <a:pt x="522" y="358"/>
                  </a:lnTo>
                  <a:lnTo>
                    <a:pt x="522" y="358"/>
                  </a:lnTo>
                  <a:lnTo>
                    <a:pt x="516" y="384"/>
                  </a:lnTo>
                  <a:lnTo>
                    <a:pt x="506" y="410"/>
                  </a:lnTo>
                  <a:lnTo>
                    <a:pt x="496" y="434"/>
                  </a:lnTo>
                  <a:lnTo>
                    <a:pt x="482" y="456"/>
                  </a:lnTo>
                  <a:lnTo>
                    <a:pt x="468" y="476"/>
                  </a:lnTo>
                  <a:lnTo>
                    <a:pt x="452" y="496"/>
                  </a:lnTo>
                  <a:lnTo>
                    <a:pt x="434" y="512"/>
                  </a:lnTo>
                  <a:lnTo>
                    <a:pt x="414" y="528"/>
                  </a:lnTo>
                  <a:lnTo>
                    <a:pt x="394" y="544"/>
                  </a:lnTo>
                  <a:lnTo>
                    <a:pt x="372" y="556"/>
                  </a:lnTo>
                  <a:lnTo>
                    <a:pt x="350" y="568"/>
                  </a:lnTo>
                  <a:lnTo>
                    <a:pt x="328" y="580"/>
                  </a:lnTo>
                  <a:lnTo>
                    <a:pt x="284" y="598"/>
                  </a:lnTo>
                  <a:lnTo>
                    <a:pt x="238" y="612"/>
                  </a:lnTo>
                  <a:lnTo>
                    <a:pt x="238" y="612"/>
                  </a:lnTo>
                  <a:lnTo>
                    <a:pt x="216" y="618"/>
                  </a:lnTo>
                  <a:lnTo>
                    <a:pt x="194" y="626"/>
                  </a:lnTo>
                  <a:lnTo>
                    <a:pt x="174" y="636"/>
                  </a:lnTo>
                  <a:lnTo>
                    <a:pt x="152" y="646"/>
                  </a:lnTo>
                  <a:lnTo>
                    <a:pt x="132" y="656"/>
                  </a:lnTo>
                  <a:lnTo>
                    <a:pt x="112" y="670"/>
                  </a:lnTo>
                  <a:lnTo>
                    <a:pt x="94" y="684"/>
                  </a:lnTo>
                  <a:lnTo>
                    <a:pt x="76" y="698"/>
                  </a:lnTo>
                  <a:lnTo>
                    <a:pt x="60" y="714"/>
                  </a:lnTo>
                  <a:lnTo>
                    <a:pt x="46" y="732"/>
                  </a:lnTo>
                  <a:lnTo>
                    <a:pt x="32" y="750"/>
                  </a:lnTo>
                  <a:lnTo>
                    <a:pt x="22" y="770"/>
                  </a:lnTo>
                  <a:lnTo>
                    <a:pt x="12" y="792"/>
                  </a:lnTo>
                  <a:lnTo>
                    <a:pt x="6" y="812"/>
                  </a:lnTo>
                  <a:lnTo>
                    <a:pt x="2" y="836"/>
                  </a:lnTo>
                  <a:lnTo>
                    <a:pt x="0" y="860"/>
                  </a:lnTo>
                  <a:lnTo>
                    <a:pt x="0" y="1808"/>
                  </a:lnTo>
                  <a:lnTo>
                    <a:pt x="0" y="1808"/>
                  </a:lnTo>
                  <a:lnTo>
                    <a:pt x="2" y="1820"/>
                  </a:lnTo>
                  <a:lnTo>
                    <a:pt x="4" y="1830"/>
                  </a:lnTo>
                  <a:lnTo>
                    <a:pt x="10" y="1838"/>
                  </a:lnTo>
                  <a:lnTo>
                    <a:pt x="16" y="1846"/>
                  </a:lnTo>
                  <a:lnTo>
                    <a:pt x="24" y="1854"/>
                  </a:lnTo>
                  <a:lnTo>
                    <a:pt x="32" y="1858"/>
                  </a:lnTo>
                  <a:lnTo>
                    <a:pt x="44" y="1862"/>
                  </a:lnTo>
                  <a:lnTo>
                    <a:pt x="54" y="1862"/>
                  </a:lnTo>
                  <a:lnTo>
                    <a:pt x="604" y="1862"/>
                  </a:lnTo>
                  <a:lnTo>
                    <a:pt x="604" y="1862"/>
                  </a:lnTo>
                  <a:lnTo>
                    <a:pt x="616" y="1862"/>
                  </a:lnTo>
                  <a:lnTo>
                    <a:pt x="626" y="1858"/>
                  </a:lnTo>
                  <a:lnTo>
                    <a:pt x="634" y="1854"/>
                  </a:lnTo>
                  <a:lnTo>
                    <a:pt x="642" y="1846"/>
                  </a:lnTo>
                  <a:lnTo>
                    <a:pt x="650" y="1838"/>
                  </a:lnTo>
                  <a:lnTo>
                    <a:pt x="654" y="1830"/>
                  </a:lnTo>
                  <a:lnTo>
                    <a:pt x="658" y="1820"/>
                  </a:lnTo>
                  <a:lnTo>
                    <a:pt x="658" y="1808"/>
                  </a:lnTo>
                  <a:lnTo>
                    <a:pt x="658" y="860"/>
                  </a:lnTo>
                  <a:lnTo>
                    <a:pt x="658" y="326"/>
                  </a:lnTo>
                  <a:lnTo>
                    <a:pt x="658" y="326"/>
                  </a:lnTo>
                  <a:lnTo>
                    <a:pt x="658" y="312"/>
                  </a:lnTo>
                  <a:lnTo>
                    <a:pt x="650" y="276"/>
                  </a:lnTo>
                  <a:lnTo>
                    <a:pt x="644" y="252"/>
                  </a:lnTo>
                  <a:lnTo>
                    <a:pt x="636" y="226"/>
                  </a:lnTo>
                  <a:lnTo>
                    <a:pt x="624" y="198"/>
                  </a:lnTo>
                  <a:lnTo>
                    <a:pt x="610" y="168"/>
                  </a:lnTo>
                  <a:lnTo>
                    <a:pt x="590" y="138"/>
                  </a:lnTo>
                  <a:lnTo>
                    <a:pt x="568" y="108"/>
                  </a:lnTo>
                  <a:lnTo>
                    <a:pt x="554" y="94"/>
                  </a:lnTo>
                  <a:lnTo>
                    <a:pt x="540" y="82"/>
                  </a:lnTo>
                  <a:lnTo>
                    <a:pt x="526" y="68"/>
                  </a:lnTo>
                  <a:lnTo>
                    <a:pt x="508" y="56"/>
                  </a:lnTo>
                  <a:lnTo>
                    <a:pt x="490" y="46"/>
                  </a:lnTo>
                  <a:lnTo>
                    <a:pt x="472" y="34"/>
                  </a:lnTo>
                  <a:lnTo>
                    <a:pt x="450" y="26"/>
                  </a:lnTo>
                  <a:lnTo>
                    <a:pt x="428" y="18"/>
                  </a:lnTo>
                  <a:lnTo>
                    <a:pt x="404" y="12"/>
                  </a:lnTo>
                  <a:lnTo>
                    <a:pt x="378" y="6"/>
                  </a:lnTo>
                  <a:lnTo>
                    <a:pt x="352" y="2"/>
                  </a:lnTo>
                  <a:lnTo>
                    <a:pt x="322" y="0"/>
                  </a:lnTo>
                  <a:close/>
                </a:path>
              </a:pathLst>
            </a:custGeom>
            <a:solidFill>
              <a:schemeClr val="tx2"/>
            </a:solidFill>
            <a:ln>
              <a:noFill/>
            </a:ln>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3" name="Freeform 36"/>
            <p:cNvSpPr>
              <a:spLocks/>
            </p:cNvSpPr>
            <p:nvPr/>
          </p:nvSpPr>
          <p:spPr bwMode="auto">
            <a:xfrm>
              <a:off x="4269936" y="2052676"/>
              <a:ext cx="1221572" cy="3259044"/>
            </a:xfrm>
            <a:custGeom>
              <a:avLst/>
              <a:gdLst>
                <a:gd name="T0" fmla="*/ 322 w 658"/>
                <a:gd name="T1" fmla="*/ 0 h 1862"/>
                <a:gd name="T2" fmla="*/ 264 w 658"/>
                <a:gd name="T3" fmla="*/ 8 h 1862"/>
                <a:gd name="T4" fmla="*/ 206 w 658"/>
                <a:gd name="T5" fmla="*/ 24 h 1862"/>
                <a:gd name="T6" fmla="*/ 162 w 658"/>
                <a:gd name="T7" fmla="*/ 44 h 1862"/>
                <a:gd name="T8" fmla="*/ 120 w 658"/>
                <a:gd name="T9" fmla="*/ 70 h 1862"/>
                <a:gd name="T10" fmla="*/ 80 w 658"/>
                <a:gd name="T11" fmla="*/ 108 h 1862"/>
                <a:gd name="T12" fmla="*/ 294 w 658"/>
                <a:gd name="T13" fmla="*/ 130 h 1862"/>
                <a:gd name="T14" fmla="*/ 322 w 658"/>
                <a:gd name="T15" fmla="*/ 128 h 1862"/>
                <a:gd name="T16" fmla="*/ 344 w 658"/>
                <a:gd name="T17" fmla="*/ 130 h 1862"/>
                <a:gd name="T18" fmla="*/ 386 w 658"/>
                <a:gd name="T19" fmla="*/ 140 h 1862"/>
                <a:gd name="T20" fmla="*/ 424 w 658"/>
                <a:gd name="T21" fmla="*/ 158 h 1862"/>
                <a:gd name="T22" fmla="*/ 458 w 658"/>
                <a:gd name="T23" fmla="*/ 184 h 1862"/>
                <a:gd name="T24" fmla="*/ 486 w 658"/>
                <a:gd name="T25" fmla="*/ 216 h 1862"/>
                <a:gd name="T26" fmla="*/ 508 w 658"/>
                <a:gd name="T27" fmla="*/ 252 h 1862"/>
                <a:gd name="T28" fmla="*/ 520 w 658"/>
                <a:gd name="T29" fmla="*/ 292 h 1862"/>
                <a:gd name="T30" fmla="*/ 524 w 658"/>
                <a:gd name="T31" fmla="*/ 336 h 1862"/>
                <a:gd name="T32" fmla="*/ 522 w 658"/>
                <a:gd name="T33" fmla="*/ 358 h 1862"/>
                <a:gd name="T34" fmla="*/ 506 w 658"/>
                <a:gd name="T35" fmla="*/ 410 h 1862"/>
                <a:gd name="T36" fmla="*/ 482 w 658"/>
                <a:gd name="T37" fmla="*/ 456 h 1862"/>
                <a:gd name="T38" fmla="*/ 452 w 658"/>
                <a:gd name="T39" fmla="*/ 496 h 1862"/>
                <a:gd name="T40" fmla="*/ 414 w 658"/>
                <a:gd name="T41" fmla="*/ 528 h 1862"/>
                <a:gd name="T42" fmla="*/ 372 w 658"/>
                <a:gd name="T43" fmla="*/ 556 h 1862"/>
                <a:gd name="T44" fmla="*/ 328 w 658"/>
                <a:gd name="T45" fmla="*/ 580 h 1862"/>
                <a:gd name="T46" fmla="*/ 238 w 658"/>
                <a:gd name="T47" fmla="*/ 612 h 1862"/>
                <a:gd name="T48" fmla="*/ 216 w 658"/>
                <a:gd name="T49" fmla="*/ 618 h 1862"/>
                <a:gd name="T50" fmla="*/ 174 w 658"/>
                <a:gd name="T51" fmla="*/ 636 h 1862"/>
                <a:gd name="T52" fmla="*/ 132 w 658"/>
                <a:gd name="T53" fmla="*/ 656 h 1862"/>
                <a:gd name="T54" fmla="*/ 94 w 658"/>
                <a:gd name="T55" fmla="*/ 684 h 1862"/>
                <a:gd name="T56" fmla="*/ 60 w 658"/>
                <a:gd name="T57" fmla="*/ 714 h 1862"/>
                <a:gd name="T58" fmla="*/ 32 w 658"/>
                <a:gd name="T59" fmla="*/ 750 h 1862"/>
                <a:gd name="T60" fmla="*/ 12 w 658"/>
                <a:gd name="T61" fmla="*/ 792 h 1862"/>
                <a:gd name="T62" fmla="*/ 2 w 658"/>
                <a:gd name="T63" fmla="*/ 836 h 1862"/>
                <a:gd name="T64" fmla="*/ 0 w 658"/>
                <a:gd name="T65" fmla="*/ 1808 h 1862"/>
                <a:gd name="T66" fmla="*/ 2 w 658"/>
                <a:gd name="T67" fmla="*/ 1820 h 1862"/>
                <a:gd name="T68" fmla="*/ 10 w 658"/>
                <a:gd name="T69" fmla="*/ 1838 h 1862"/>
                <a:gd name="T70" fmla="*/ 24 w 658"/>
                <a:gd name="T71" fmla="*/ 1854 h 1862"/>
                <a:gd name="T72" fmla="*/ 44 w 658"/>
                <a:gd name="T73" fmla="*/ 1862 h 1862"/>
                <a:gd name="T74" fmla="*/ 604 w 658"/>
                <a:gd name="T75" fmla="*/ 1862 h 1862"/>
                <a:gd name="T76" fmla="*/ 616 w 658"/>
                <a:gd name="T77" fmla="*/ 1862 h 1862"/>
                <a:gd name="T78" fmla="*/ 634 w 658"/>
                <a:gd name="T79" fmla="*/ 1854 h 1862"/>
                <a:gd name="T80" fmla="*/ 650 w 658"/>
                <a:gd name="T81" fmla="*/ 1838 h 1862"/>
                <a:gd name="T82" fmla="*/ 658 w 658"/>
                <a:gd name="T83" fmla="*/ 1820 h 1862"/>
                <a:gd name="T84" fmla="*/ 658 w 658"/>
                <a:gd name="T85" fmla="*/ 860 h 1862"/>
                <a:gd name="T86" fmla="*/ 658 w 658"/>
                <a:gd name="T87" fmla="*/ 326 h 1862"/>
                <a:gd name="T88" fmla="*/ 650 w 658"/>
                <a:gd name="T89" fmla="*/ 276 h 1862"/>
                <a:gd name="T90" fmla="*/ 636 w 658"/>
                <a:gd name="T91" fmla="*/ 226 h 1862"/>
                <a:gd name="T92" fmla="*/ 610 w 658"/>
                <a:gd name="T93" fmla="*/ 168 h 1862"/>
                <a:gd name="T94" fmla="*/ 568 w 658"/>
                <a:gd name="T95" fmla="*/ 108 h 1862"/>
                <a:gd name="T96" fmla="*/ 540 w 658"/>
                <a:gd name="T97" fmla="*/ 82 h 1862"/>
                <a:gd name="T98" fmla="*/ 508 w 658"/>
                <a:gd name="T99" fmla="*/ 56 h 1862"/>
                <a:gd name="T100" fmla="*/ 472 w 658"/>
                <a:gd name="T101" fmla="*/ 34 h 1862"/>
                <a:gd name="T102" fmla="*/ 428 w 658"/>
                <a:gd name="T103" fmla="*/ 18 h 1862"/>
                <a:gd name="T104" fmla="*/ 378 w 658"/>
                <a:gd name="T105" fmla="*/ 6 h 1862"/>
                <a:gd name="T106" fmla="*/ 322 w 658"/>
                <a:gd name="T107"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1862">
                  <a:moveTo>
                    <a:pt x="322" y="0"/>
                  </a:moveTo>
                  <a:lnTo>
                    <a:pt x="322" y="0"/>
                  </a:lnTo>
                  <a:lnTo>
                    <a:pt x="294" y="2"/>
                  </a:lnTo>
                  <a:lnTo>
                    <a:pt x="264" y="8"/>
                  </a:lnTo>
                  <a:lnTo>
                    <a:pt x="226" y="18"/>
                  </a:lnTo>
                  <a:lnTo>
                    <a:pt x="206" y="24"/>
                  </a:lnTo>
                  <a:lnTo>
                    <a:pt x="184" y="32"/>
                  </a:lnTo>
                  <a:lnTo>
                    <a:pt x="162" y="44"/>
                  </a:lnTo>
                  <a:lnTo>
                    <a:pt x="140" y="56"/>
                  </a:lnTo>
                  <a:lnTo>
                    <a:pt x="120" y="70"/>
                  </a:lnTo>
                  <a:lnTo>
                    <a:pt x="100" y="88"/>
                  </a:lnTo>
                  <a:lnTo>
                    <a:pt x="80" y="108"/>
                  </a:lnTo>
                  <a:lnTo>
                    <a:pt x="62" y="130"/>
                  </a:lnTo>
                  <a:lnTo>
                    <a:pt x="294" y="130"/>
                  </a:lnTo>
                  <a:lnTo>
                    <a:pt x="294" y="130"/>
                  </a:lnTo>
                  <a:lnTo>
                    <a:pt x="322" y="128"/>
                  </a:lnTo>
                  <a:lnTo>
                    <a:pt x="322" y="128"/>
                  </a:lnTo>
                  <a:lnTo>
                    <a:pt x="344" y="130"/>
                  </a:lnTo>
                  <a:lnTo>
                    <a:pt x="366" y="134"/>
                  </a:lnTo>
                  <a:lnTo>
                    <a:pt x="386" y="140"/>
                  </a:lnTo>
                  <a:lnTo>
                    <a:pt x="406" y="148"/>
                  </a:lnTo>
                  <a:lnTo>
                    <a:pt x="424" y="158"/>
                  </a:lnTo>
                  <a:lnTo>
                    <a:pt x="442" y="170"/>
                  </a:lnTo>
                  <a:lnTo>
                    <a:pt x="458" y="184"/>
                  </a:lnTo>
                  <a:lnTo>
                    <a:pt x="474" y="200"/>
                  </a:lnTo>
                  <a:lnTo>
                    <a:pt x="486" y="216"/>
                  </a:lnTo>
                  <a:lnTo>
                    <a:pt x="498" y="234"/>
                  </a:lnTo>
                  <a:lnTo>
                    <a:pt x="508" y="252"/>
                  </a:lnTo>
                  <a:lnTo>
                    <a:pt x="516" y="272"/>
                  </a:lnTo>
                  <a:lnTo>
                    <a:pt x="520" y="292"/>
                  </a:lnTo>
                  <a:lnTo>
                    <a:pt x="524" y="314"/>
                  </a:lnTo>
                  <a:lnTo>
                    <a:pt x="524" y="336"/>
                  </a:lnTo>
                  <a:lnTo>
                    <a:pt x="522" y="358"/>
                  </a:lnTo>
                  <a:lnTo>
                    <a:pt x="522" y="358"/>
                  </a:lnTo>
                  <a:lnTo>
                    <a:pt x="516" y="384"/>
                  </a:lnTo>
                  <a:lnTo>
                    <a:pt x="506" y="410"/>
                  </a:lnTo>
                  <a:lnTo>
                    <a:pt x="496" y="434"/>
                  </a:lnTo>
                  <a:lnTo>
                    <a:pt x="482" y="456"/>
                  </a:lnTo>
                  <a:lnTo>
                    <a:pt x="468" y="476"/>
                  </a:lnTo>
                  <a:lnTo>
                    <a:pt x="452" y="496"/>
                  </a:lnTo>
                  <a:lnTo>
                    <a:pt x="434" y="512"/>
                  </a:lnTo>
                  <a:lnTo>
                    <a:pt x="414" y="528"/>
                  </a:lnTo>
                  <a:lnTo>
                    <a:pt x="394" y="544"/>
                  </a:lnTo>
                  <a:lnTo>
                    <a:pt x="372" y="556"/>
                  </a:lnTo>
                  <a:lnTo>
                    <a:pt x="350" y="568"/>
                  </a:lnTo>
                  <a:lnTo>
                    <a:pt x="328" y="580"/>
                  </a:lnTo>
                  <a:lnTo>
                    <a:pt x="284" y="598"/>
                  </a:lnTo>
                  <a:lnTo>
                    <a:pt x="238" y="612"/>
                  </a:lnTo>
                  <a:lnTo>
                    <a:pt x="238" y="612"/>
                  </a:lnTo>
                  <a:lnTo>
                    <a:pt x="216" y="618"/>
                  </a:lnTo>
                  <a:lnTo>
                    <a:pt x="194" y="626"/>
                  </a:lnTo>
                  <a:lnTo>
                    <a:pt x="174" y="636"/>
                  </a:lnTo>
                  <a:lnTo>
                    <a:pt x="152" y="646"/>
                  </a:lnTo>
                  <a:lnTo>
                    <a:pt x="132" y="656"/>
                  </a:lnTo>
                  <a:lnTo>
                    <a:pt x="112" y="670"/>
                  </a:lnTo>
                  <a:lnTo>
                    <a:pt x="94" y="684"/>
                  </a:lnTo>
                  <a:lnTo>
                    <a:pt x="76" y="698"/>
                  </a:lnTo>
                  <a:lnTo>
                    <a:pt x="60" y="714"/>
                  </a:lnTo>
                  <a:lnTo>
                    <a:pt x="46" y="732"/>
                  </a:lnTo>
                  <a:lnTo>
                    <a:pt x="32" y="750"/>
                  </a:lnTo>
                  <a:lnTo>
                    <a:pt x="22" y="770"/>
                  </a:lnTo>
                  <a:lnTo>
                    <a:pt x="12" y="792"/>
                  </a:lnTo>
                  <a:lnTo>
                    <a:pt x="6" y="812"/>
                  </a:lnTo>
                  <a:lnTo>
                    <a:pt x="2" y="836"/>
                  </a:lnTo>
                  <a:lnTo>
                    <a:pt x="0" y="860"/>
                  </a:lnTo>
                  <a:lnTo>
                    <a:pt x="0" y="1808"/>
                  </a:lnTo>
                  <a:lnTo>
                    <a:pt x="0" y="1808"/>
                  </a:lnTo>
                  <a:lnTo>
                    <a:pt x="2" y="1820"/>
                  </a:lnTo>
                  <a:lnTo>
                    <a:pt x="4" y="1830"/>
                  </a:lnTo>
                  <a:lnTo>
                    <a:pt x="10" y="1838"/>
                  </a:lnTo>
                  <a:lnTo>
                    <a:pt x="16" y="1846"/>
                  </a:lnTo>
                  <a:lnTo>
                    <a:pt x="24" y="1854"/>
                  </a:lnTo>
                  <a:lnTo>
                    <a:pt x="32" y="1858"/>
                  </a:lnTo>
                  <a:lnTo>
                    <a:pt x="44" y="1862"/>
                  </a:lnTo>
                  <a:lnTo>
                    <a:pt x="54" y="1862"/>
                  </a:lnTo>
                  <a:lnTo>
                    <a:pt x="604" y="1862"/>
                  </a:lnTo>
                  <a:lnTo>
                    <a:pt x="604" y="1862"/>
                  </a:lnTo>
                  <a:lnTo>
                    <a:pt x="616" y="1862"/>
                  </a:lnTo>
                  <a:lnTo>
                    <a:pt x="626" y="1858"/>
                  </a:lnTo>
                  <a:lnTo>
                    <a:pt x="634" y="1854"/>
                  </a:lnTo>
                  <a:lnTo>
                    <a:pt x="642" y="1846"/>
                  </a:lnTo>
                  <a:lnTo>
                    <a:pt x="650" y="1838"/>
                  </a:lnTo>
                  <a:lnTo>
                    <a:pt x="654" y="1830"/>
                  </a:lnTo>
                  <a:lnTo>
                    <a:pt x="658" y="1820"/>
                  </a:lnTo>
                  <a:lnTo>
                    <a:pt x="658" y="1808"/>
                  </a:lnTo>
                  <a:lnTo>
                    <a:pt x="658" y="860"/>
                  </a:lnTo>
                  <a:lnTo>
                    <a:pt x="658" y="326"/>
                  </a:lnTo>
                  <a:lnTo>
                    <a:pt x="658" y="326"/>
                  </a:lnTo>
                  <a:lnTo>
                    <a:pt x="658" y="312"/>
                  </a:lnTo>
                  <a:lnTo>
                    <a:pt x="650" y="276"/>
                  </a:lnTo>
                  <a:lnTo>
                    <a:pt x="644" y="252"/>
                  </a:lnTo>
                  <a:lnTo>
                    <a:pt x="636" y="226"/>
                  </a:lnTo>
                  <a:lnTo>
                    <a:pt x="624" y="198"/>
                  </a:lnTo>
                  <a:lnTo>
                    <a:pt x="610" y="168"/>
                  </a:lnTo>
                  <a:lnTo>
                    <a:pt x="590" y="138"/>
                  </a:lnTo>
                  <a:lnTo>
                    <a:pt x="568" y="108"/>
                  </a:lnTo>
                  <a:lnTo>
                    <a:pt x="554" y="94"/>
                  </a:lnTo>
                  <a:lnTo>
                    <a:pt x="540" y="82"/>
                  </a:lnTo>
                  <a:lnTo>
                    <a:pt x="526" y="68"/>
                  </a:lnTo>
                  <a:lnTo>
                    <a:pt x="508" y="56"/>
                  </a:lnTo>
                  <a:lnTo>
                    <a:pt x="490" y="46"/>
                  </a:lnTo>
                  <a:lnTo>
                    <a:pt x="472" y="34"/>
                  </a:lnTo>
                  <a:lnTo>
                    <a:pt x="450" y="26"/>
                  </a:lnTo>
                  <a:lnTo>
                    <a:pt x="428" y="18"/>
                  </a:lnTo>
                  <a:lnTo>
                    <a:pt x="404" y="12"/>
                  </a:lnTo>
                  <a:lnTo>
                    <a:pt x="378" y="6"/>
                  </a:lnTo>
                  <a:lnTo>
                    <a:pt x="352" y="2"/>
                  </a:lnTo>
                  <a:lnTo>
                    <a:pt x="3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4" name="Freeform 37"/>
            <p:cNvSpPr>
              <a:spLocks noEditPoints="1"/>
            </p:cNvSpPr>
            <p:nvPr/>
          </p:nvSpPr>
          <p:spPr bwMode="auto">
            <a:xfrm>
              <a:off x="4385037" y="2073681"/>
              <a:ext cx="438132" cy="206534"/>
            </a:xfrm>
            <a:custGeom>
              <a:avLst/>
              <a:gdLst>
                <a:gd name="T0" fmla="*/ 0 w 236"/>
                <a:gd name="T1" fmla="*/ 118 h 118"/>
                <a:gd name="T2" fmla="*/ 0 w 236"/>
                <a:gd name="T3" fmla="*/ 118 h 118"/>
                <a:gd name="T4" fmla="*/ 232 w 236"/>
                <a:gd name="T5" fmla="*/ 118 h 118"/>
                <a:gd name="T6" fmla="*/ 236 w 236"/>
                <a:gd name="T7" fmla="*/ 118 h 118"/>
                <a:gd name="T8" fmla="*/ 0 w 236"/>
                <a:gd name="T9" fmla="*/ 118 h 118"/>
                <a:gd name="T10" fmla="*/ 0 w 236"/>
                <a:gd name="T11" fmla="*/ 116 h 118"/>
                <a:gd name="T12" fmla="*/ 0 w 236"/>
                <a:gd name="T13" fmla="*/ 116 h 118"/>
                <a:gd name="T14" fmla="*/ 0 w 236"/>
                <a:gd name="T15" fmla="*/ 116 h 118"/>
                <a:gd name="T16" fmla="*/ 0 w 236"/>
                <a:gd name="T17" fmla="*/ 116 h 118"/>
                <a:gd name="T18" fmla="*/ 0 w 236"/>
                <a:gd name="T19" fmla="*/ 116 h 118"/>
                <a:gd name="T20" fmla="*/ 2 w 236"/>
                <a:gd name="T21" fmla="*/ 116 h 118"/>
                <a:gd name="T22" fmla="*/ 2 w 236"/>
                <a:gd name="T23" fmla="*/ 116 h 118"/>
                <a:gd name="T24" fmla="*/ 2 w 236"/>
                <a:gd name="T25" fmla="*/ 116 h 118"/>
                <a:gd name="T26" fmla="*/ 2 w 236"/>
                <a:gd name="T27" fmla="*/ 116 h 118"/>
                <a:gd name="T28" fmla="*/ 2 w 236"/>
                <a:gd name="T29" fmla="*/ 114 h 118"/>
                <a:gd name="T30" fmla="*/ 2 w 236"/>
                <a:gd name="T31" fmla="*/ 114 h 118"/>
                <a:gd name="T32" fmla="*/ 2 w 236"/>
                <a:gd name="T33" fmla="*/ 114 h 118"/>
                <a:gd name="T34" fmla="*/ 2 w 236"/>
                <a:gd name="T35" fmla="*/ 114 h 118"/>
                <a:gd name="T36" fmla="*/ 2 w 236"/>
                <a:gd name="T37" fmla="*/ 114 h 118"/>
                <a:gd name="T38" fmla="*/ 2 w 236"/>
                <a:gd name="T39" fmla="*/ 114 h 118"/>
                <a:gd name="T40" fmla="*/ 8 w 236"/>
                <a:gd name="T41" fmla="*/ 106 h 118"/>
                <a:gd name="T42" fmla="*/ 10 w 236"/>
                <a:gd name="T43" fmla="*/ 104 h 118"/>
                <a:gd name="T44" fmla="*/ 10 w 236"/>
                <a:gd name="T45" fmla="*/ 104 h 118"/>
                <a:gd name="T46" fmla="*/ 10 w 236"/>
                <a:gd name="T47" fmla="*/ 104 h 118"/>
                <a:gd name="T48" fmla="*/ 12 w 236"/>
                <a:gd name="T49" fmla="*/ 102 h 118"/>
                <a:gd name="T50" fmla="*/ 12 w 236"/>
                <a:gd name="T51" fmla="*/ 102 h 118"/>
                <a:gd name="T52" fmla="*/ 12 w 236"/>
                <a:gd name="T53" fmla="*/ 102 h 118"/>
                <a:gd name="T54" fmla="*/ 12 w 236"/>
                <a:gd name="T55" fmla="*/ 102 h 118"/>
                <a:gd name="T56" fmla="*/ 12 w 236"/>
                <a:gd name="T57" fmla="*/ 102 h 118"/>
                <a:gd name="T58" fmla="*/ 12 w 236"/>
                <a:gd name="T59" fmla="*/ 102 h 118"/>
                <a:gd name="T60" fmla="*/ 12 w 236"/>
                <a:gd name="T61" fmla="*/ 102 h 118"/>
                <a:gd name="T62" fmla="*/ 12 w 236"/>
                <a:gd name="T63" fmla="*/ 102 h 118"/>
                <a:gd name="T64" fmla="*/ 12 w 236"/>
                <a:gd name="T65" fmla="*/ 102 h 118"/>
                <a:gd name="T66" fmla="*/ 12 w 236"/>
                <a:gd name="T67" fmla="*/ 102 h 118"/>
                <a:gd name="T68" fmla="*/ 12 w 236"/>
                <a:gd name="T69" fmla="*/ 100 h 118"/>
                <a:gd name="T70" fmla="*/ 12 w 236"/>
                <a:gd name="T71" fmla="*/ 100 h 118"/>
                <a:gd name="T72" fmla="*/ 14 w 236"/>
                <a:gd name="T73" fmla="*/ 100 h 118"/>
                <a:gd name="T74" fmla="*/ 14 w 236"/>
                <a:gd name="T75" fmla="*/ 100 h 118"/>
                <a:gd name="T76" fmla="*/ 14 w 236"/>
                <a:gd name="T77" fmla="*/ 100 h 118"/>
                <a:gd name="T78" fmla="*/ 14 w 236"/>
                <a:gd name="T79" fmla="*/ 100 h 118"/>
                <a:gd name="T80" fmla="*/ 14 w 236"/>
                <a:gd name="T81" fmla="*/ 100 h 118"/>
                <a:gd name="T82" fmla="*/ 14 w 236"/>
                <a:gd name="T83" fmla="*/ 100 h 118"/>
                <a:gd name="T84" fmla="*/ 182 w 236"/>
                <a:gd name="T85" fmla="*/ 0 h 118"/>
                <a:gd name="T86" fmla="*/ 140 w 236"/>
                <a:gd name="T87" fmla="*/ 14 h 118"/>
                <a:gd name="T88" fmla="*/ 76 w 236"/>
                <a:gd name="T89" fmla="*/ 46 h 118"/>
                <a:gd name="T90" fmla="*/ 14 w 236"/>
                <a:gd name="T91" fmla="*/ 98 h 118"/>
                <a:gd name="T92" fmla="*/ 54 w 236"/>
                <a:gd name="T93" fmla="*/ 62 h 118"/>
                <a:gd name="T94" fmla="*/ 118 w 236"/>
                <a:gd name="T95" fmla="*/ 22 h 118"/>
                <a:gd name="T96" fmla="*/ 182 w 236"/>
                <a:gd name="T97" fmla="*/ 0 h 118"/>
                <a:gd name="T98" fmla="*/ 182 w 236"/>
                <a:gd name="T9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118">
                  <a:moveTo>
                    <a:pt x="0" y="118"/>
                  </a:moveTo>
                  <a:lnTo>
                    <a:pt x="0" y="118"/>
                  </a:lnTo>
                  <a:lnTo>
                    <a:pt x="0" y="118"/>
                  </a:lnTo>
                  <a:lnTo>
                    <a:pt x="0" y="118"/>
                  </a:lnTo>
                  <a:lnTo>
                    <a:pt x="0" y="118"/>
                  </a:lnTo>
                  <a:lnTo>
                    <a:pt x="0" y="118"/>
                  </a:lnTo>
                  <a:close/>
                  <a:moveTo>
                    <a:pt x="236" y="118"/>
                  </a:moveTo>
                  <a:lnTo>
                    <a:pt x="236" y="118"/>
                  </a:lnTo>
                  <a:lnTo>
                    <a:pt x="232" y="118"/>
                  </a:lnTo>
                  <a:lnTo>
                    <a:pt x="232" y="118"/>
                  </a:lnTo>
                  <a:lnTo>
                    <a:pt x="236" y="118"/>
                  </a:lnTo>
                  <a:lnTo>
                    <a:pt x="236" y="118"/>
                  </a:lnTo>
                  <a:close/>
                  <a:moveTo>
                    <a:pt x="0" y="118"/>
                  </a:moveTo>
                  <a:lnTo>
                    <a:pt x="0" y="118"/>
                  </a:lnTo>
                  <a:lnTo>
                    <a:pt x="0" y="118"/>
                  </a:lnTo>
                  <a:lnTo>
                    <a:pt x="0" y="118"/>
                  </a:lnTo>
                  <a:lnTo>
                    <a:pt x="0" y="118"/>
                  </a:lnTo>
                  <a:close/>
                  <a:moveTo>
                    <a:pt x="0" y="116"/>
                  </a:moveTo>
                  <a:lnTo>
                    <a:pt x="0" y="116"/>
                  </a:lnTo>
                  <a:lnTo>
                    <a:pt x="0" y="116"/>
                  </a:lnTo>
                  <a:lnTo>
                    <a:pt x="0" y="116"/>
                  </a:lnTo>
                  <a:lnTo>
                    <a:pt x="0" y="116"/>
                  </a:lnTo>
                  <a:close/>
                  <a:moveTo>
                    <a:pt x="0" y="116"/>
                  </a:moveTo>
                  <a:lnTo>
                    <a:pt x="0" y="116"/>
                  </a:lnTo>
                  <a:lnTo>
                    <a:pt x="0" y="116"/>
                  </a:lnTo>
                  <a:lnTo>
                    <a:pt x="0" y="116"/>
                  </a:lnTo>
                  <a:lnTo>
                    <a:pt x="0" y="116"/>
                  </a:lnTo>
                  <a:close/>
                  <a:moveTo>
                    <a:pt x="2" y="116"/>
                  </a:moveTo>
                  <a:lnTo>
                    <a:pt x="2" y="116"/>
                  </a:lnTo>
                  <a:lnTo>
                    <a:pt x="0" y="116"/>
                  </a:lnTo>
                  <a:lnTo>
                    <a:pt x="0" y="116"/>
                  </a:lnTo>
                  <a:lnTo>
                    <a:pt x="2" y="116"/>
                  </a:lnTo>
                  <a:close/>
                  <a:moveTo>
                    <a:pt x="2" y="116"/>
                  </a:moveTo>
                  <a:lnTo>
                    <a:pt x="2" y="116"/>
                  </a:lnTo>
                  <a:lnTo>
                    <a:pt x="2" y="116"/>
                  </a:lnTo>
                  <a:lnTo>
                    <a:pt x="2" y="116"/>
                  </a:lnTo>
                  <a:lnTo>
                    <a:pt x="2" y="116"/>
                  </a:lnTo>
                  <a:close/>
                  <a:moveTo>
                    <a:pt x="2" y="116"/>
                  </a:moveTo>
                  <a:lnTo>
                    <a:pt x="2" y="116"/>
                  </a:lnTo>
                  <a:lnTo>
                    <a:pt x="2" y="116"/>
                  </a:lnTo>
                  <a:lnTo>
                    <a:pt x="2" y="116"/>
                  </a:lnTo>
                  <a:lnTo>
                    <a:pt x="2" y="116"/>
                  </a:lnTo>
                  <a:close/>
                  <a:moveTo>
                    <a:pt x="2" y="114"/>
                  </a:moveTo>
                  <a:lnTo>
                    <a:pt x="2" y="114"/>
                  </a:lnTo>
                  <a:lnTo>
                    <a:pt x="2" y="114"/>
                  </a:lnTo>
                  <a:lnTo>
                    <a:pt x="2" y="114"/>
                  </a:lnTo>
                  <a:lnTo>
                    <a:pt x="2" y="114"/>
                  </a:lnTo>
                  <a:close/>
                  <a:moveTo>
                    <a:pt x="2" y="114"/>
                  </a:moveTo>
                  <a:lnTo>
                    <a:pt x="2" y="114"/>
                  </a:lnTo>
                  <a:lnTo>
                    <a:pt x="2" y="114"/>
                  </a:lnTo>
                  <a:lnTo>
                    <a:pt x="2" y="114"/>
                  </a:lnTo>
                  <a:lnTo>
                    <a:pt x="2" y="114"/>
                  </a:lnTo>
                  <a:close/>
                  <a:moveTo>
                    <a:pt x="2" y="114"/>
                  </a:moveTo>
                  <a:lnTo>
                    <a:pt x="2" y="114"/>
                  </a:lnTo>
                  <a:lnTo>
                    <a:pt x="2" y="114"/>
                  </a:lnTo>
                  <a:close/>
                  <a:moveTo>
                    <a:pt x="2" y="114"/>
                  </a:moveTo>
                  <a:lnTo>
                    <a:pt x="2" y="114"/>
                  </a:lnTo>
                  <a:lnTo>
                    <a:pt x="2" y="114"/>
                  </a:lnTo>
                  <a:lnTo>
                    <a:pt x="2" y="114"/>
                  </a:lnTo>
                  <a:lnTo>
                    <a:pt x="2" y="114"/>
                  </a:lnTo>
                  <a:close/>
                  <a:moveTo>
                    <a:pt x="8" y="106"/>
                  </a:moveTo>
                  <a:lnTo>
                    <a:pt x="8" y="106"/>
                  </a:lnTo>
                  <a:lnTo>
                    <a:pt x="8" y="106"/>
                  </a:lnTo>
                  <a:close/>
                  <a:moveTo>
                    <a:pt x="10" y="104"/>
                  </a:moveTo>
                  <a:lnTo>
                    <a:pt x="10" y="104"/>
                  </a:lnTo>
                  <a:lnTo>
                    <a:pt x="10" y="104"/>
                  </a:lnTo>
                  <a:lnTo>
                    <a:pt x="10" y="104"/>
                  </a:lnTo>
                  <a:lnTo>
                    <a:pt x="10" y="104"/>
                  </a:lnTo>
                  <a:close/>
                  <a:moveTo>
                    <a:pt x="10" y="104"/>
                  </a:moveTo>
                  <a:lnTo>
                    <a:pt x="10" y="104"/>
                  </a:lnTo>
                  <a:lnTo>
                    <a:pt x="10" y="104"/>
                  </a:lnTo>
                  <a:lnTo>
                    <a:pt x="10" y="104"/>
                  </a:lnTo>
                  <a:lnTo>
                    <a:pt x="10" y="104"/>
                  </a:lnTo>
                  <a:close/>
                  <a:moveTo>
                    <a:pt x="12" y="102"/>
                  </a:moveTo>
                  <a:lnTo>
                    <a:pt x="12" y="102"/>
                  </a:lnTo>
                  <a:lnTo>
                    <a:pt x="12" y="102"/>
                  </a:lnTo>
                  <a:lnTo>
                    <a:pt x="12" y="102"/>
                  </a:lnTo>
                  <a:lnTo>
                    <a:pt x="12" y="102"/>
                  </a:lnTo>
                  <a:close/>
                  <a:moveTo>
                    <a:pt x="12" y="102"/>
                  </a:moveTo>
                  <a:lnTo>
                    <a:pt x="12" y="102"/>
                  </a:lnTo>
                  <a:lnTo>
                    <a:pt x="12" y="102"/>
                  </a:lnTo>
                  <a:lnTo>
                    <a:pt x="12" y="102"/>
                  </a:lnTo>
                  <a:lnTo>
                    <a:pt x="12" y="102"/>
                  </a:lnTo>
                  <a:close/>
                  <a:moveTo>
                    <a:pt x="12" y="102"/>
                  </a:moveTo>
                  <a:lnTo>
                    <a:pt x="12" y="102"/>
                  </a:lnTo>
                  <a:lnTo>
                    <a:pt x="12" y="102"/>
                  </a:lnTo>
                  <a:lnTo>
                    <a:pt x="12" y="102"/>
                  </a:lnTo>
                  <a:lnTo>
                    <a:pt x="12" y="102"/>
                  </a:lnTo>
                  <a:close/>
                  <a:moveTo>
                    <a:pt x="12" y="102"/>
                  </a:moveTo>
                  <a:lnTo>
                    <a:pt x="12" y="102"/>
                  </a:lnTo>
                  <a:lnTo>
                    <a:pt x="12" y="102"/>
                  </a:lnTo>
                  <a:lnTo>
                    <a:pt x="12" y="102"/>
                  </a:lnTo>
                  <a:lnTo>
                    <a:pt x="12" y="102"/>
                  </a:lnTo>
                  <a:close/>
                  <a:moveTo>
                    <a:pt x="12" y="102"/>
                  </a:moveTo>
                  <a:lnTo>
                    <a:pt x="12" y="102"/>
                  </a:lnTo>
                  <a:lnTo>
                    <a:pt x="12" y="102"/>
                  </a:lnTo>
                  <a:lnTo>
                    <a:pt x="12" y="102"/>
                  </a:lnTo>
                  <a:lnTo>
                    <a:pt x="12" y="102"/>
                  </a:lnTo>
                  <a:close/>
                  <a:moveTo>
                    <a:pt x="12" y="102"/>
                  </a:moveTo>
                  <a:lnTo>
                    <a:pt x="12" y="102"/>
                  </a:lnTo>
                  <a:lnTo>
                    <a:pt x="12" y="102"/>
                  </a:lnTo>
                  <a:lnTo>
                    <a:pt x="12" y="102"/>
                  </a:lnTo>
                  <a:lnTo>
                    <a:pt x="12" y="102"/>
                  </a:lnTo>
                  <a:close/>
                  <a:moveTo>
                    <a:pt x="12" y="100"/>
                  </a:moveTo>
                  <a:lnTo>
                    <a:pt x="12" y="100"/>
                  </a:lnTo>
                  <a:lnTo>
                    <a:pt x="12" y="100"/>
                  </a:lnTo>
                  <a:lnTo>
                    <a:pt x="12" y="100"/>
                  </a:lnTo>
                  <a:lnTo>
                    <a:pt x="12" y="100"/>
                  </a:lnTo>
                  <a:close/>
                  <a:moveTo>
                    <a:pt x="14" y="100"/>
                  </a:moveTo>
                  <a:lnTo>
                    <a:pt x="14" y="100"/>
                  </a:lnTo>
                  <a:lnTo>
                    <a:pt x="14" y="100"/>
                  </a:lnTo>
                  <a:lnTo>
                    <a:pt x="14" y="100"/>
                  </a:lnTo>
                  <a:lnTo>
                    <a:pt x="14" y="100"/>
                  </a:lnTo>
                  <a:close/>
                  <a:moveTo>
                    <a:pt x="14" y="100"/>
                  </a:moveTo>
                  <a:lnTo>
                    <a:pt x="14" y="100"/>
                  </a:lnTo>
                  <a:lnTo>
                    <a:pt x="14" y="100"/>
                  </a:lnTo>
                  <a:lnTo>
                    <a:pt x="14" y="100"/>
                  </a:lnTo>
                  <a:lnTo>
                    <a:pt x="14" y="100"/>
                  </a:lnTo>
                  <a:close/>
                  <a:moveTo>
                    <a:pt x="14" y="100"/>
                  </a:moveTo>
                  <a:lnTo>
                    <a:pt x="14" y="100"/>
                  </a:lnTo>
                  <a:lnTo>
                    <a:pt x="14" y="100"/>
                  </a:lnTo>
                  <a:lnTo>
                    <a:pt x="14" y="100"/>
                  </a:lnTo>
                  <a:lnTo>
                    <a:pt x="14" y="100"/>
                  </a:lnTo>
                  <a:close/>
                  <a:moveTo>
                    <a:pt x="14" y="98"/>
                  </a:moveTo>
                  <a:lnTo>
                    <a:pt x="14" y="98"/>
                  </a:lnTo>
                  <a:lnTo>
                    <a:pt x="14" y="100"/>
                  </a:lnTo>
                  <a:lnTo>
                    <a:pt x="14" y="100"/>
                  </a:lnTo>
                  <a:lnTo>
                    <a:pt x="14" y="98"/>
                  </a:lnTo>
                  <a:close/>
                  <a:moveTo>
                    <a:pt x="182" y="0"/>
                  </a:moveTo>
                  <a:lnTo>
                    <a:pt x="182" y="0"/>
                  </a:lnTo>
                  <a:lnTo>
                    <a:pt x="162" y="6"/>
                  </a:lnTo>
                  <a:lnTo>
                    <a:pt x="140" y="14"/>
                  </a:lnTo>
                  <a:lnTo>
                    <a:pt x="118" y="22"/>
                  </a:lnTo>
                  <a:lnTo>
                    <a:pt x="98" y="34"/>
                  </a:lnTo>
                  <a:lnTo>
                    <a:pt x="76" y="46"/>
                  </a:lnTo>
                  <a:lnTo>
                    <a:pt x="54" y="62"/>
                  </a:lnTo>
                  <a:lnTo>
                    <a:pt x="34" y="78"/>
                  </a:lnTo>
                  <a:lnTo>
                    <a:pt x="14" y="98"/>
                  </a:lnTo>
                  <a:lnTo>
                    <a:pt x="14" y="98"/>
                  </a:lnTo>
                  <a:lnTo>
                    <a:pt x="34" y="78"/>
                  </a:lnTo>
                  <a:lnTo>
                    <a:pt x="54" y="62"/>
                  </a:lnTo>
                  <a:lnTo>
                    <a:pt x="76" y="46"/>
                  </a:lnTo>
                  <a:lnTo>
                    <a:pt x="98" y="34"/>
                  </a:lnTo>
                  <a:lnTo>
                    <a:pt x="118" y="22"/>
                  </a:lnTo>
                  <a:lnTo>
                    <a:pt x="140" y="14"/>
                  </a:lnTo>
                  <a:lnTo>
                    <a:pt x="162" y="6"/>
                  </a:lnTo>
                  <a:lnTo>
                    <a:pt x="182" y="0"/>
                  </a:lnTo>
                  <a:close/>
                  <a:moveTo>
                    <a:pt x="182" y="0"/>
                  </a:moveTo>
                  <a:lnTo>
                    <a:pt x="182" y="0"/>
                  </a:lnTo>
                  <a:lnTo>
                    <a:pt x="182" y="0"/>
                  </a:lnTo>
                  <a:lnTo>
                    <a:pt x="182" y="0"/>
                  </a:lnTo>
                  <a:lnTo>
                    <a:pt x="182" y="0"/>
                  </a:lnTo>
                  <a:close/>
                </a:path>
              </a:pathLst>
            </a:custGeom>
            <a:solidFill>
              <a:srgbClr val="F9B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5" name="Freeform 38"/>
            <p:cNvSpPr>
              <a:spLocks/>
            </p:cNvSpPr>
            <p:nvPr/>
          </p:nvSpPr>
          <p:spPr bwMode="auto">
            <a:xfrm>
              <a:off x="4385037" y="22802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6" name="Freeform 39"/>
            <p:cNvSpPr>
              <a:spLocks/>
            </p:cNvSpPr>
            <p:nvPr/>
          </p:nvSpPr>
          <p:spPr bwMode="auto">
            <a:xfrm>
              <a:off x="4815743" y="2280214"/>
              <a:ext cx="7426" cy="0"/>
            </a:xfrm>
            <a:custGeom>
              <a:avLst/>
              <a:gdLst>
                <a:gd name="T0" fmla="*/ 4 w 4"/>
                <a:gd name="T1" fmla="*/ 4 w 4"/>
                <a:gd name="T2" fmla="*/ 0 w 4"/>
                <a:gd name="T3" fmla="*/ 0 w 4"/>
                <a:gd name="T4" fmla="*/ 4 w 4"/>
                <a:gd name="T5" fmla="*/ 4 w 4"/>
              </a:gdLst>
              <a:ahLst/>
              <a:cxnLst>
                <a:cxn ang="0">
                  <a:pos x="T0" y="0"/>
                </a:cxn>
                <a:cxn ang="0">
                  <a:pos x="T1" y="0"/>
                </a:cxn>
                <a:cxn ang="0">
                  <a:pos x="T2" y="0"/>
                </a:cxn>
                <a:cxn ang="0">
                  <a:pos x="T3" y="0"/>
                </a:cxn>
                <a:cxn ang="0">
                  <a:pos x="T4" y="0"/>
                </a:cxn>
                <a:cxn ang="0">
                  <a:pos x="T5" y="0"/>
                </a:cxn>
              </a:cxnLst>
              <a:rect l="0" t="0" r="r" b="b"/>
              <a:pathLst>
                <a:path w="4">
                  <a:moveTo>
                    <a:pt x="4" y="0"/>
                  </a:moveTo>
                  <a:lnTo>
                    <a:pt x="4" y="0"/>
                  </a:lnTo>
                  <a:lnTo>
                    <a:pt x="0" y="0"/>
                  </a:lnTo>
                  <a:lnTo>
                    <a:pt x="0" y="0"/>
                  </a:lnTo>
                  <a:lnTo>
                    <a:pt x="4" y="0"/>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7" name="Rectangle 40"/>
            <p:cNvSpPr>
              <a:spLocks noChangeArrowheads="1"/>
            </p:cNvSpPr>
            <p:nvPr/>
          </p:nvSpPr>
          <p:spPr bwMode="auto">
            <a:xfrm>
              <a:off x="4385038" y="2280215"/>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8" name="Rectangle 41"/>
            <p:cNvSpPr>
              <a:spLocks noChangeArrowheads="1"/>
            </p:cNvSpPr>
            <p:nvPr/>
          </p:nvSpPr>
          <p:spPr bwMode="auto">
            <a:xfrm>
              <a:off x="4385038"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29" name="Rectangle 42"/>
            <p:cNvSpPr>
              <a:spLocks noChangeArrowheads="1"/>
            </p:cNvSpPr>
            <p:nvPr/>
          </p:nvSpPr>
          <p:spPr bwMode="auto">
            <a:xfrm>
              <a:off x="4385038"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0" name="Rectangle 43"/>
            <p:cNvSpPr>
              <a:spLocks noChangeArrowheads="1"/>
            </p:cNvSpPr>
            <p:nvPr/>
          </p:nvSpPr>
          <p:spPr bwMode="auto">
            <a:xfrm>
              <a:off x="4385038" y="2276714"/>
              <a:ext cx="3713"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1" name="Rectangle 44"/>
            <p:cNvSpPr>
              <a:spLocks noChangeArrowheads="1"/>
            </p:cNvSpPr>
            <p:nvPr/>
          </p:nvSpPr>
          <p:spPr bwMode="auto">
            <a:xfrm>
              <a:off x="4388751"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2" name="Rectangle 45"/>
            <p:cNvSpPr>
              <a:spLocks noChangeArrowheads="1"/>
            </p:cNvSpPr>
            <p:nvPr/>
          </p:nvSpPr>
          <p:spPr bwMode="auto">
            <a:xfrm>
              <a:off x="4388751"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3" name="Rectangle 46"/>
            <p:cNvSpPr>
              <a:spLocks noChangeArrowheads="1"/>
            </p:cNvSpPr>
            <p:nvPr/>
          </p:nvSpPr>
          <p:spPr bwMode="auto">
            <a:xfrm>
              <a:off x="4388751" y="2273212"/>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4" name="Rectangle 47"/>
            <p:cNvSpPr>
              <a:spLocks noChangeArrowheads="1"/>
            </p:cNvSpPr>
            <p:nvPr/>
          </p:nvSpPr>
          <p:spPr bwMode="auto">
            <a:xfrm>
              <a:off x="4388751" y="2273212"/>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5" name="Freeform 48"/>
            <p:cNvSpPr>
              <a:spLocks/>
            </p:cNvSpPr>
            <p:nvPr/>
          </p:nvSpPr>
          <p:spPr bwMode="auto">
            <a:xfrm>
              <a:off x="4388750" y="227321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6" name="Rectangle 49"/>
            <p:cNvSpPr>
              <a:spLocks noChangeArrowheads="1"/>
            </p:cNvSpPr>
            <p:nvPr/>
          </p:nvSpPr>
          <p:spPr bwMode="auto">
            <a:xfrm>
              <a:off x="4388751" y="2273212"/>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7" name="Freeform 50"/>
            <p:cNvSpPr>
              <a:spLocks/>
            </p:cNvSpPr>
            <p:nvPr/>
          </p:nvSpPr>
          <p:spPr bwMode="auto">
            <a:xfrm>
              <a:off x="4399889" y="2259210"/>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8" name="Rectangle 51"/>
            <p:cNvSpPr>
              <a:spLocks noChangeArrowheads="1"/>
            </p:cNvSpPr>
            <p:nvPr/>
          </p:nvSpPr>
          <p:spPr bwMode="auto">
            <a:xfrm>
              <a:off x="4403603" y="2255709"/>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39" name="Rectangle 52"/>
            <p:cNvSpPr>
              <a:spLocks noChangeArrowheads="1"/>
            </p:cNvSpPr>
            <p:nvPr/>
          </p:nvSpPr>
          <p:spPr bwMode="auto">
            <a:xfrm>
              <a:off x="4403603" y="2255709"/>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0" name="Rectangle 53"/>
            <p:cNvSpPr>
              <a:spLocks noChangeArrowheads="1"/>
            </p:cNvSpPr>
            <p:nvPr/>
          </p:nvSpPr>
          <p:spPr bwMode="auto">
            <a:xfrm>
              <a:off x="4407316" y="2252210"/>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1" name="Rectangle 54"/>
            <p:cNvSpPr>
              <a:spLocks noChangeArrowheads="1"/>
            </p:cNvSpPr>
            <p:nvPr/>
          </p:nvSpPr>
          <p:spPr bwMode="auto">
            <a:xfrm>
              <a:off x="4407316" y="2252210"/>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2" name="Rectangle 55"/>
            <p:cNvSpPr>
              <a:spLocks noChangeArrowheads="1"/>
            </p:cNvSpPr>
            <p:nvPr/>
          </p:nvSpPr>
          <p:spPr bwMode="auto">
            <a:xfrm>
              <a:off x="4407316" y="2252210"/>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3" name="Rectangle 56"/>
            <p:cNvSpPr>
              <a:spLocks noChangeArrowheads="1"/>
            </p:cNvSpPr>
            <p:nvPr/>
          </p:nvSpPr>
          <p:spPr bwMode="auto">
            <a:xfrm>
              <a:off x="4407316" y="2252210"/>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4" name="Rectangle 57"/>
            <p:cNvSpPr>
              <a:spLocks noChangeArrowheads="1"/>
            </p:cNvSpPr>
            <p:nvPr/>
          </p:nvSpPr>
          <p:spPr bwMode="auto">
            <a:xfrm>
              <a:off x="4407316" y="2252210"/>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5" name="Rectangle 58"/>
            <p:cNvSpPr>
              <a:spLocks noChangeArrowheads="1"/>
            </p:cNvSpPr>
            <p:nvPr/>
          </p:nvSpPr>
          <p:spPr bwMode="auto">
            <a:xfrm>
              <a:off x="4407316" y="2252210"/>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6" name="Rectangle 59"/>
            <p:cNvSpPr>
              <a:spLocks noChangeArrowheads="1"/>
            </p:cNvSpPr>
            <p:nvPr/>
          </p:nvSpPr>
          <p:spPr bwMode="auto">
            <a:xfrm>
              <a:off x="4407316" y="2248708"/>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7" name="Rectangle 60"/>
            <p:cNvSpPr>
              <a:spLocks noChangeArrowheads="1"/>
            </p:cNvSpPr>
            <p:nvPr/>
          </p:nvSpPr>
          <p:spPr bwMode="auto">
            <a:xfrm>
              <a:off x="4411029" y="2248708"/>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8" name="Rectangle 61"/>
            <p:cNvSpPr>
              <a:spLocks noChangeArrowheads="1"/>
            </p:cNvSpPr>
            <p:nvPr/>
          </p:nvSpPr>
          <p:spPr bwMode="auto">
            <a:xfrm>
              <a:off x="4411029" y="2248708"/>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49" name="Rectangle 62"/>
            <p:cNvSpPr>
              <a:spLocks noChangeArrowheads="1"/>
            </p:cNvSpPr>
            <p:nvPr/>
          </p:nvSpPr>
          <p:spPr bwMode="auto">
            <a:xfrm>
              <a:off x="4411029" y="2248708"/>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0" name="Rectangle 63"/>
            <p:cNvSpPr>
              <a:spLocks noChangeArrowheads="1"/>
            </p:cNvSpPr>
            <p:nvPr/>
          </p:nvSpPr>
          <p:spPr bwMode="auto">
            <a:xfrm>
              <a:off x="4411029" y="2245209"/>
              <a:ext cx="1857" cy="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1" name="Freeform 64"/>
            <p:cNvSpPr>
              <a:spLocks/>
            </p:cNvSpPr>
            <p:nvPr/>
          </p:nvSpPr>
          <p:spPr bwMode="auto">
            <a:xfrm>
              <a:off x="4411027" y="2073681"/>
              <a:ext cx="311891" cy="171529"/>
            </a:xfrm>
            <a:custGeom>
              <a:avLst/>
              <a:gdLst>
                <a:gd name="T0" fmla="*/ 168 w 168"/>
                <a:gd name="T1" fmla="*/ 0 h 98"/>
                <a:gd name="T2" fmla="*/ 168 w 168"/>
                <a:gd name="T3" fmla="*/ 0 h 98"/>
                <a:gd name="T4" fmla="*/ 148 w 168"/>
                <a:gd name="T5" fmla="*/ 6 h 98"/>
                <a:gd name="T6" fmla="*/ 126 w 168"/>
                <a:gd name="T7" fmla="*/ 14 h 98"/>
                <a:gd name="T8" fmla="*/ 104 w 168"/>
                <a:gd name="T9" fmla="*/ 22 h 98"/>
                <a:gd name="T10" fmla="*/ 84 w 168"/>
                <a:gd name="T11" fmla="*/ 34 h 98"/>
                <a:gd name="T12" fmla="*/ 62 w 168"/>
                <a:gd name="T13" fmla="*/ 46 h 98"/>
                <a:gd name="T14" fmla="*/ 40 w 168"/>
                <a:gd name="T15" fmla="*/ 62 h 98"/>
                <a:gd name="T16" fmla="*/ 20 w 168"/>
                <a:gd name="T17" fmla="*/ 78 h 98"/>
                <a:gd name="T18" fmla="*/ 0 w 168"/>
                <a:gd name="T19" fmla="*/ 98 h 98"/>
                <a:gd name="T20" fmla="*/ 0 w 168"/>
                <a:gd name="T21" fmla="*/ 98 h 98"/>
                <a:gd name="T22" fmla="*/ 20 w 168"/>
                <a:gd name="T23" fmla="*/ 78 h 98"/>
                <a:gd name="T24" fmla="*/ 40 w 168"/>
                <a:gd name="T25" fmla="*/ 62 h 98"/>
                <a:gd name="T26" fmla="*/ 62 w 168"/>
                <a:gd name="T27" fmla="*/ 46 h 98"/>
                <a:gd name="T28" fmla="*/ 84 w 168"/>
                <a:gd name="T29" fmla="*/ 34 h 98"/>
                <a:gd name="T30" fmla="*/ 104 w 168"/>
                <a:gd name="T31" fmla="*/ 22 h 98"/>
                <a:gd name="T32" fmla="*/ 126 w 168"/>
                <a:gd name="T33" fmla="*/ 14 h 98"/>
                <a:gd name="T34" fmla="*/ 148 w 168"/>
                <a:gd name="T35" fmla="*/ 6 h 98"/>
                <a:gd name="T36" fmla="*/ 168 w 168"/>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98">
                  <a:moveTo>
                    <a:pt x="168" y="0"/>
                  </a:moveTo>
                  <a:lnTo>
                    <a:pt x="168" y="0"/>
                  </a:lnTo>
                  <a:lnTo>
                    <a:pt x="148" y="6"/>
                  </a:lnTo>
                  <a:lnTo>
                    <a:pt x="126" y="14"/>
                  </a:lnTo>
                  <a:lnTo>
                    <a:pt x="104" y="22"/>
                  </a:lnTo>
                  <a:lnTo>
                    <a:pt x="84" y="34"/>
                  </a:lnTo>
                  <a:lnTo>
                    <a:pt x="62" y="46"/>
                  </a:lnTo>
                  <a:lnTo>
                    <a:pt x="40" y="62"/>
                  </a:lnTo>
                  <a:lnTo>
                    <a:pt x="20" y="78"/>
                  </a:lnTo>
                  <a:lnTo>
                    <a:pt x="0" y="98"/>
                  </a:lnTo>
                  <a:lnTo>
                    <a:pt x="0" y="98"/>
                  </a:lnTo>
                  <a:lnTo>
                    <a:pt x="20" y="78"/>
                  </a:lnTo>
                  <a:lnTo>
                    <a:pt x="40" y="62"/>
                  </a:lnTo>
                  <a:lnTo>
                    <a:pt x="62" y="46"/>
                  </a:lnTo>
                  <a:lnTo>
                    <a:pt x="84" y="34"/>
                  </a:lnTo>
                  <a:lnTo>
                    <a:pt x="104" y="22"/>
                  </a:lnTo>
                  <a:lnTo>
                    <a:pt x="126" y="14"/>
                  </a:lnTo>
                  <a:lnTo>
                    <a:pt x="148" y="6"/>
                  </a:lnTo>
                  <a:lnTo>
                    <a:pt x="1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2" name="Rectangle 65"/>
            <p:cNvSpPr>
              <a:spLocks noChangeArrowheads="1"/>
            </p:cNvSpPr>
            <p:nvPr/>
          </p:nvSpPr>
          <p:spPr bwMode="auto">
            <a:xfrm>
              <a:off x="4722918" y="2073679"/>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3" name="Freeform 66"/>
            <p:cNvSpPr>
              <a:spLocks/>
            </p:cNvSpPr>
            <p:nvPr/>
          </p:nvSpPr>
          <p:spPr bwMode="auto">
            <a:xfrm>
              <a:off x="4385037" y="2056176"/>
              <a:ext cx="438132" cy="224037"/>
            </a:xfrm>
            <a:custGeom>
              <a:avLst/>
              <a:gdLst>
                <a:gd name="T0" fmla="*/ 236 w 236"/>
                <a:gd name="T1" fmla="*/ 0 h 128"/>
                <a:gd name="T2" fmla="*/ 182 w 236"/>
                <a:gd name="T3" fmla="*/ 10 h 128"/>
                <a:gd name="T4" fmla="*/ 182 w 236"/>
                <a:gd name="T5" fmla="*/ 10 h 128"/>
                <a:gd name="T6" fmla="*/ 182 w 236"/>
                <a:gd name="T7" fmla="*/ 10 h 128"/>
                <a:gd name="T8" fmla="*/ 162 w 236"/>
                <a:gd name="T9" fmla="*/ 16 h 128"/>
                <a:gd name="T10" fmla="*/ 118 w 236"/>
                <a:gd name="T11" fmla="*/ 32 h 128"/>
                <a:gd name="T12" fmla="*/ 76 w 236"/>
                <a:gd name="T13" fmla="*/ 56 h 128"/>
                <a:gd name="T14" fmla="*/ 34 w 236"/>
                <a:gd name="T15" fmla="*/ 88 h 128"/>
                <a:gd name="T16" fmla="*/ 14 w 236"/>
                <a:gd name="T17" fmla="*/ 108 h 128"/>
                <a:gd name="T18" fmla="*/ 14 w 236"/>
                <a:gd name="T19" fmla="*/ 108 h 128"/>
                <a:gd name="T20" fmla="*/ 14 w 236"/>
                <a:gd name="T21" fmla="*/ 110 h 128"/>
                <a:gd name="T22" fmla="*/ 14 w 236"/>
                <a:gd name="T23" fmla="*/ 110 h 128"/>
                <a:gd name="T24" fmla="*/ 14 w 236"/>
                <a:gd name="T25" fmla="*/ 110 h 128"/>
                <a:gd name="T26" fmla="*/ 14 w 236"/>
                <a:gd name="T27" fmla="*/ 110 h 128"/>
                <a:gd name="T28" fmla="*/ 14 w 236"/>
                <a:gd name="T29" fmla="*/ 110 h 128"/>
                <a:gd name="T30" fmla="*/ 14 w 236"/>
                <a:gd name="T31" fmla="*/ 110 h 128"/>
                <a:gd name="T32" fmla="*/ 14 w 236"/>
                <a:gd name="T33" fmla="*/ 110 h 128"/>
                <a:gd name="T34" fmla="*/ 12 w 236"/>
                <a:gd name="T35" fmla="*/ 110 h 128"/>
                <a:gd name="T36" fmla="*/ 12 w 236"/>
                <a:gd name="T37" fmla="*/ 110 h 128"/>
                <a:gd name="T38" fmla="*/ 12 w 236"/>
                <a:gd name="T39" fmla="*/ 112 h 128"/>
                <a:gd name="T40" fmla="*/ 12 w 236"/>
                <a:gd name="T41" fmla="*/ 112 h 128"/>
                <a:gd name="T42" fmla="*/ 12 w 236"/>
                <a:gd name="T43" fmla="*/ 112 h 128"/>
                <a:gd name="T44" fmla="*/ 12 w 236"/>
                <a:gd name="T45" fmla="*/ 112 h 128"/>
                <a:gd name="T46" fmla="*/ 12 w 236"/>
                <a:gd name="T47" fmla="*/ 112 h 128"/>
                <a:gd name="T48" fmla="*/ 12 w 236"/>
                <a:gd name="T49" fmla="*/ 112 h 128"/>
                <a:gd name="T50" fmla="*/ 12 w 236"/>
                <a:gd name="T51" fmla="*/ 112 h 128"/>
                <a:gd name="T52" fmla="*/ 12 w 236"/>
                <a:gd name="T53" fmla="*/ 112 h 128"/>
                <a:gd name="T54" fmla="*/ 12 w 236"/>
                <a:gd name="T55" fmla="*/ 112 h 128"/>
                <a:gd name="T56" fmla="*/ 12 w 236"/>
                <a:gd name="T57" fmla="*/ 112 h 128"/>
                <a:gd name="T58" fmla="*/ 12 w 236"/>
                <a:gd name="T59" fmla="*/ 112 h 128"/>
                <a:gd name="T60" fmla="*/ 12 w 236"/>
                <a:gd name="T61" fmla="*/ 112 h 128"/>
                <a:gd name="T62" fmla="*/ 10 w 236"/>
                <a:gd name="T63" fmla="*/ 114 h 128"/>
                <a:gd name="T64" fmla="*/ 10 w 236"/>
                <a:gd name="T65" fmla="*/ 114 h 128"/>
                <a:gd name="T66" fmla="*/ 10 w 236"/>
                <a:gd name="T67" fmla="*/ 114 h 128"/>
                <a:gd name="T68" fmla="*/ 10 w 236"/>
                <a:gd name="T69" fmla="*/ 114 h 128"/>
                <a:gd name="T70" fmla="*/ 8 w 236"/>
                <a:gd name="T71" fmla="*/ 116 h 128"/>
                <a:gd name="T72" fmla="*/ 2 w 236"/>
                <a:gd name="T73" fmla="*/ 124 h 128"/>
                <a:gd name="T74" fmla="*/ 2 w 236"/>
                <a:gd name="T75" fmla="*/ 124 h 128"/>
                <a:gd name="T76" fmla="*/ 2 w 236"/>
                <a:gd name="T77" fmla="*/ 124 h 128"/>
                <a:gd name="T78" fmla="*/ 2 w 236"/>
                <a:gd name="T79" fmla="*/ 124 h 128"/>
                <a:gd name="T80" fmla="*/ 2 w 236"/>
                <a:gd name="T81" fmla="*/ 124 h 128"/>
                <a:gd name="T82" fmla="*/ 2 w 236"/>
                <a:gd name="T83" fmla="*/ 124 h 128"/>
                <a:gd name="T84" fmla="*/ 2 w 236"/>
                <a:gd name="T85" fmla="*/ 124 h 128"/>
                <a:gd name="T86" fmla="*/ 2 w 236"/>
                <a:gd name="T87" fmla="*/ 124 h 128"/>
                <a:gd name="T88" fmla="*/ 2 w 236"/>
                <a:gd name="T89" fmla="*/ 126 h 128"/>
                <a:gd name="T90" fmla="*/ 2 w 236"/>
                <a:gd name="T91" fmla="*/ 126 h 128"/>
                <a:gd name="T92" fmla="*/ 2 w 236"/>
                <a:gd name="T93" fmla="*/ 126 h 128"/>
                <a:gd name="T94" fmla="*/ 2 w 236"/>
                <a:gd name="T95" fmla="*/ 126 h 128"/>
                <a:gd name="T96" fmla="*/ 2 w 236"/>
                <a:gd name="T97" fmla="*/ 126 h 128"/>
                <a:gd name="T98" fmla="*/ 0 w 236"/>
                <a:gd name="T99" fmla="*/ 126 h 128"/>
                <a:gd name="T100" fmla="*/ 0 w 236"/>
                <a:gd name="T101" fmla="*/ 126 h 128"/>
                <a:gd name="T102" fmla="*/ 0 w 236"/>
                <a:gd name="T103" fmla="*/ 126 h 128"/>
                <a:gd name="T104" fmla="*/ 0 w 236"/>
                <a:gd name="T105" fmla="*/ 126 h 128"/>
                <a:gd name="T106" fmla="*/ 0 w 236"/>
                <a:gd name="T107" fmla="*/ 126 h 128"/>
                <a:gd name="T108" fmla="*/ 0 w 236"/>
                <a:gd name="T109" fmla="*/ 128 h 128"/>
                <a:gd name="T110" fmla="*/ 0 w 236"/>
                <a:gd name="T111" fmla="*/ 128 h 128"/>
                <a:gd name="T112" fmla="*/ 0 w 236"/>
                <a:gd name="T113" fmla="*/ 128 h 128"/>
                <a:gd name="T114" fmla="*/ 232 w 236"/>
                <a:gd name="T115" fmla="*/ 128 h 128"/>
                <a:gd name="T116" fmla="*/ 232 w 236"/>
                <a:gd name="T117" fmla="*/ 128 h 128"/>
                <a:gd name="T118" fmla="*/ 236 w 236"/>
                <a:gd name="T1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6" h="128">
                  <a:moveTo>
                    <a:pt x="236" y="0"/>
                  </a:moveTo>
                  <a:lnTo>
                    <a:pt x="236" y="0"/>
                  </a:lnTo>
                  <a:lnTo>
                    <a:pt x="212" y="4"/>
                  </a:lnTo>
                  <a:lnTo>
                    <a:pt x="182" y="10"/>
                  </a:lnTo>
                  <a:lnTo>
                    <a:pt x="182" y="10"/>
                  </a:lnTo>
                  <a:lnTo>
                    <a:pt x="182" y="10"/>
                  </a:lnTo>
                  <a:lnTo>
                    <a:pt x="182" y="10"/>
                  </a:lnTo>
                  <a:lnTo>
                    <a:pt x="182" y="10"/>
                  </a:lnTo>
                  <a:lnTo>
                    <a:pt x="182" y="10"/>
                  </a:lnTo>
                  <a:lnTo>
                    <a:pt x="162" y="16"/>
                  </a:lnTo>
                  <a:lnTo>
                    <a:pt x="140" y="24"/>
                  </a:lnTo>
                  <a:lnTo>
                    <a:pt x="118" y="32"/>
                  </a:lnTo>
                  <a:lnTo>
                    <a:pt x="98" y="44"/>
                  </a:lnTo>
                  <a:lnTo>
                    <a:pt x="76" y="56"/>
                  </a:lnTo>
                  <a:lnTo>
                    <a:pt x="54" y="72"/>
                  </a:lnTo>
                  <a:lnTo>
                    <a:pt x="34" y="88"/>
                  </a:lnTo>
                  <a:lnTo>
                    <a:pt x="14" y="108"/>
                  </a:lnTo>
                  <a:lnTo>
                    <a:pt x="14" y="108"/>
                  </a:lnTo>
                  <a:lnTo>
                    <a:pt x="14" y="108"/>
                  </a:lnTo>
                  <a:lnTo>
                    <a:pt x="14" y="108"/>
                  </a:lnTo>
                  <a:lnTo>
                    <a:pt x="14" y="110"/>
                  </a:lnTo>
                  <a:lnTo>
                    <a:pt x="14" y="110"/>
                  </a:lnTo>
                  <a:lnTo>
                    <a:pt x="14" y="110"/>
                  </a:lnTo>
                  <a:lnTo>
                    <a:pt x="14" y="110"/>
                  </a:lnTo>
                  <a:lnTo>
                    <a:pt x="14" y="110"/>
                  </a:lnTo>
                  <a:lnTo>
                    <a:pt x="14" y="110"/>
                  </a:lnTo>
                  <a:lnTo>
                    <a:pt x="14" y="110"/>
                  </a:lnTo>
                  <a:lnTo>
                    <a:pt x="14" y="110"/>
                  </a:lnTo>
                  <a:lnTo>
                    <a:pt x="14" y="110"/>
                  </a:lnTo>
                  <a:lnTo>
                    <a:pt x="14" y="110"/>
                  </a:lnTo>
                  <a:lnTo>
                    <a:pt x="14" y="110"/>
                  </a:lnTo>
                  <a:lnTo>
                    <a:pt x="14" y="110"/>
                  </a:lnTo>
                  <a:lnTo>
                    <a:pt x="14" y="110"/>
                  </a:lnTo>
                  <a:lnTo>
                    <a:pt x="14" y="110"/>
                  </a:lnTo>
                  <a:lnTo>
                    <a:pt x="12" y="110"/>
                  </a:lnTo>
                  <a:lnTo>
                    <a:pt x="12" y="110"/>
                  </a:lnTo>
                  <a:lnTo>
                    <a:pt x="12" y="110"/>
                  </a:lnTo>
                  <a:lnTo>
                    <a:pt x="12" y="110"/>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0" y="114"/>
                  </a:lnTo>
                  <a:lnTo>
                    <a:pt x="10" y="114"/>
                  </a:lnTo>
                  <a:lnTo>
                    <a:pt x="10" y="114"/>
                  </a:lnTo>
                  <a:lnTo>
                    <a:pt x="10" y="114"/>
                  </a:lnTo>
                  <a:lnTo>
                    <a:pt x="10" y="114"/>
                  </a:lnTo>
                  <a:lnTo>
                    <a:pt x="10" y="114"/>
                  </a:lnTo>
                  <a:lnTo>
                    <a:pt x="10" y="114"/>
                  </a:lnTo>
                  <a:lnTo>
                    <a:pt x="10" y="114"/>
                  </a:lnTo>
                  <a:lnTo>
                    <a:pt x="8" y="116"/>
                  </a:lnTo>
                  <a:lnTo>
                    <a:pt x="8" y="116"/>
                  </a:lnTo>
                  <a:lnTo>
                    <a:pt x="8" y="116"/>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6"/>
                  </a:lnTo>
                  <a:lnTo>
                    <a:pt x="2" y="126"/>
                  </a:lnTo>
                  <a:lnTo>
                    <a:pt x="2" y="126"/>
                  </a:lnTo>
                  <a:lnTo>
                    <a:pt x="2" y="126"/>
                  </a:lnTo>
                  <a:lnTo>
                    <a:pt x="2" y="126"/>
                  </a:lnTo>
                  <a:lnTo>
                    <a:pt x="2" y="126"/>
                  </a:lnTo>
                  <a:lnTo>
                    <a:pt x="2" y="126"/>
                  </a:lnTo>
                  <a:lnTo>
                    <a:pt x="2" y="126"/>
                  </a:lnTo>
                  <a:lnTo>
                    <a:pt x="2" y="126"/>
                  </a:lnTo>
                  <a:lnTo>
                    <a:pt x="2" y="126"/>
                  </a:lnTo>
                  <a:lnTo>
                    <a:pt x="0" y="126"/>
                  </a:lnTo>
                  <a:lnTo>
                    <a:pt x="0" y="126"/>
                  </a:lnTo>
                  <a:lnTo>
                    <a:pt x="0" y="126"/>
                  </a:lnTo>
                  <a:lnTo>
                    <a:pt x="0" y="126"/>
                  </a:lnTo>
                  <a:lnTo>
                    <a:pt x="0" y="126"/>
                  </a:lnTo>
                  <a:lnTo>
                    <a:pt x="0" y="126"/>
                  </a:lnTo>
                  <a:lnTo>
                    <a:pt x="0" y="126"/>
                  </a:lnTo>
                  <a:lnTo>
                    <a:pt x="0" y="126"/>
                  </a:lnTo>
                  <a:lnTo>
                    <a:pt x="0" y="126"/>
                  </a:lnTo>
                  <a:lnTo>
                    <a:pt x="0" y="126"/>
                  </a:lnTo>
                  <a:lnTo>
                    <a:pt x="0" y="128"/>
                  </a:lnTo>
                  <a:lnTo>
                    <a:pt x="0" y="128"/>
                  </a:lnTo>
                  <a:lnTo>
                    <a:pt x="0" y="128"/>
                  </a:lnTo>
                  <a:lnTo>
                    <a:pt x="0" y="128"/>
                  </a:lnTo>
                  <a:lnTo>
                    <a:pt x="0" y="128"/>
                  </a:lnTo>
                  <a:lnTo>
                    <a:pt x="0" y="128"/>
                  </a:lnTo>
                  <a:lnTo>
                    <a:pt x="0" y="128"/>
                  </a:lnTo>
                  <a:lnTo>
                    <a:pt x="232" y="128"/>
                  </a:lnTo>
                  <a:lnTo>
                    <a:pt x="232" y="128"/>
                  </a:lnTo>
                  <a:lnTo>
                    <a:pt x="232" y="128"/>
                  </a:lnTo>
                  <a:lnTo>
                    <a:pt x="236" y="128"/>
                  </a:lnTo>
                  <a:lnTo>
                    <a:pt x="236" y="0"/>
                  </a:lnTo>
                  <a:close/>
                </a:path>
              </a:pathLst>
            </a:custGeom>
            <a:solidFill>
              <a:schemeClr val="tx2"/>
            </a:solidFill>
            <a:ln>
              <a:noFill/>
            </a:ln>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4" name="Freeform 67"/>
            <p:cNvSpPr>
              <a:spLocks/>
            </p:cNvSpPr>
            <p:nvPr/>
          </p:nvSpPr>
          <p:spPr bwMode="auto">
            <a:xfrm>
              <a:off x="4385037" y="2056176"/>
              <a:ext cx="438132" cy="224037"/>
            </a:xfrm>
            <a:custGeom>
              <a:avLst/>
              <a:gdLst>
                <a:gd name="T0" fmla="*/ 236 w 236"/>
                <a:gd name="T1" fmla="*/ 0 h 128"/>
                <a:gd name="T2" fmla="*/ 182 w 236"/>
                <a:gd name="T3" fmla="*/ 10 h 128"/>
                <a:gd name="T4" fmla="*/ 182 w 236"/>
                <a:gd name="T5" fmla="*/ 10 h 128"/>
                <a:gd name="T6" fmla="*/ 182 w 236"/>
                <a:gd name="T7" fmla="*/ 10 h 128"/>
                <a:gd name="T8" fmla="*/ 162 w 236"/>
                <a:gd name="T9" fmla="*/ 16 h 128"/>
                <a:gd name="T10" fmla="*/ 118 w 236"/>
                <a:gd name="T11" fmla="*/ 32 h 128"/>
                <a:gd name="T12" fmla="*/ 76 w 236"/>
                <a:gd name="T13" fmla="*/ 56 h 128"/>
                <a:gd name="T14" fmla="*/ 34 w 236"/>
                <a:gd name="T15" fmla="*/ 88 h 128"/>
                <a:gd name="T16" fmla="*/ 14 w 236"/>
                <a:gd name="T17" fmla="*/ 108 h 128"/>
                <a:gd name="T18" fmla="*/ 14 w 236"/>
                <a:gd name="T19" fmla="*/ 108 h 128"/>
                <a:gd name="T20" fmla="*/ 14 w 236"/>
                <a:gd name="T21" fmla="*/ 110 h 128"/>
                <a:gd name="T22" fmla="*/ 14 w 236"/>
                <a:gd name="T23" fmla="*/ 110 h 128"/>
                <a:gd name="T24" fmla="*/ 14 w 236"/>
                <a:gd name="T25" fmla="*/ 110 h 128"/>
                <a:gd name="T26" fmla="*/ 14 w 236"/>
                <a:gd name="T27" fmla="*/ 110 h 128"/>
                <a:gd name="T28" fmla="*/ 14 w 236"/>
                <a:gd name="T29" fmla="*/ 110 h 128"/>
                <a:gd name="T30" fmla="*/ 14 w 236"/>
                <a:gd name="T31" fmla="*/ 110 h 128"/>
                <a:gd name="T32" fmla="*/ 14 w 236"/>
                <a:gd name="T33" fmla="*/ 110 h 128"/>
                <a:gd name="T34" fmla="*/ 12 w 236"/>
                <a:gd name="T35" fmla="*/ 110 h 128"/>
                <a:gd name="T36" fmla="*/ 12 w 236"/>
                <a:gd name="T37" fmla="*/ 110 h 128"/>
                <a:gd name="T38" fmla="*/ 12 w 236"/>
                <a:gd name="T39" fmla="*/ 112 h 128"/>
                <a:gd name="T40" fmla="*/ 12 w 236"/>
                <a:gd name="T41" fmla="*/ 112 h 128"/>
                <a:gd name="T42" fmla="*/ 12 w 236"/>
                <a:gd name="T43" fmla="*/ 112 h 128"/>
                <a:gd name="T44" fmla="*/ 12 w 236"/>
                <a:gd name="T45" fmla="*/ 112 h 128"/>
                <a:gd name="T46" fmla="*/ 12 w 236"/>
                <a:gd name="T47" fmla="*/ 112 h 128"/>
                <a:gd name="T48" fmla="*/ 12 w 236"/>
                <a:gd name="T49" fmla="*/ 112 h 128"/>
                <a:gd name="T50" fmla="*/ 12 w 236"/>
                <a:gd name="T51" fmla="*/ 112 h 128"/>
                <a:gd name="T52" fmla="*/ 12 w 236"/>
                <a:gd name="T53" fmla="*/ 112 h 128"/>
                <a:gd name="T54" fmla="*/ 12 w 236"/>
                <a:gd name="T55" fmla="*/ 112 h 128"/>
                <a:gd name="T56" fmla="*/ 12 w 236"/>
                <a:gd name="T57" fmla="*/ 112 h 128"/>
                <a:gd name="T58" fmla="*/ 12 w 236"/>
                <a:gd name="T59" fmla="*/ 112 h 128"/>
                <a:gd name="T60" fmla="*/ 12 w 236"/>
                <a:gd name="T61" fmla="*/ 112 h 128"/>
                <a:gd name="T62" fmla="*/ 10 w 236"/>
                <a:gd name="T63" fmla="*/ 114 h 128"/>
                <a:gd name="T64" fmla="*/ 10 w 236"/>
                <a:gd name="T65" fmla="*/ 114 h 128"/>
                <a:gd name="T66" fmla="*/ 10 w 236"/>
                <a:gd name="T67" fmla="*/ 114 h 128"/>
                <a:gd name="T68" fmla="*/ 10 w 236"/>
                <a:gd name="T69" fmla="*/ 114 h 128"/>
                <a:gd name="T70" fmla="*/ 8 w 236"/>
                <a:gd name="T71" fmla="*/ 116 h 128"/>
                <a:gd name="T72" fmla="*/ 2 w 236"/>
                <a:gd name="T73" fmla="*/ 124 h 128"/>
                <a:gd name="T74" fmla="*/ 2 w 236"/>
                <a:gd name="T75" fmla="*/ 124 h 128"/>
                <a:gd name="T76" fmla="*/ 2 w 236"/>
                <a:gd name="T77" fmla="*/ 124 h 128"/>
                <a:gd name="T78" fmla="*/ 2 w 236"/>
                <a:gd name="T79" fmla="*/ 124 h 128"/>
                <a:gd name="T80" fmla="*/ 2 w 236"/>
                <a:gd name="T81" fmla="*/ 124 h 128"/>
                <a:gd name="T82" fmla="*/ 2 w 236"/>
                <a:gd name="T83" fmla="*/ 124 h 128"/>
                <a:gd name="T84" fmla="*/ 2 w 236"/>
                <a:gd name="T85" fmla="*/ 124 h 128"/>
                <a:gd name="T86" fmla="*/ 2 w 236"/>
                <a:gd name="T87" fmla="*/ 124 h 128"/>
                <a:gd name="T88" fmla="*/ 2 w 236"/>
                <a:gd name="T89" fmla="*/ 126 h 128"/>
                <a:gd name="T90" fmla="*/ 2 w 236"/>
                <a:gd name="T91" fmla="*/ 126 h 128"/>
                <a:gd name="T92" fmla="*/ 2 w 236"/>
                <a:gd name="T93" fmla="*/ 126 h 128"/>
                <a:gd name="T94" fmla="*/ 2 w 236"/>
                <a:gd name="T95" fmla="*/ 126 h 128"/>
                <a:gd name="T96" fmla="*/ 2 w 236"/>
                <a:gd name="T97" fmla="*/ 126 h 128"/>
                <a:gd name="T98" fmla="*/ 0 w 236"/>
                <a:gd name="T99" fmla="*/ 126 h 128"/>
                <a:gd name="T100" fmla="*/ 0 w 236"/>
                <a:gd name="T101" fmla="*/ 126 h 128"/>
                <a:gd name="T102" fmla="*/ 0 w 236"/>
                <a:gd name="T103" fmla="*/ 126 h 128"/>
                <a:gd name="T104" fmla="*/ 0 w 236"/>
                <a:gd name="T105" fmla="*/ 126 h 128"/>
                <a:gd name="T106" fmla="*/ 0 w 236"/>
                <a:gd name="T107" fmla="*/ 126 h 128"/>
                <a:gd name="T108" fmla="*/ 0 w 236"/>
                <a:gd name="T109" fmla="*/ 128 h 128"/>
                <a:gd name="T110" fmla="*/ 0 w 236"/>
                <a:gd name="T111" fmla="*/ 128 h 128"/>
                <a:gd name="T112" fmla="*/ 0 w 236"/>
                <a:gd name="T113" fmla="*/ 128 h 128"/>
                <a:gd name="T114" fmla="*/ 232 w 236"/>
                <a:gd name="T115" fmla="*/ 128 h 128"/>
                <a:gd name="T116" fmla="*/ 232 w 236"/>
                <a:gd name="T117" fmla="*/ 128 h 128"/>
                <a:gd name="T118" fmla="*/ 236 w 236"/>
                <a:gd name="T1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6" h="128">
                  <a:moveTo>
                    <a:pt x="236" y="0"/>
                  </a:moveTo>
                  <a:lnTo>
                    <a:pt x="236" y="0"/>
                  </a:lnTo>
                  <a:lnTo>
                    <a:pt x="212" y="4"/>
                  </a:lnTo>
                  <a:lnTo>
                    <a:pt x="182" y="10"/>
                  </a:lnTo>
                  <a:lnTo>
                    <a:pt x="182" y="10"/>
                  </a:lnTo>
                  <a:lnTo>
                    <a:pt x="182" y="10"/>
                  </a:lnTo>
                  <a:lnTo>
                    <a:pt x="182" y="10"/>
                  </a:lnTo>
                  <a:lnTo>
                    <a:pt x="182" y="10"/>
                  </a:lnTo>
                  <a:lnTo>
                    <a:pt x="182" y="10"/>
                  </a:lnTo>
                  <a:lnTo>
                    <a:pt x="162" y="16"/>
                  </a:lnTo>
                  <a:lnTo>
                    <a:pt x="140" y="24"/>
                  </a:lnTo>
                  <a:lnTo>
                    <a:pt x="118" y="32"/>
                  </a:lnTo>
                  <a:lnTo>
                    <a:pt x="98" y="44"/>
                  </a:lnTo>
                  <a:lnTo>
                    <a:pt x="76" y="56"/>
                  </a:lnTo>
                  <a:lnTo>
                    <a:pt x="54" y="72"/>
                  </a:lnTo>
                  <a:lnTo>
                    <a:pt x="34" y="88"/>
                  </a:lnTo>
                  <a:lnTo>
                    <a:pt x="14" y="108"/>
                  </a:lnTo>
                  <a:lnTo>
                    <a:pt x="14" y="108"/>
                  </a:lnTo>
                  <a:lnTo>
                    <a:pt x="14" y="108"/>
                  </a:lnTo>
                  <a:lnTo>
                    <a:pt x="14" y="108"/>
                  </a:lnTo>
                  <a:lnTo>
                    <a:pt x="14" y="110"/>
                  </a:lnTo>
                  <a:lnTo>
                    <a:pt x="14" y="110"/>
                  </a:lnTo>
                  <a:lnTo>
                    <a:pt x="14" y="110"/>
                  </a:lnTo>
                  <a:lnTo>
                    <a:pt x="14" y="110"/>
                  </a:lnTo>
                  <a:lnTo>
                    <a:pt x="14" y="110"/>
                  </a:lnTo>
                  <a:lnTo>
                    <a:pt x="14" y="110"/>
                  </a:lnTo>
                  <a:lnTo>
                    <a:pt x="14" y="110"/>
                  </a:lnTo>
                  <a:lnTo>
                    <a:pt x="14" y="110"/>
                  </a:lnTo>
                  <a:lnTo>
                    <a:pt x="14" y="110"/>
                  </a:lnTo>
                  <a:lnTo>
                    <a:pt x="14" y="110"/>
                  </a:lnTo>
                  <a:lnTo>
                    <a:pt x="14" y="110"/>
                  </a:lnTo>
                  <a:lnTo>
                    <a:pt x="14" y="110"/>
                  </a:lnTo>
                  <a:lnTo>
                    <a:pt x="14" y="110"/>
                  </a:lnTo>
                  <a:lnTo>
                    <a:pt x="14" y="110"/>
                  </a:lnTo>
                  <a:lnTo>
                    <a:pt x="12" y="110"/>
                  </a:lnTo>
                  <a:lnTo>
                    <a:pt x="12" y="110"/>
                  </a:lnTo>
                  <a:lnTo>
                    <a:pt x="12" y="110"/>
                  </a:lnTo>
                  <a:lnTo>
                    <a:pt x="12" y="110"/>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2" y="112"/>
                  </a:lnTo>
                  <a:lnTo>
                    <a:pt x="10" y="114"/>
                  </a:lnTo>
                  <a:lnTo>
                    <a:pt x="10" y="114"/>
                  </a:lnTo>
                  <a:lnTo>
                    <a:pt x="10" y="114"/>
                  </a:lnTo>
                  <a:lnTo>
                    <a:pt x="10" y="114"/>
                  </a:lnTo>
                  <a:lnTo>
                    <a:pt x="10" y="114"/>
                  </a:lnTo>
                  <a:lnTo>
                    <a:pt x="10" y="114"/>
                  </a:lnTo>
                  <a:lnTo>
                    <a:pt x="10" y="114"/>
                  </a:lnTo>
                  <a:lnTo>
                    <a:pt x="10" y="114"/>
                  </a:lnTo>
                  <a:lnTo>
                    <a:pt x="8" y="116"/>
                  </a:lnTo>
                  <a:lnTo>
                    <a:pt x="8" y="116"/>
                  </a:lnTo>
                  <a:lnTo>
                    <a:pt x="8" y="116"/>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4"/>
                  </a:lnTo>
                  <a:lnTo>
                    <a:pt x="2" y="126"/>
                  </a:lnTo>
                  <a:lnTo>
                    <a:pt x="2" y="126"/>
                  </a:lnTo>
                  <a:lnTo>
                    <a:pt x="2" y="126"/>
                  </a:lnTo>
                  <a:lnTo>
                    <a:pt x="2" y="126"/>
                  </a:lnTo>
                  <a:lnTo>
                    <a:pt x="2" y="126"/>
                  </a:lnTo>
                  <a:lnTo>
                    <a:pt x="2" y="126"/>
                  </a:lnTo>
                  <a:lnTo>
                    <a:pt x="2" y="126"/>
                  </a:lnTo>
                  <a:lnTo>
                    <a:pt x="2" y="126"/>
                  </a:lnTo>
                  <a:lnTo>
                    <a:pt x="2" y="126"/>
                  </a:lnTo>
                  <a:lnTo>
                    <a:pt x="2" y="126"/>
                  </a:lnTo>
                  <a:lnTo>
                    <a:pt x="0" y="126"/>
                  </a:lnTo>
                  <a:lnTo>
                    <a:pt x="0" y="126"/>
                  </a:lnTo>
                  <a:lnTo>
                    <a:pt x="0" y="126"/>
                  </a:lnTo>
                  <a:lnTo>
                    <a:pt x="0" y="126"/>
                  </a:lnTo>
                  <a:lnTo>
                    <a:pt x="0" y="126"/>
                  </a:lnTo>
                  <a:lnTo>
                    <a:pt x="0" y="126"/>
                  </a:lnTo>
                  <a:lnTo>
                    <a:pt x="0" y="126"/>
                  </a:lnTo>
                  <a:lnTo>
                    <a:pt x="0" y="126"/>
                  </a:lnTo>
                  <a:lnTo>
                    <a:pt x="0" y="126"/>
                  </a:lnTo>
                  <a:lnTo>
                    <a:pt x="0" y="126"/>
                  </a:lnTo>
                  <a:lnTo>
                    <a:pt x="0" y="128"/>
                  </a:lnTo>
                  <a:lnTo>
                    <a:pt x="0" y="128"/>
                  </a:lnTo>
                  <a:lnTo>
                    <a:pt x="0" y="128"/>
                  </a:lnTo>
                  <a:lnTo>
                    <a:pt x="0" y="128"/>
                  </a:lnTo>
                  <a:lnTo>
                    <a:pt x="0" y="128"/>
                  </a:lnTo>
                  <a:lnTo>
                    <a:pt x="0" y="128"/>
                  </a:lnTo>
                  <a:lnTo>
                    <a:pt x="0" y="128"/>
                  </a:lnTo>
                  <a:lnTo>
                    <a:pt x="232" y="128"/>
                  </a:lnTo>
                  <a:lnTo>
                    <a:pt x="232" y="128"/>
                  </a:lnTo>
                  <a:lnTo>
                    <a:pt x="232" y="128"/>
                  </a:lnTo>
                  <a:lnTo>
                    <a:pt x="236" y="128"/>
                  </a:lnTo>
                  <a:lnTo>
                    <a:pt x="2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5" name="Freeform 70"/>
            <p:cNvSpPr>
              <a:spLocks/>
            </p:cNvSpPr>
            <p:nvPr/>
          </p:nvSpPr>
          <p:spPr bwMode="auto">
            <a:xfrm>
              <a:off x="2819360" y="2052676"/>
              <a:ext cx="1221572" cy="3259044"/>
            </a:xfrm>
            <a:custGeom>
              <a:avLst/>
              <a:gdLst>
                <a:gd name="T0" fmla="*/ 322 w 658"/>
                <a:gd name="T1" fmla="*/ 0 h 1862"/>
                <a:gd name="T2" fmla="*/ 264 w 658"/>
                <a:gd name="T3" fmla="*/ 8 h 1862"/>
                <a:gd name="T4" fmla="*/ 206 w 658"/>
                <a:gd name="T5" fmla="*/ 24 h 1862"/>
                <a:gd name="T6" fmla="*/ 162 w 658"/>
                <a:gd name="T7" fmla="*/ 44 h 1862"/>
                <a:gd name="T8" fmla="*/ 120 w 658"/>
                <a:gd name="T9" fmla="*/ 70 h 1862"/>
                <a:gd name="T10" fmla="*/ 80 w 658"/>
                <a:gd name="T11" fmla="*/ 108 h 1862"/>
                <a:gd name="T12" fmla="*/ 294 w 658"/>
                <a:gd name="T13" fmla="*/ 130 h 1862"/>
                <a:gd name="T14" fmla="*/ 322 w 658"/>
                <a:gd name="T15" fmla="*/ 128 h 1862"/>
                <a:gd name="T16" fmla="*/ 344 w 658"/>
                <a:gd name="T17" fmla="*/ 130 h 1862"/>
                <a:gd name="T18" fmla="*/ 386 w 658"/>
                <a:gd name="T19" fmla="*/ 140 h 1862"/>
                <a:gd name="T20" fmla="*/ 424 w 658"/>
                <a:gd name="T21" fmla="*/ 158 h 1862"/>
                <a:gd name="T22" fmla="*/ 458 w 658"/>
                <a:gd name="T23" fmla="*/ 184 h 1862"/>
                <a:gd name="T24" fmla="*/ 486 w 658"/>
                <a:gd name="T25" fmla="*/ 216 h 1862"/>
                <a:gd name="T26" fmla="*/ 508 w 658"/>
                <a:gd name="T27" fmla="*/ 252 h 1862"/>
                <a:gd name="T28" fmla="*/ 520 w 658"/>
                <a:gd name="T29" fmla="*/ 292 h 1862"/>
                <a:gd name="T30" fmla="*/ 524 w 658"/>
                <a:gd name="T31" fmla="*/ 336 h 1862"/>
                <a:gd name="T32" fmla="*/ 522 w 658"/>
                <a:gd name="T33" fmla="*/ 358 h 1862"/>
                <a:gd name="T34" fmla="*/ 506 w 658"/>
                <a:gd name="T35" fmla="*/ 410 h 1862"/>
                <a:gd name="T36" fmla="*/ 482 w 658"/>
                <a:gd name="T37" fmla="*/ 456 h 1862"/>
                <a:gd name="T38" fmla="*/ 450 w 658"/>
                <a:gd name="T39" fmla="*/ 496 h 1862"/>
                <a:gd name="T40" fmla="*/ 414 w 658"/>
                <a:gd name="T41" fmla="*/ 528 h 1862"/>
                <a:gd name="T42" fmla="*/ 372 w 658"/>
                <a:gd name="T43" fmla="*/ 556 h 1862"/>
                <a:gd name="T44" fmla="*/ 328 w 658"/>
                <a:gd name="T45" fmla="*/ 580 h 1862"/>
                <a:gd name="T46" fmla="*/ 238 w 658"/>
                <a:gd name="T47" fmla="*/ 612 h 1862"/>
                <a:gd name="T48" fmla="*/ 216 w 658"/>
                <a:gd name="T49" fmla="*/ 618 h 1862"/>
                <a:gd name="T50" fmla="*/ 174 w 658"/>
                <a:gd name="T51" fmla="*/ 636 h 1862"/>
                <a:gd name="T52" fmla="*/ 132 w 658"/>
                <a:gd name="T53" fmla="*/ 656 h 1862"/>
                <a:gd name="T54" fmla="*/ 94 w 658"/>
                <a:gd name="T55" fmla="*/ 684 h 1862"/>
                <a:gd name="T56" fmla="*/ 60 w 658"/>
                <a:gd name="T57" fmla="*/ 714 h 1862"/>
                <a:gd name="T58" fmla="*/ 32 w 658"/>
                <a:gd name="T59" fmla="*/ 750 h 1862"/>
                <a:gd name="T60" fmla="*/ 12 w 658"/>
                <a:gd name="T61" fmla="*/ 792 h 1862"/>
                <a:gd name="T62" fmla="*/ 2 w 658"/>
                <a:gd name="T63" fmla="*/ 836 h 1862"/>
                <a:gd name="T64" fmla="*/ 0 w 658"/>
                <a:gd name="T65" fmla="*/ 1808 h 1862"/>
                <a:gd name="T66" fmla="*/ 2 w 658"/>
                <a:gd name="T67" fmla="*/ 1820 h 1862"/>
                <a:gd name="T68" fmla="*/ 10 w 658"/>
                <a:gd name="T69" fmla="*/ 1838 h 1862"/>
                <a:gd name="T70" fmla="*/ 24 w 658"/>
                <a:gd name="T71" fmla="*/ 1854 h 1862"/>
                <a:gd name="T72" fmla="*/ 42 w 658"/>
                <a:gd name="T73" fmla="*/ 1862 h 1862"/>
                <a:gd name="T74" fmla="*/ 604 w 658"/>
                <a:gd name="T75" fmla="*/ 1862 h 1862"/>
                <a:gd name="T76" fmla="*/ 616 w 658"/>
                <a:gd name="T77" fmla="*/ 1862 h 1862"/>
                <a:gd name="T78" fmla="*/ 634 w 658"/>
                <a:gd name="T79" fmla="*/ 1854 h 1862"/>
                <a:gd name="T80" fmla="*/ 650 w 658"/>
                <a:gd name="T81" fmla="*/ 1838 h 1862"/>
                <a:gd name="T82" fmla="*/ 658 w 658"/>
                <a:gd name="T83" fmla="*/ 1820 h 1862"/>
                <a:gd name="T84" fmla="*/ 658 w 658"/>
                <a:gd name="T85" fmla="*/ 860 h 1862"/>
                <a:gd name="T86" fmla="*/ 658 w 658"/>
                <a:gd name="T87" fmla="*/ 326 h 1862"/>
                <a:gd name="T88" fmla="*/ 650 w 658"/>
                <a:gd name="T89" fmla="*/ 276 h 1862"/>
                <a:gd name="T90" fmla="*/ 636 w 658"/>
                <a:gd name="T91" fmla="*/ 226 h 1862"/>
                <a:gd name="T92" fmla="*/ 608 w 658"/>
                <a:gd name="T93" fmla="*/ 168 h 1862"/>
                <a:gd name="T94" fmla="*/ 568 w 658"/>
                <a:gd name="T95" fmla="*/ 108 h 1862"/>
                <a:gd name="T96" fmla="*/ 540 w 658"/>
                <a:gd name="T97" fmla="*/ 82 h 1862"/>
                <a:gd name="T98" fmla="*/ 508 w 658"/>
                <a:gd name="T99" fmla="*/ 56 h 1862"/>
                <a:gd name="T100" fmla="*/ 470 w 658"/>
                <a:gd name="T101" fmla="*/ 34 h 1862"/>
                <a:gd name="T102" fmla="*/ 428 w 658"/>
                <a:gd name="T103" fmla="*/ 18 h 1862"/>
                <a:gd name="T104" fmla="*/ 378 w 658"/>
                <a:gd name="T105" fmla="*/ 6 h 1862"/>
                <a:gd name="T106" fmla="*/ 322 w 658"/>
                <a:gd name="T107"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1862">
                  <a:moveTo>
                    <a:pt x="322" y="0"/>
                  </a:moveTo>
                  <a:lnTo>
                    <a:pt x="322" y="0"/>
                  </a:lnTo>
                  <a:lnTo>
                    <a:pt x="294" y="2"/>
                  </a:lnTo>
                  <a:lnTo>
                    <a:pt x="264" y="8"/>
                  </a:lnTo>
                  <a:lnTo>
                    <a:pt x="226" y="18"/>
                  </a:lnTo>
                  <a:lnTo>
                    <a:pt x="206" y="24"/>
                  </a:lnTo>
                  <a:lnTo>
                    <a:pt x="184" y="32"/>
                  </a:lnTo>
                  <a:lnTo>
                    <a:pt x="162" y="44"/>
                  </a:lnTo>
                  <a:lnTo>
                    <a:pt x="140" y="56"/>
                  </a:lnTo>
                  <a:lnTo>
                    <a:pt x="120" y="70"/>
                  </a:lnTo>
                  <a:lnTo>
                    <a:pt x="98" y="88"/>
                  </a:lnTo>
                  <a:lnTo>
                    <a:pt x="80" y="108"/>
                  </a:lnTo>
                  <a:lnTo>
                    <a:pt x="62" y="130"/>
                  </a:lnTo>
                  <a:lnTo>
                    <a:pt x="294" y="130"/>
                  </a:lnTo>
                  <a:lnTo>
                    <a:pt x="294" y="130"/>
                  </a:lnTo>
                  <a:lnTo>
                    <a:pt x="322" y="128"/>
                  </a:lnTo>
                  <a:lnTo>
                    <a:pt x="322" y="128"/>
                  </a:lnTo>
                  <a:lnTo>
                    <a:pt x="344" y="130"/>
                  </a:lnTo>
                  <a:lnTo>
                    <a:pt x="364" y="134"/>
                  </a:lnTo>
                  <a:lnTo>
                    <a:pt x="386" y="140"/>
                  </a:lnTo>
                  <a:lnTo>
                    <a:pt x="406" y="148"/>
                  </a:lnTo>
                  <a:lnTo>
                    <a:pt x="424" y="158"/>
                  </a:lnTo>
                  <a:lnTo>
                    <a:pt x="442" y="170"/>
                  </a:lnTo>
                  <a:lnTo>
                    <a:pt x="458" y="184"/>
                  </a:lnTo>
                  <a:lnTo>
                    <a:pt x="474" y="200"/>
                  </a:lnTo>
                  <a:lnTo>
                    <a:pt x="486" y="216"/>
                  </a:lnTo>
                  <a:lnTo>
                    <a:pt x="498" y="234"/>
                  </a:lnTo>
                  <a:lnTo>
                    <a:pt x="508" y="252"/>
                  </a:lnTo>
                  <a:lnTo>
                    <a:pt x="516" y="272"/>
                  </a:lnTo>
                  <a:lnTo>
                    <a:pt x="520" y="292"/>
                  </a:lnTo>
                  <a:lnTo>
                    <a:pt x="524" y="314"/>
                  </a:lnTo>
                  <a:lnTo>
                    <a:pt x="524" y="336"/>
                  </a:lnTo>
                  <a:lnTo>
                    <a:pt x="522" y="358"/>
                  </a:lnTo>
                  <a:lnTo>
                    <a:pt x="522" y="358"/>
                  </a:lnTo>
                  <a:lnTo>
                    <a:pt x="516" y="384"/>
                  </a:lnTo>
                  <a:lnTo>
                    <a:pt x="506" y="410"/>
                  </a:lnTo>
                  <a:lnTo>
                    <a:pt x="496" y="434"/>
                  </a:lnTo>
                  <a:lnTo>
                    <a:pt x="482" y="456"/>
                  </a:lnTo>
                  <a:lnTo>
                    <a:pt x="468" y="476"/>
                  </a:lnTo>
                  <a:lnTo>
                    <a:pt x="450" y="496"/>
                  </a:lnTo>
                  <a:lnTo>
                    <a:pt x="432" y="512"/>
                  </a:lnTo>
                  <a:lnTo>
                    <a:pt x="414" y="528"/>
                  </a:lnTo>
                  <a:lnTo>
                    <a:pt x="394" y="544"/>
                  </a:lnTo>
                  <a:lnTo>
                    <a:pt x="372" y="556"/>
                  </a:lnTo>
                  <a:lnTo>
                    <a:pt x="350" y="568"/>
                  </a:lnTo>
                  <a:lnTo>
                    <a:pt x="328" y="580"/>
                  </a:lnTo>
                  <a:lnTo>
                    <a:pt x="282" y="598"/>
                  </a:lnTo>
                  <a:lnTo>
                    <a:pt x="238" y="612"/>
                  </a:lnTo>
                  <a:lnTo>
                    <a:pt x="238" y="612"/>
                  </a:lnTo>
                  <a:lnTo>
                    <a:pt x="216" y="618"/>
                  </a:lnTo>
                  <a:lnTo>
                    <a:pt x="194" y="626"/>
                  </a:lnTo>
                  <a:lnTo>
                    <a:pt x="174" y="636"/>
                  </a:lnTo>
                  <a:lnTo>
                    <a:pt x="152" y="646"/>
                  </a:lnTo>
                  <a:lnTo>
                    <a:pt x="132" y="656"/>
                  </a:lnTo>
                  <a:lnTo>
                    <a:pt x="112" y="670"/>
                  </a:lnTo>
                  <a:lnTo>
                    <a:pt x="94" y="684"/>
                  </a:lnTo>
                  <a:lnTo>
                    <a:pt x="76" y="698"/>
                  </a:lnTo>
                  <a:lnTo>
                    <a:pt x="60" y="714"/>
                  </a:lnTo>
                  <a:lnTo>
                    <a:pt x="46" y="732"/>
                  </a:lnTo>
                  <a:lnTo>
                    <a:pt x="32" y="750"/>
                  </a:lnTo>
                  <a:lnTo>
                    <a:pt x="22" y="770"/>
                  </a:lnTo>
                  <a:lnTo>
                    <a:pt x="12" y="792"/>
                  </a:lnTo>
                  <a:lnTo>
                    <a:pt x="6" y="812"/>
                  </a:lnTo>
                  <a:lnTo>
                    <a:pt x="2" y="836"/>
                  </a:lnTo>
                  <a:lnTo>
                    <a:pt x="0" y="860"/>
                  </a:lnTo>
                  <a:lnTo>
                    <a:pt x="0" y="1808"/>
                  </a:lnTo>
                  <a:lnTo>
                    <a:pt x="0" y="1808"/>
                  </a:lnTo>
                  <a:lnTo>
                    <a:pt x="2" y="1820"/>
                  </a:lnTo>
                  <a:lnTo>
                    <a:pt x="4" y="1830"/>
                  </a:lnTo>
                  <a:lnTo>
                    <a:pt x="10" y="1838"/>
                  </a:lnTo>
                  <a:lnTo>
                    <a:pt x="16" y="1846"/>
                  </a:lnTo>
                  <a:lnTo>
                    <a:pt x="24" y="1854"/>
                  </a:lnTo>
                  <a:lnTo>
                    <a:pt x="32" y="1858"/>
                  </a:lnTo>
                  <a:lnTo>
                    <a:pt x="42" y="1862"/>
                  </a:lnTo>
                  <a:lnTo>
                    <a:pt x="54" y="1862"/>
                  </a:lnTo>
                  <a:lnTo>
                    <a:pt x="604" y="1862"/>
                  </a:lnTo>
                  <a:lnTo>
                    <a:pt x="604" y="1862"/>
                  </a:lnTo>
                  <a:lnTo>
                    <a:pt x="616" y="1862"/>
                  </a:lnTo>
                  <a:lnTo>
                    <a:pt x="626" y="1858"/>
                  </a:lnTo>
                  <a:lnTo>
                    <a:pt x="634" y="1854"/>
                  </a:lnTo>
                  <a:lnTo>
                    <a:pt x="642" y="1846"/>
                  </a:lnTo>
                  <a:lnTo>
                    <a:pt x="650" y="1838"/>
                  </a:lnTo>
                  <a:lnTo>
                    <a:pt x="654" y="1830"/>
                  </a:lnTo>
                  <a:lnTo>
                    <a:pt x="658" y="1820"/>
                  </a:lnTo>
                  <a:lnTo>
                    <a:pt x="658" y="1808"/>
                  </a:lnTo>
                  <a:lnTo>
                    <a:pt x="658" y="860"/>
                  </a:lnTo>
                  <a:lnTo>
                    <a:pt x="658" y="326"/>
                  </a:lnTo>
                  <a:lnTo>
                    <a:pt x="658" y="326"/>
                  </a:lnTo>
                  <a:lnTo>
                    <a:pt x="656" y="312"/>
                  </a:lnTo>
                  <a:lnTo>
                    <a:pt x="650" y="276"/>
                  </a:lnTo>
                  <a:lnTo>
                    <a:pt x="644" y="252"/>
                  </a:lnTo>
                  <a:lnTo>
                    <a:pt x="636" y="226"/>
                  </a:lnTo>
                  <a:lnTo>
                    <a:pt x="624" y="198"/>
                  </a:lnTo>
                  <a:lnTo>
                    <a:pt x="608" y="168"/>
                  </a:lnTo>
                  <a:lnTo>
                    <a:pt x="590" y="138"/>
                  </a:lnTo>
                  <a:lnTo>
                    <a:pt x="568" y="108"/>
                  </a:lnTo>
                  <a:lnTo>
                    <a:pt x="554" y="94"/>
                  </a:lnTo>
                  <a:lnTo>
                    <a:pt x="540" y="82"/>
                  </a:lnTo>
                  <a:lnTo>
                    <a:pt x="524" y="68"/>
                  </a:lnTo>
                  <a:lnTo>
                    <a:pt x="508" y="56"/>
                  </a:lnTo>
                  <a:lnTo>
                    <a:pt x="490" y="46"/>
                  </a:lnTo>
                  <a:lnTo>
                    <a:pt x="470" y="34"/>
                  </a:lnTo>
                  <a:lnTo>
                    <a:pt x="450" y="26"/>
                  </a:lnTo>
                  <a:lnTo>
                    <a:pt x="428" y="18"/>
                  </a:lnTo>
                  <a:lnTo>
                    <a:pt x="404" y="12"/>
                  </a:lnTo>
                  <a:lnTo>
                    <a:pt x="378" y="6"/>
                  </a:lnTo>
                  <a:lnTo>
                    <a:pt x="352" y="2"/>
                  </a:lnTo>
                  <a:lnTo>
                    <a:pt x="322" y="0"/>
                  </a:lnTo>
                  <a:close/>
                </a:path>
              </a:pathLst>
            </a:custGeom>
            <a:solidFill>
              <a:schemeClr val="accent4">
                <a:lumMod val="75000"/>
              </a:schemeClr>
            </a:solidFill>
            <a:ln>
              <a:noFill/>
            </a:ln>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6" name="Freeform 71"/>
            <p:cNvSpPr>
              <a:spLocks/>
            </p:cNvSpPr>
            <p:nvPr/>
          </p:nvSpPr>
          <p:spPr bwMode="auto">
            <a:xfrm>
              <a:off x="2836722" y="2052676"/>
              <a:ext cx="1221572" cy="3259044"/>
            </a:xfrm>
            <a:custGeom>
              <a:avLst/>
              <a:gdLst>
                <a:gd name="T0" fmla="*/ 322 w 658"/>
                <a:gd name="T1" fmla="*/ 0 h 1862"/>
                <a:gd name="T2" fmla="*/ 264 w 658"/>
                <a:gd name="T3" fmla="*/ 8 h 1862"/>
                <a:gd name="T4" fmla="*/ 206 w 658"/>
                <a:gd name="T5" fmla="*/ 24 h 1862"/>
                <a:gd name="T6" fmla="*/ 162 w 658"/>
                <a:gd name="T7" fmla="*/ 44 h 1862"/>
                <a:gd name="T8" fmla="*/ 120 w 658"/>
                <a:gd name="T9" fmla="*/ 70 h 1862"/>
                <a:gd name="T10" fmla="*/ 80 w 658"/>
                <a:gd name="T11" fmla="*/ 108 h 1862"/>
                <a:gd name="T12" fmla="*/ 294 w 658"/>
                <a:gd name="T13" fmla="*/ 130 h 1862"/>
                <a:gd name="T14" fmla="*/ 322 w 658"/>
                <a:gd name="T15" fmla="*/ 128 h 1862"/>
                <a:gd name="T16" fmla="*/ 344 w 658"/>
                <a:gd name="T17" fmla="*/ 130 h 1862"/>
                <a:gd name="T18" fmla="*/ 386 w 658"/>
                <a:gd name="T19" fmla="*/ 140 h 1862"/>
                <a:gd name="T20" fmla="*/ 424 w 658"/>
                <a:gd name="T21" fmla="*/ 158 h 1862"/>
                <a:gd name="T22" fmla="*/ 458 w 658"/>
                <a:gd name="T23" fmla="*/ 184 h 1862"/>
                <a:gd name="T24" fmla="*/ 486 w 658"/>
                <a:gd name="T25" fmla="*/ 216 h 1862"/>
                <a:gd name="T26" fmla="*/ 508 w 658"/>
                <a:gd name="T27" fmla="*/ 252 h 1862"/>
                <a:gd name="T28" fmla="*/ 520 w 658"/>
                <a:gd name="T29" fmla="*/ 292 h 1862"/>
                <a:gd name="T30" fmla="*/ 524 w 658"/>
                <a:gd name="T31" fmla="*/ 336 h 1862"/>
                <a:gd name="T32" fmla="*/ 522 w 658"/>
                <a:gd name="T33" fmla="*/ 358 h 1862"/>
                <a:gd name="T34" fmla="*/ 506 w 658"/>
                <a:gd name="T35" fmla="*/ 410 h 1862"/>
                <a:gd name="T36" fmla="*/ 482 w 658"/>
                <a:gd name="T37" fmla="*/ 456 h 1862"/>
                <a:gd name="T38" fmla="*/ 450 w 658"/>
                <a:gd name="T39" fmla="*/ 496 h 1862"/>
                <a:gd name="T40" fmla="*/ 414 w 658"/>
                <a:gd name="T41" fmla="*/ 528 h 1862"/>
                <a:gd name="T42" fmla="*/ 372 w 658"/>
                <a:gd name="T43" fmla="*/ 556 h 1862"/>
                <a:gd name="T44" fmla="*/ 328 w 658"/>
                <a:gd name="T45" fmla="*/ 580 h 1862"/>
                <a:gd name="T46" fmla="*/ 238 w 658"/>
                <a:gd name="T47" fmla="*/ 612 h 1862"/>
                <a:gd name="T48" fmla="*/ 216 w 658"/>
                <a:gd name="T49" fmla="*/ 618 h 1862"/>
                <a:gd name="T50" fmla="*/ 174 w 658"/>
                <a:gd name="T51" fmla="*/ 636 h 1862"/>
                <a:gd name="T52" fmla="*/ 132 w 658"/>
                <a:gd name="T53" fmla="*/ 656 h 1862"/>
                <a:gd name="T54" fmla="*/ 94 w 658"/>
                <a:gd name="T55" fmla="*/ 684 h 1862"/>
                <a:gd name="T56" fmla="*/ 60 w 658"/>
                <a:gd name="T57" fmla="*/ 714 h 1862"/>
                <a:gd name="T58" fmla="*/ 32 w 658"/>
                <a:gd name="T59" fmla="*/ 750 h 1862"/>
                <a:gd name="T60" fmla="*/ 12 w 658"/>
                <a:gd name="T61" fmla="*/ 792 h 1862"/>
                <a:gd name="T62" fmla="*/ 2 w 658"/>
                <a:gd name="T63" fmla="*/ 836 h 1862"/>
                <a:gd name="T64" fmla="*/ 0 w 658"/>
                <a:gd name="T65" fmla="*/ 1808 h 1862"/>
                <a:gd name="T66" fmla="*/ 2 w 658"/>
                <a:gd name="T67" fmla="*/ 1820 h 1862"/>
                <a:gd name="T68" fmla="*/ 10 w 658"/>
                <a:gd name="T69" fmla="*/ 1838 h 1862"/>
                <a:gd name="T70" fmla="*/ 24 w 658"/>
                <a:gd name="T71" fmla="*/ 1854 h 1862"/>
                <a:gd name="T72" fmla="*/ 42 w 658"/>
                <a:gd name="T73" fmla="*/ 1862 h 1862"/>
                <a:gd name="T74" fmla="*/ 604 w 658"/>
                <a:gd name="T75" fmla="*/ 1862 h 1862"/>
                <a:gd name="T76" fmla="*/ 616 w 658"/>
                <a:gd name="T77" fmla="*/ 1862 h 1862"/>
                <a:gd name="T78" fmla="*/ 634 w 658"/>
                <a:gd name="T79" fmla="*/ 1854 h 1862"/>
                <a:gd name="T80" fmla="*/ 650 w 658"/>
                <a:gd name="T81" fmla="*/ 1838 h 1862"/>
                <a:gd name="T82" fmla="*/ 658 w 658"/>
                <a:gd name="T83" fmla="*/ 1820 h 1862"/>
                <a:gd name="T84" fmla="*/ 658 w 658"/>
                <a:gd name="T85" fmla="*/ 860 h 1862"/>
                <a:gd name="T86" fmla="*/ 658 w 658"/>
                <a:gd name="T87" fmla="*/ 326 h 1862"/>
                <a:gd name="T88" fmla="*/ 650 w 658"/>
                <a:gd name="T89" fmla="*/ 276 h 1862"/>
                <a:gd name="T90" fmla="*/ 636 w 658"/>
                <a:gd name="T91" fmla="*/ 226 h 1862"/>
                <a:gd name="T92" fmla="*/ 608 w 658"/>
                <a:gd name="T93" fmla="*/ 168 h 1862"/>
                <a:gd name="T94" fmla="*/ 568 w 658"/>
                <a:gd name="T95" fmla="*/ 108 h 1862"/>
                <a:gd name="T96" fmla="*/ 540 w 658"/>
                <a:gd name="T97" fmla="*/ 82 h 1862"/>
                <a:gd name="T98" fmla="*/ 508 w 658"/>
                <a:gd name="T99" fmla="*/ 56 h 1862"/>
                <a:gd name="T100" fmla="*/ 470 w 658"/>
                <a:gd name="T101" fmla="*/ 34 h 1862"/>
                <a:gd name="T102" fmla="*/ 428 w 658"/>
                <a:gd name="T103" fmla="*/ 18 h 1862"/>
                <a:gd name="T104" fmla="*/ 378 w 658"/>
                <a:gd name="T105" fmla="*/ 6 h 1862"/>
                <a:gd name="T106" fmla="*/ 322 w 658"/>
                <a:gd name="T107"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1862">
                  <a:moveTo>
                    <a:pt x="322" y="0"/>
                  </a:moveTo>
                  <a:lnTo>
                    <a:pt x="322" y="0"/>
                  </a:lnTo>
                  <a:lnTo>
                    <a:pt x="294" y="2"/>
                  </a:lnTo>
                  <a:lnTo>
                    <a:pt x="264" y="8"/>
                  </a:lnTo>
                  <a:lnTo>
                    <a:pt x="226" y="18"/>
                  </a:lnTo>
                  <a:lnTo>
                    <a:pt x="206" y="24"/>
                  </a:lnTo>
                  <a:lnTo>
                    <a:pt x="184" y="32"/>
                  </a:lnTo>
                  <a:lnTo>
                    <a:pt x="162" y="44"/>
                  </a:lnTo>
                  <a:lnTo>
                    <a:pt x="140" y="56"/>
                  </a:lnTo>
                  <a:lnTo>
                    <a:pt x="120" y="70"/>
                  </a:lnTo>
                  <a:lnTo>
                    <a:pt x="98" y="88"/>
                  </a:lnTo>
                  <a:lnTo>
                    <a:pt x="80" y="108"/>
                  </a:lnTo>
                  <a:lnTo>
                    <a:pt x="62" y="130"/>
                  </a:lnTo>
                  <a:lnTo>
                    <a:pt x="294" y="130"/>
                  </a:lnTo>
                  <a:lnTo>
                    <a:pt x="294" y="130"/>
                  </a:lnTo>
                  <a:lnTo>
                    <a:pt x="322" y="128"/>
                  </a:lnTo>
                  <a:lnTo>
                    <a:pt x="322" y="128"/>
                  </a:lnTo>
                  <a:lnTo>
                    <a:pt x="344" y="130"/>
                  </a:lnTo>
                  <a:lnTo>
                    <a:pt x="364" y="134"/>
                  </a:lnTo>
                  <a:lnTo>
                    <a:pt x="386" y="140"/>
                  </a:lnTo>
                  <a:lnTo>
                    <a:pt x="406" y="148"/>
                  </a:lnTo>
                  <a:lnTo>
                    <a:pt x="424" y="158"/>
                  </a:lnTo>
                  <a:lnTo>
                    <a:pt x="442" y="170"/>
                  </a:lnTo>
                  <a:lnTo>
                    <a:pt x="458" y="184"/>
                  </a:lnTo>
                  <a:lnTo>
                    <a:pt x="474" y="200"/>
                  </a:lnTo>
                  <a:lnTo>
                    <a:pt x="486" y="216"/>
                  </a:lnTo>
                  <a:lnTo>
                    <a:pt x="498" y="234"/>
                  </a:lnTo>
                  <a:lnTo>
                    <a:pt x="508" y="252"/>
                  </a:lnTo>
                  <a:lnTo>
                    <a:pt x="516" y="272"/>
                  </a:lnTo>
                  <a:lnTo>
                    <a:pt x="520" y="292"/>
                  </a:lnTo>
                  <a:lnTo>
                    <a:pt x="524" y="314"/>
                  </a:lnTo>
                  <a:lnTo>
                    <a:pt x="524" y="336"/>
                  </a:lnTo>
                  <a:lnTo>
                    <a:pt x="522" y="358"/>
                  </a:lnTo>
                  <a:lnTo>
                    <a:pt x="522" y="358"/>
                  </a:lnTo>
                  <a:lnTo>
                    <a:pt x="516" y="384"/>
                  </a:lnTo>
                  <a:lnTo>
                    <a:pt x="506" y="410"/>
                  </a:lnTo>
                  <a:lnTo>
                    <a:pt x="496" y="434"/>
                  </a:lnTo>
                  <a:lnTo>
                    <a:pt x="482" y="456"/>
                  </a:lnTo>
                  <a:lnTo>
                    <a:pt x="468" y="476"/>
                  </a:lnTo>
                  <a:lnTo>
                    <a:pt x="450" y="496"/>
                  </a:lnTo>
                  <a:lnTo>
                    <a:pt x="432" y="512"/>
                  </a:lnTo>
                  <a:lnTo>
                    <a:pt x="414" y="528"/>
                  </a:lnTo>
                  <a:lnTo>
                    <a:pt x="394" y="544"/>
                  </a:lnTo>
                  <a:lnTo>
                    <a:pt x="372" y="556"/>
                  </a:lnTo>
                  <a:lnTo>
                    <a:pt x="350" y="568"/>
                  </a:lnTo>
                  <a:lnTo>
                    <a:pt x="328" y="580"/>
                  </a:lnTo>
                  <a:lnTo>
                    <a:pt x="282" y="598"/>
                  </a:lnTo>
                  <a:lnTo>
                    <a:pt x="238" y="612"/>
                  </a:lnTo>
                  <a:lnTo>
                    <a:pt x="238" y="612"/>
                  </a:lnTo>
                  <a:lnTo>
                    <a:pt x="216" y="618"/>
                  </a:lnTo>
                  <a:lnTo>
                    <a:pt x="194" y="626"/>
                  </a:lnTo>
                  <a:lnTo>
                    <a:pt x="174" y="636"/>
                  </a:lnTo>
                  <a:lnTo>
                    <a:pt x="152" y="646"/>
                  </a:lnTo>
                  <a:lnTo>
                    <a:pt x="132" y="656"/>
                  </a:lnTo>
                  <a:lnTo>
                    <a:pt x="112" y="670"/>
                  </a:lnTo>
                  <a:lnTo>
                    <a:pt x="94" y="684"/>
                  </a:lnTo>
                  <a:lnTo>
                    <a:pt x="76" y="698"/>
                  </a:lnTo>
                  <a:lnTo>
                    <a:pt x="60" y="714"/>
                  </a:lnTo>
                  <a:lnTo>
                    <a:pt x="46" y="732"/>
                  </a:lnTo>
                  <a:lnTo>
                    <a:pt x="32" y="750"/>
                  </a:lnTo>
                  <a:lnTo>
                    <a:pt x="22" y="770"/>
                  </a:lnTo>
                  <a:lnTo>
                    <a:pt x="12" y="792"/>
                  </a:lnTo>
                  <a:lnTo>
                    <a:pt x="6" y="812"/>
                  </a:lnTo>
                  <a:lnTo>
                    <a:pt x="2" y="836"/>
                  </a:lnTo>
                  <a:lnTo>
                    <a:pt x="0" y="860"/>
                  </a:lnTo>
                  <a:lnTo>
                    <a:pt x="0" y="1808"/>
                  </a:lnTo>
                  <a:lnTo>
                    <a:pt x="0" y="1808"/>
                  </a:lnTo>
                  <a:lnTo>
                    <a:pt x="2" y="1820"/>
                  </a:lnTo>
                  <a:lnTo>
                    <a:pt x="4" y="1830"/>
                  </a:lnTo>
                  <a:lnTo>
                    <a:pt x="10" y="1838"/>
                  </a:lnTo>
                  <a:lnTo>
                    <a:pt x="16" y="1846"/>
                  </a:lnTo>
                  <a:lnTo>
                    <a:pt x="24" y="1854"/>
                  </a:lnTo>
                  <a:lnTo>
                    <a:pt x="32" y="1858"/>
                  </a:lnTo>
                  <a:lnTo>
                    <a:pt x="42" y="1862"/>
                  </a:lnTo>
                  <a:lnTo>
                    <a:pt x="54" y="1862"/>
                  </a:lnTo>
                  <a:lnTo>
                    <a:pt x="604" y="1862"/>
                  </a:lnTo>
                  <a:lnTo>
                    <a:pt x="604" y="1862"/>
                  </a:lnTo>
                  <a:lnTo>
                    <a:pt x="616" y="1862"/>
                  </a:lnTo>
                  <a:lnTo>
                    <a:pt x="626" y="1858"/>
                  </a:lnTo>
                  <a:lnTo>
                    <a:pt x="634" y="1854"/>
                  </a:lnTo>
                  <a:lnTo>
                    <a:pt x="642" y="1846"/>
                  </a:lnTo>
                  <a:lnTo>
                    <a:pt x="650" y="1838"/>
                  </a:lnTo>
                  <a:lnTo>
                    <a:pt x="654" y="1830"/>
                  </a:lnTo>
                  <a:lnTo>
                    <a:pt x="658" y="1820"/>
                  </a:lnTo>
                  <a:lnTo>
                    <a:pt x="658" y="1808"/>
                  </a:lnTo>
                  <a:lnTo>
                    <a:pt x="658" y="860"/>
                  </a:lnTo>
                  <a:lnTo>
                    <a:pt x="658" y="326"/>
                  </a:lnTo>
                  <a:lnTo>
                    <a:pt x="658" y="326"/>
                  </a:lnTo>
                  <a:lnTo>
                    <a:pt x="656" y="312"/>
                  </a:lnTo>
                  <a:lnTo>
                    <a:pt x="650" y="276"/>
                  </a:lnTo>
                  <a:lnTo>
                    <a:pt x="644" y="252"/>
                  </a:lnTo>
                  <a:lnTo>
                    <a:pt x="636" y="226"/>
                  </a:lnTo>
                  <a:lnTo>
                    <a:pt x="624" y="198"/>
                  </a:lnTo>
                  <a:lnTo>
                    <a:pt x="608" y="168"/>
                  </a:lnTo>
                  <a:lnTo>
                    <a:pt x="590" y="138"/>
                  </a:lnTo>
                  <a:lnTo>
                    <a:pt x="568" y="108"/>
                  </a:lnTo>
                  <a:lnTo>
                    <a:pt x="554" y="94"/>
                  </a:lnTo>
                  <a:lnTo>
                    <a:pt x="540" y="82"/>
                  </a:lnTo>
                  <a:lnTo>
                    <a:pt x="524" y="68"/>
                  </a:lnTo>
                  <a:lnTo>
                    <a:pt x="508" y="56"/>
                  </a:lnTo>
                  <a:lnTo>
                    <a:pt x="490" y="46"/>
                  </a:lnTo>
                  <a:lnTo>
                    <a:pt x="470" y="34"/>
                  </a:lnTo>
                  <a:lnTo>
                    <a:pt x="450" y="26"/>
                  </a:lnTo>
                  <a:lnTo>
                    <a:pt x="428" y="18"/>
                  </a:lnTo>
                  <a:lnTo>
                    <a:pt x="404" y="12"/>
                  </a:lnTo>
                  <a:lnTo>
                    <a:pt x="378" y="6"/>
                  </a:lnTo>
                  <a:lnTo>
                    <a:pt x="352" y="2"/>
                  </a:lnTo>
                  <a:lnTo>
                    <a:pt x="3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7" name="Freeform 72"/>
            <p:cNvSpPr>
              <a:spLocks noEditPoints="1"/>
            </p:cNvSpPr>
            <p:nvPr/>
          </p:nvSpPr>
          <p:spPr bwMode="auto">
            <a:xfrm>
              <a:off x="2951824" y="2070180"/>
              <a:ext cx="438132" cy="210035"/>
            </a:xfrm>
            <a:custGeom>
              <a:avLst/>
              <a:gdLst>
                <a:gd name="T0" fmla="*/ 0 w 236"/>
                <a:gd name="T1" fmla="*/ 120 h 120"/>
                <a:gd name="T2" fmla="*/ 0 w 236"/>
                <a:gd name="T3" fmla="*/ 120 h 120"/>
                <a:gd name="T4" fmla="*/ 0 w 236"/>
                <a:gd name="T5" fmla="*/ 120 h 120"/>
                <a:gd name="T6" fmla="*/ 236 w 236"/>
                <a:gd name="T7" fmla="*/ 120 h 120"/>
                <a:gd name="T8" fmla="*/ 232 w 236"/>
                <a:gd name="T9" fmla="*/ 120 h 120"/>
                <a:gd name="T10" fmla="*/ 236 w 236"/>
                <a:gd name="T11" fmla="*/ 120 h 120"/>
                <a:gd name="T12" fmla="*/ 0 w 236"/>
                <a:gd name="T13" fmla="*/ 120 h 120"/>
                <a:gd name="T14" fmla="*/ 0 w 236"/>
                <a:gd name="T15" fmla="*/ 120 h 120"/>
                <a:gd name="T16" fmla="*/ 0 w 236"/>
                <a:gd name="T17" fmla="*/ 118 h 120"/>
                <a:gd name="T18" fmla="*/ 0 w 236"/>
                <a:gd name="T19" fmla="*/ 118 h 120"/>
                <a:gd name="T20" fmla="*/ 0 w 236"/>
                <a:gd name="T21" fmla="*/ 118 h 120"/>
                <a:gd name="T22" fmla="*/ 0 w 236"/>
                <a:gd name="T23" fmla="*/ 118 h 120"/>
                <a:gd name="T24" fmla="*/ 0 w 236"/>
                <a:gd name="T25" fmla="*/ 118 h 120"/>
                <a:gd name="T26" fmla="*/ 0 w 236"/>
                <a:gd name="T27" fmla="*/ 118 h 120"/>
                <a:gd name="T28" fmla="*/ 0 w 236"/>
                <a:gd name="T29" fmla="*/ 118 h 120"/>
                <a:gd name="T30" fmla="*/ 0 w 236"/>
                <a:gd name="T31" fmla="*/ 118 h 120"/>
                <a:gd name="T32" fmla="*/ 0 w 236"/>
                <a:gd name="T33" fmla="*/ 118 h 120"/>
                <a:gd name="T34" fmla="*/ 0 w 236"/>
                <a:gd name="T35" fmla="*/ 118 h 120"/>
                <a:gd name="T36" fmla="*/ 2 w 236"/>
                <a:gd name="T37" fmla="*/ 116 h 120"/>
                <a:gd name="T38" fmla="*/ 2 w 236"/>
                <a:gd name="T39" fmla="*/ 116 h 120"/>
                <a:gd name="T40" fmla="*/ 2 w 236"/>
                <a:gd name="T41" fmla="*/ 116 h 120"/>
                <a:gd name="T42" fmla="*/ 2 w 236"/>
                <a:gd name="T43" fmla="*/ 116 h 120"/>
                <a:gd name="T44" fmla="*/ 14 w 236"/>
                <a:gd name="T45" fmla="*/ 102 h 120"/>
                <a:gd name="T46" fmla="*/ 14 w 236"/>
                <a:gd name="T47" fmla="*/ 102 h 120"/>
                <a:gd name="T48" fmla="*/ 14 w 236"/>
                <a:gd name="T49" fmla="*/ 102 h 120"/>
                <a:gd name="T50" fmla="*/ 14 w 236"/>
                <a:gd name="T51" fmla="*/ 100 h 120"/>
                <a:gd name="T52" fmla="*/ 14 w 236"/>
                <a:gd name="T53" fmla="*/ 100 h 120"/>
                <a:gd name="T54" fmla="*/ 14 w 236"/>
                <a:gd name="T55" fmla="*/ 100 h 120"/>
                <a:gd name="T56" fmla="*/ 14 w 236"/>
                <a:gd name="T57" fmla="*/ 100 h 120"/>
                <a:gd name="T58" fmla="*/ 14 w 236"/>
                <a:gd name="T59" fmla="*/ 100 h 120"/>
                <a:gd name="T60" fmla="*/ 16 w 236"/>
                <a:gd name="T61" fmla="*/ 100 h 120"/>
                <a:gd name="T62" fmla="*/ 16 w 236"/>
                <a:gd name="T63" fmla="*/ 100 h 120"/>
                <a:gd name="T64" fmla="*/ 16 w 236"/>
                <a:gd name="T65" fmla="*/ 100 h 120"/>
                <a:gd name="T66" fmla="*/ 16 w 236"/>
                <a:gd name="T67" fmla="*/ 100 h 120"/>
                <a:gd name="T68" fmla="*/ 16 w 236"/>
                <a:gd name="T69" fmla="*/ 100 h 120"/>
                <a:gd name="T70" fmla="*/ 16 w 236"/>
                <a:gd name="T71" fmla="*/ 98 h 120"/>
                <a:gd name="T72" fmla="*/ 16 w 236"/>
                <a:gd name="T73" fmla="*/ 100 h 120"/>
                <a:gd name="T74" fmla="*/ 16 w 236"/>
                <a:gd name="T75" fmla="*/ 98 h 120"/>
                <a:gd name="T76" fmla="*/ 16 w 236"/>
                <a:gd name="T77" fmla="*/ 98 h 120"/>
                <a:gd name="T78" fmla="*/ 16 w 236"/>
                <a:gd name="T79" fmla="*/ 98 h 120"/>
                <a:gd name="T80" fmla="*/ 16 w 236"/>
                <a:gd name="T81" fmla="*/ 98 h 120"/>
                <a:gd name="T82" fmla="*/ 16 w 236"/>
                <a:gd name="T83" fmla="*/ 98 h 120"/>
                <a:gd name="T84" fmla="*/ 16 w 236"/>
                <a:gd name="T85" fmla="*/ 98 h 120"/>
                <a:gd name="T86" fmla="*/ 16 w 236"/>
                <a:gd name="T87" fmla="*/ 98 h 120"/>
                <a:gd name="T88" fmla="*/ 16 w 236"/>
                <a:gd name="T89" fmla="*/ 98 h 120"/>
                <a:gd name="T90" fmla="*/ 18 w 236"/>
                <a:gd name="T91" fmla="*/ 98 h 120"/>
                <a:gd name="T92" fmla="*/ 16 w 236"/>
                <a:gd name="T93" fmla="*/ 98 h 120"/>
                <a:gd name="T94" fmla="*/ 188 w 236"/>
                <a:gd name="T95" fmla="*/ 0 h 120"/>
                <a:gd name="T96" fmla="*/ 168 w 236"/>
                <a:gd name="T97" fmla="*/ 6 h 120"/>
                <a:gd name="T98" fmla="*/ 124 w 236"/>
                <a:gd name="T99" fmla="*/ 22 h 120"/>
                <a:gd name="T100" fmla="*/ 80 w 236"/>
                <a:gd name="T101" fmla="*/ 44 h 120"/>
                <a:gd name="T102" fmla="*/ 36 w 236"/>
                <a:gd name="T103" fmla="*/ 78 h 120"/>
                <a:gd name="T104" fmla="*/ 18 w 236"/>
                <a:gd name="T105" fmla="*/ 98 h 120"/>
                <a:gd name="T106" fmla="*/ 58 w 236"/>
                <a:gd name="T107" fmla="*/ 60 h 120"/>
                <a:gd name="T108" fmla="*/ 102 w 236"/>
                <a:gd name="T109" fmla="*/ 32 h 120"/>
                <a:gd name="T110" fmla="*/ 146 w 236"/>
                <a:gd name="T111" fmla="*/ 14 h 120"/>
                <a:gd name="T112" fmla="*/ 188 w 236"/>
                <a:gd name="T113" fmla="*/ 0 h 120"/>
                <a:gd name="T114" fmla="*/ 188 w 236"/>
                <a:gd name="T115" fmla="*/ 0 h 120"/>
                <a:gd name="T116" fmla="*/ 188 w 236"/>
                <a:gd name="T1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6" h="120">
                  <a:moveTo>
                    <a:pt x="0" y="120"/>
                  </a:moveTo>
                  <a:lnTo>
                    <a:pt x="0" y="120"/>
                  </a:lnTo>
                  <a:lnTo>
                    <a:pt x="0" y="120"/>
                  </a:lnTo>
                  <a:lnTo>
                    <a:pt x="0" y="120"/>
                  </a:lnTo>
                  <a:lnTo>
                    <a:pt x="0" y="120"/>
                  </a:lnTo>
                  <a:lnTo>
                    <a:pt x="0" y="120"/>
                  </a:lnTo>
                  <a:close/>
                  <a:moveTo>
                    <a:pt x="236" y="120"/>
                  </a:moveTo>
                  <a:lnTo>
                    <a:pt x="236" y="120"/>
                  </a:lnTo>
                  <a:lnTo>
                    <a:pt x="232" y="120"/>
                  </a:lnTo>
                  <a:lnTo>
                    <a:pt x="232" y="120"/>
                  </a:lnTo>
                  <a:lnTo>
                    <a:pt x="236" y="120"/>
                  </a:lnTo>
                  <a:lnTo>
                    <a:pt x="236" y="120"/>
                  </a:lnTo>
                  <a:close/>
                  <a:moveTo>
                    <a:pt x="0" y="120"/>
                  </a:moveTo>
                  <a:lnTo>
                    <a:pt x="0" y="120"/>
                  </a:lnTo>
                  <a:lnTo>
                    <a:pt x="0" y="120"/>
                  </a:lnTo>
                  <a:lnTo>
                    <a:pt x="0" y="120"/>
                  </a:lnTo>
                  <a:lnTo>
                    <a:pt x="0" y="120"/>
                  </a:lnTo>
                  <a:close/>
                  <a:moveTo>
                    <a:pt x="0" y="118"/>
                  </a:moveTo>
                  <a:lnTo>
                    <a:pt x="0" y="118"/>
                  </a:lnTo>
                  <a:lnTo>
                    <a:pt x="0" y="118"/>
                  </a:lnTo>
                  <a:lnTo>
                    <a:pt x="0" y="118"/>
                  </a:lnTo>
                  <a:lnTo>
                    <a:pt x="0" y="118"/>
                  </a:lnTo>
                  <a:close/>
                  <a:moveTo>
                    <a:pt x="0" y="118"/>
                  </a:moveTo>
                  <a:lnTo>
                    <a:pt x="0" y="118"/>
                  </a:lnTo>
                  <a:lnTo>
                    <a:pt x="0" y="118"/>
                  </a:lnTo>
                  <a:lnTo>
                    <a:pt x="0" y="118"/>
                  </a:lnTo>
                  <a:lnTo>
                    <a:pt x="0" y="118"/>
                  </a:lnTo>
                  <a:close/>
                  <a:moveTo>
                    <a:pt x="0" y="118"/>
                  </a:moveTo>
                  <a:lnTo>
                    <a:pt x="0" y="118"/>
                  </a:lnTo>
                  <a:lnTo>
                    <a:pt x="0" y="118"/>
                  </a:lnTo>
                  <a:lnTo>
                    <a:pt x="0" y="118"/>
                  </a:lnTo>
                  <a:lnTo>
                    <a:pt x="0" y="118"/>
                  </a:lnTo>
                  <a:close/>
                  <a:moveTo>
                    <a:pt x="0" y="118"/>
                  </a:moveTo>
                  <a:lnTo>
                    <a:pt x="0" y="118"/>
                  </a:lnTo>
                  <a:lnTo>
                    <a:pt x="0" y="118"/>
                  </a:lnTo>
                  <a:lnTo>
                    <a:pt x="0" y="118"/>
                  </a:lnTo>
                  <a:lnTo>
                    <a:pt x="0" y="118"/>
                  </a:lnTo>
                  <a:close/>
                  <a:moveTo>
                    <a:pt x="2" y="116"/>
                  </a:moveTo>
                  <a:lnTo>
                    <a:pt x="2" y="116"/>
                  </a:lnTo>
                  <a:lnTo>
                    <a:pt x="2" y="116"/>
                  </a:lnTo>
                  <a:close/>
                  <a:moveTo>
                    <a:pt x="2" y="116"/>
                  </a:moveTo>
                  <a:lnTo>
                    <a:pt x="2" y="116"/>
                  </a:lnTo>
                  <a:lnTo>
                    <a:pt x="2" y="116"/>
                  </a:lnTo>
                  <a:lnTo>
                    <a:pt x="2" y="116"/>
                  </a:lnTo>
                  <a:lnTo>
                    <a:pt x="2" y="116"/>
                  </a:lnTo>
                  <a:close/>
                  <a:moveTo>
                    <a:pt x="14" y="102"/>
                  </a:moveTo>
                  <a:lnTo>
                    <a:pt x="14" y="102"/>
                  </a:lnTo>
                  <a:lnTo>
                    <a:pt x="14" y="102"/>
                  </a:lnTo>
                  <a:lnTo>
                    <a:pt x="14" y="102"/>
                  </a:lnTo>
                  <a:lnTo>
                    <a:pt x="14" y="102"/>
                  </a:lnTo>
                  <a:close/>
                  <a:moveTo>
                    <a:pt x="14" y="100"/>
                  </a:moveTo>
                  <a:lnTo>
                    <a:pt x="14" y="100"/>
                  </a:lnTo>
                  <a:lnTo>
                    <a:pt x="14" y="100"/>
                  </a:lnTo>
                  <a:lnTo>
                    <a:pt x="14" y="100"/>
                  </a:lnTo>
                  <a:lnTo>
                    <a:pt x="14" y="100"/>
                  </a:lnTo>
                  <a:close/>
                  <a:moveTo>
                    <a:pt x="14" y="100"/>
                  </a:moveTo>
                  <a:lnTo>
                    <a:pt x="14" y="100"/>
                  </a:lnTo>
                  <a:lnTo>
                    <a:pt x="14" y="100"/>
                  </a:lnTo>
                  <a:lnTo>
                    <a:pt x="14" y="100"/>
                  </a:lnTo>
                  <a:lnTo>
                    <a:pt x="14" y="100"/>
                  </a:lnTo>
                  <a:close/>
                  <a:moveTo>
                    <a:pt x="16" y="100"/>
                  </a:moveTo>
                  <a:lnTo>
                    <a:pt x="16" y="100"/>
                  </a:lnTo>
                  <a:lnTo>
                    <a:pt x="16" y="100"/>
                  </a:lnTo>
                  <a:lnTo>
                    <a:pt x="16" y="100"/>
                  </a:lnTo>
                  <a:lnTo>
                    <a:pt x="16" y="100"/>
                  </a:lnTo>
                  <a:close/>
                  <a:moveTo>
                    <a:pt x="16" y="100"/>
                  </a:moveTo>
                  <a:lnTo>
                    <a:pt x="16" y="100"/>
                  </a:lnTo>
                  <a:lnTo>
                    <a:pt x="16" y="100"/>
                  </a:lnTo>
                  <a:lnTo>
                    <a:pt x="16" y="100"/>
                  </a:lnTo>
                  <a:lnTo>
                    <a:pt x="16" y="100"/>
                  </a:lnTo>
                  <a:close/>
                  <a:moveTo>
                    <a:pt x="16" y="98"/>
                  </a:moveTo>
                  <a:lnTo>
                    <a:pt x="16" y="98"/>
                  </a:lnTo>
                  <a:lnTo>
                    <a:pt x="16" y="100"/>
                  </a:lnTo>
                  <a:lnTo>
                    <a:pt x="16" y="100"/>
                  </a:lnTo>
                  <a:lnTo>
                    <a:pt x="16" y="98"/>
                  </a:lnTo>
                  <a:close/>
                  <a:moveTo>
                    <a:pt x="16" y="98"/>
                  </a:moveTo>
                  <a:lnTo>
                    <a:pt x="16" y="98"/>
                  </a:lnTo>
                  <a:lnTo>
                    <a:pt x="16" y="98"/>
                  </a:lnTo>
                  <a:lnTo>
                    <a:pt x="16" y="98"/>
                  </a:lnTo>
                  <a:lnTo>
                    <a:pt x="16" y="98"/>
                  </a:lnTo>
                  <a:close/>
                  <a:moveTo>
                    <a:pt x="16" y="98"/>
                  </a:moveTo>
                  <a:lnTo>
                    <a:pt x="16" y="98"/>
                  </a:lnTo>
                  <a:lnTo>
                    <a:pt x="16" y="98"/>
                  </a:lnTo>
                  <a:lnTo>
                    <a:pt x="16" y="98"/>
                  </a:lnTo>
                  <a:lnTo>
                    <a:pt x="16" y="98"/>
                  </a:lnTo>
                  <a:close/>
                  <a:moveTo>
                    <a:pt x="16" y="98"/>
                  </a:moveTo>
                  <a:lnTo>
                    <a:pt x="16" y="98"/>
                  </a:lnTo>
                  <a:lnTo>
                    <a:pt x="16" y="98"/>
                  </a:lnTo>
                  <a:lnTo>
                    <a:pt x="16" y="98"/>
                  </a:lnTo>
                  <a:lnTo>
                    <a:pt x="16" y="98"/>
                  </a:lnTo>
                  <a:close/>
                  <a:moveTo>
                    <a:pt x="18" y="98"/>
                  </a:moveTo>
                  <a:lnTo>
                    <a:pt x="18" y="98"/>
                  </a:lnTo>
                  <a:lnTo>
                    <a:pt x="16" y="98"/>
                  </a:lnTo>
                  <a:lnTo>
                    <a:pt x="16" y="98"/>
                  </a:lnTo>
                  <a:lnTo>
                    <a:pt x="18" y="98"/>
                  </a:lnTo>
                  <a:close/>
                  <a:moveTo>
                    <a:pt x="188" y="0"/>
                  </a:moveTo>
                  <a:lnTo>
                    <a:pt x="188" y="0"/>
                  </a:lnTo>
                  <a:lnTo>
                    <a:pt x="168" y="6"/>
                  </a:lnTo>
                  <a:lnTo>
                    <a:pt x="146" y="14"/>
                  </a:lnTo>
                  <a:lnTo>
                    <a:pt x="124" y="22"/>
                  </a:lnTo>
                  <a:lnTo>
                    <a:pt x="102" y="32"/>
                  </a:lnTo>
                  <a:lnTo>
                    <a:pt x="80" y="44"/>
                  </a:lnTo>
                  <a:lnTo>
                    <a:pt x="58" y="60"/>
                  </a:lnTo>
                  <a:lnTo>
                    <a:pt x="36" y="78"/>
                  </a:lnTo>
                  <a:lnTo>
                    <a:pt x="18" y="98"/>
                  </a:lnTo>
                  <a:lnTo>
                    <a:pt x="18" y="98"/>
                  </a:lnTo>
                  <a:lnTo>
                    <a:pt x="36" y="78"/>
                  </a:lnTo>
                  <a:lnTo>
                    <a:pt x="58" y="60"/>
                  </a:lnTo>
                  <a:lnTo>
                    <a:pt x="80" y="44"/>
                  </a:lnTo>
                  <a:lnTo>
                    <a:pt x="102" y="32"/>
                  </a:lnTo>
                  <a:lnTo>
                    <a:pt x="124" y="22"/>
                  </a:lnTo>
                  <a:lnTo>
                    <a:pt x="146" y="14"/>
                  </a:lnTo>
                  <a:lnTo>
                    <a:pt x="168" y="6"/>
                  </a:lnTo>
                  <a:lnTo>
                    <a:pt x="188" y="0"/>
                  </a:lnTo>
                  <a:close/>
                  <a:moveTo>
                    <a:pt x="188" y="0"/>
                  </a:moveTo>
                  <a:lnTo>
                    <a:pt x="188" y="0"/>
                  </a:lnTo>
                  <a:lnTo>
                    <a:pt x="188" y="0"/>
                  </a:lnTo>
                  <a:lnTo>
                    <a:pt x="188" y="0"/>
                  </a:lnTo>
                  <a:lnTo>
                    <a:pt x="188" y="0"/>
                  </a:lnTo>
                  <a:close/>
                </a:path>
              </a:pathLst>
            </a:custGeom>
            <a:solidFill>
              <a:srgbClr val="F79F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8" name="Freeform 73"/>
            <p:cNvSpPr>
              <a:spLocks/>
            </p:cNvSpPr>
            <p:nvPr/>
          </p:nvSpPr>
          <p:spPr bwMode="auto">
            <a:xfrm>
              <a:off x="2951824" y="22802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59" name="Freeform 74"/>
            <p:cNvSpPr>
              <a:spLocks/>
            </p:cNvSpPr>
            <p:nvPr/>
          </p:nvSpPr>
          <p:spPr bwMode="auto">
            <a:xfrm>
              <a:off x="3382530" y="2280214"/>
              <a:ext cx="7426" cy="0"/>
            </a:xfrm>
            <a:custGeom>
              <a:avLst/>
              <a:gdLst>
                <a:gd name="T0" fmla="*/ 4 w 4"/>
                <a:gd name="T1" fmla="*/ 4 w 4"/>
                <a:gd name="T2" fmla="*/ 0 w 4"/>
                <a:gd name="T3" fmla="*/ 0 w 4"/>
                <a:gd name="T4" fmla="*/ 4 w 4"/>
                <a:gd name="T5" fmla="*/ 4 w 4"/>
              </a:gdLst>
              <a:ahLst/>
              <a:cxnLst>
                <a:cxn ang="0">
                  <a:pos x="T0" y="0"/>
                </a:cxn>
                <a:cxn ang="0">
                  <a:pos x="T1" y="0"/>
                </a:cxn>
                <a:cxn ang="0">
                  <a:pos x="T2" y="0"/>
                </a:cxn>
                <a:cxn ang="0">
                  <a:pos x="T3" y="0"/>
                </a:cxn>
                <a:cxn ang="0">
                  <a:pos x="T4" y="0"/>
                </a:cxn>
                <a:cxn ang="0">
                  <a:pos x="T5" y="0"/>
                </a:cxn>
              </a:cxnLst>
              <a:rect l="0" t="0" r="r" b="b"/>
              <a:pathLst>
                <a:path w="4">
                  <a:moveTo>
                    <a:pt x="4" y="0"/>
                  </a:moveTo>
                  <a:lnTo>
                    <a:pt x="4" y="0"/>
                  </a:lnTo>
                  <a:lnTo>
                    <a:pt x="0" y="0"/>
                  </a:lnTo>
                  <a:lnTo>
                    <a:pt x="0" y="0"/>
                  </a:lnTo>
                  <a:lnTo>
                    <a:pt x="4" y="0"/>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0" name="Rectangle 75"/>
            <p:cNvSpPr>
              <a:spLocks noChangeArrowheads="1"/>
            </p:cNvSpPr>
            <p:nvPr/>
          </p:nvSpPr>
          <p:spPr bwMode="auto">
            <a:xfrm>
              <a:off x="2951824" y="2280215"/>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1" name="Rectangle 76"/>
            <p:cNvSpPr>
              <a:spLocks noChangeArrowheads="1"/>
            </p:cNvSpPr>
            <p:nvPr/>
          </p:nvSpPr>
          <p:spPr bwMode="auto">
            <a:xfrm>
              <a:off x="2951824"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2" name="Rectangle 77"/>
            <p:cNvSpPr>
              <a:spLocks noChangeArrowheads="1"/>
            </p:cNvSpPr>
            <p:nvPr/>
          </p:nvSpPr>
          <p:spPr bwMode="auto">
            <a:xfrm>
              <a:off x="2951824"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3" name="Rectangle 78"/>
            <p:cNvSpPr>
              <a:spLocks noChangeArrowheads="1"/>
            </p:cNvSpPr>
            <p:nvPr/>
          </p:nvSpPr>
          <p:spPr bwMode="auto">
            <a:xfrm>
              <a:off x="2951824"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4" name="Rectangle 79"/>
            <p:cNvSpPr>
              <a:spLocks noChangeArrowheads="1"/>
            </p:cNvSpPr>
            <p:nvPr/>
          </p:nvSpPr>
          <p:spPr bwMode="auto">
            <a:xfrm>
              <a:off x="2951824" y="2276714"/>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5" name="Freeform 80"/>
            <p:cNvSpPr>
              <a:spLocks/>
            </p:cNvSpPr>
            <p:nvPr/>
          </p:nvSpPr>
          <p:spPr bwMode="auto">
            <a:xfrm>
              <a:off x="2955537" y="227321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6" name="Rectangle 81"/>
            <p:cNvSpPr>
              <a:spLocks noChangeArrowheads="1"/>
            </p:cNvSpPr>
            <p:nvPr/>
          </p:nvSpPr>
          <p:spPr bwMode="auto">
            <a:xfrm>
              <a:off x="2955537" y="2273212"/>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7" name="Rectangle 82"/>
            <p:cNvSpPr>
              <a:spLocks noChangeArrowheads="1"/>
            </p:cNvSpPr>
            <p:nvPr/>
          </p:nvSpPr>
          <p:spPr bwMode="auto">
            <a:xfrm>
              <a:off x="2977816" y="2248708"/>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8" name="Rectangle 83"/>
            <p:cNvSpPr>
              <a:spLocks noChangeArrowheads="1"/>
            </p:cNvSpPr>
            <p:nvPr/>
          </p:nvSpPr>
          <p:spPr bwMode="auto">
            <a:xfrm>
              <a:off x="2977816" y="2245209"/>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69" name="Rectangle 84"/>
            <p:cNvSpPr>
              <a:spLocks noChangeArrowheads="1"/>
            </p:cNvSpPr>
            <p:nvPr/>
          </p:nvSpPr>
          <p:spPr bwMode="auto">
            <a:xfrm>
              <a:off x="2977816" y="2245209"/>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0" name="Rectangle 85"/>
            <p:cNvSpPr>
              <a:spLocks noChangeArrowheads="1"/>
            </p:cNvSpPr>
            <p:nvPr/>
          </p:nvSpPr>
          <p:spPr bwMode="auto">
            <a:xfrm>
              <a:off x="2981529" y="2245209"/>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1" name="Rectangle 86"/>
            <p:cNvSpPr>
              <a:spLocks noChangeArrowheads="1"/>
            </p:cNvSpPr>
            <p:nvPr/>
          </p:nvSpPr>
          <p:spPr bwMode="auto">
            <a:xfrm>
              <a:off x="2981529" y="2245209"/>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2" name="Rectangle 87"/>
            <p:cNvSpPr>
              <a:spLocks noChangeArrowheads="1"/>
            </p:cNvSpPr>
            <p:nvPr/>
          </p:nvSpPr>
          <p:spPr bwMode="auto">
            <a:xfrm>
              <a:off x="2981529" y="2241709"/>
              <a:ext cx="1857" cy="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3" name="Rectangle 88"/>
            <p:cNvSpPr>
              <a:spLocks noChangeArrowheads="1"/>
            </p:cNvSpPr>
            <p:nvPr/>
          </p:nvSpPr>
          <p:spPr bwMode="auto">
            <a:xfrm>
              <a:off x="2981529" y="2241707"/>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4" name="Rectangle 89"/>
            <p:cNvSpPr>
              <a:spLocks noChangeArrowheads="1"/>
            </p:cNvSpPr>
            <p:nvPr/>
          </p:nvSpPr>
          <p:spPr bwMode="auto">
            <a:xfrm>
              <a:off x="2981529" y="2241707"/>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5" name="Rectangle 90"/>
            <p:cNvSpPr>
              <a:spLocks noChangeArrowheads="1"/>
            </p:cNvSpPr>
            <p:nvPr/>
          </p:nvSpPr>
          <p:spPr bwMode="auto">
            <a:xfrm>
              <a:off x="2981529" y="2241707"/>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6" name="Rectangle 91"/>
            <p:cNvSpPr>
              <a:spLocks noChangeArrowheads="1"/>
            </p:cNvSpPr>
            <p:nvPr/>
          </p:nvSpPr>
          <p:spPr bwMode="auto">
            <a:xfrm>
              <a:off x="2981530" y="2241707"/>
              <a:ext cx="3713"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7" name="Freeform 92"/>
            <p:cNvSpPr>
              <a:spLocks/>
            </p:cNvSpPr>
            <p:nvPr/>
          </p:nvSpPr>
          <p:spPr bwMode="auto">
            <a:xfrm>
              <a:off x="2985241" y="2070180"/>
              <a:ext cx="315604" cy="171529"/>
            </a:xfrm>
            <a:custGeom>
              <a:avLst/>
              <a:gdLst>
                <a:gd name="T0" fmla="*/ 170 w 170"/>
                <a:gd name="T1" fmla="*/ 0 h 98"/>
                <a:gd name="T2" fmla="*/ 170 w 170"/>
                <a:gd name="T3" fmla="*/ 0 h 98"/>
                <a:gd name="T4" fmla="*/ 150 w 170"/>
                <a:gd name="T5" fmla="*/ 6 h 98"/>
                <a:gd name="T6" fmla="*/ 128 w 170"/>
                <a:gd name="T7" fmla="*/ 14 h 98"/>
                <a:gd name="T8" fmla="*/ 106 w 170"/>
                <a:gd name="T9" fmla="*/ 22 h 98"/>
                <a:gd name="T10" fmla="*/ 84 w 170"/>
                <a:gd name="T11" fmla="*/ 32 h 98"/>
                <a:gd name="T12" fmla="*/ 62 w 170"/>
                <a:gd name="T13" fmla="*/ 44 h 98"/>
                <a:gd name="T14" fmla="*/ 40 w 170"/>
                <a:gd name="T15" fmla="*/ 60 h 98"/>
                <a:gd name="T16" fmla="*/ 18 w 170"/>
                <a:gd name="T17" fmla="*/ 78 h 98"/>
                <a:gd name="T18" fmla="*/ 0 w 170"/>
                <a:gd name="T19" fmla="*/ 98 h 98"/>
                <a:gd name="T20" fmla="*/ 0 w 170"/>
                <a:gd name="T21" fmla="*/ 98 h 98"/>
                <a:gd name="T22" fmla="*/ 18 w 170"/>
                <a:gd name="T23" fmla="*/ 78 h 98"/>
                <a:gd name="T24" fmla="*/ 40 w 170"/>
                <a:gd name="T25" fmla="*/ 60 h 98"/>
                <a:gd name="T26" fmla="*/ 62 w 170"/>
                <a:gd name="T27" fmla="*/ 44 h 98"/>
                <a:gd name="T28" fmla="*/ 84 w 170"/>
                <a:gd name="T29" fmla="*/ 32 h 98"/>
                <a:gd name="T30" fmla="*/ 106 w 170"/>
                <a:gd name="T31" fmla="*/ 22 h 98"/>
                <a:gd name="T32" fmla="*/ 128 w 170"/>
                <a:gd name="T33" fmla="*/ 14 h 98"/>
                <a:gd name="T34" fmla="*/ 150 w 170"/>
                <a:gd name="T35" fmla="*/ 6 h 98"/>
                <a:gd name="T36" fmla="*/ 170 w 170"/>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0" h="98">
                  <a:moveTo>
                    <a:pt x="170" y="0"/>
                  </a:moveTo>
                  <a:lnTo>
                    <a:pt x="170" y="0"/>
                  </a:lnTo>
                  <a:lnTo>
                    <a:pt x="150" y="6"/>
                  </a:lnTo>
                  <a:lnTo>
                    <a:pt x="128" y="14"/>
                  </a:lnTo>
                  <a:lnTo>
                    <a:pt x="106" y="22"/>
                  </a:lnTo>
                  <a:lnTo>
                    <a:pt x="84" y="32"/>
                  </a:lnTo>
                  <a:lnTo>
                    <a:pt x="62" y="44"/>
                  </a:lnTo>
                  <a:lnTo>
                    <a:pt x="40" y="60"/>
                  </a:lnTo>
                  <a:lnTo>
                    <a:pt x="18" y="78"/>
                  </a:lnTo>
                  <a:lnTo>
                    <a:pt x="0" y="98"/>
                  </a:lnTo>
                  <a:lnTo>
                    <a:pt x="0" y="98"/>
                  </a:lnTo>
                  <a:lnTo>
                    <a:pt x="18" y="78"/>
                  </a:lnTo>
                  <a:lnTo>
                    <a:pt x="40" y="60"/>
                  </a:lnTo>
                  <a:lnTo>
                    <a:pt x="62" y="44"/>
                  </a:lnTo>
                  <a:lnTo>
                    <a:pt x="84" y="32"/>
                  </a:lnTo>
                  <a:lnTo>
                    <a:pt x="106" y="22"/>
                  </a:lnTo>
                  <a:lnTo>
                    <a:pt x="128" y="14"/>
                  </a:lnTo>
                  <a:lnTo>
                    <a:pt x="150" y="6"/>
                  </a:lnTo>
                  <a:lnTo>
                    <a:pt x="1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8" name="Rectangle 93"/>
            <p:cNvSpPr>
              <a:spLocks noChangeArrowheads="1"/>
            </p:cNvSpPr>
            <p:nvPr/>
          </p:nvSpPr>
          <p:spPr bwMode="auto">
            <a:xfrm>
              <a:off x="3300846" y="2070178"/>
              <a:ext cx="1857" cy="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79" name="Freeform 94"/>
            <p:cNvSpPr>
              <a:spLocks/>
            </p:cNvSpPr>
            <p:nvPr/>
          </p:nvSpPr>
          <p:spPr bwMode="auto">
            <a:xfrm>
              <a:off x="2951824" y="2056176"/>
              <a:ext cx="438132" cy="224037"/>
            </a:xfrm>
            <a:custGeom>
              <a:avLst/>
              <a:gdLst>
                <a:gd name="T0" fmla="*/ 236 w 236"/>
                <a:gd name="T1" fmla="*/ 0 h 128"/>
                <a:gd name="T2" fmla="*/ 188 w 236"/>
                <a:gd name="T3" fmla="*/ 8 h 128"/>
                <a:gd name="T4" fmla="*/ 188 w 236"/>
                <a:gd name="T5" fmla="*/ 8 h 128"/>
                <a:gd name="T6" fmla="*/ 188 w 236"/>
                <a:gd name="T7" fmla="*/ 8 h 128"/>
                <a:gd name="T8" fmla="*/ 168 w 236"/>
                <a:gd name="T9" fmla="*/ 14 h 128"/>
                <a:gd name="T10" fmla="*/ 124 w 236"/>
                <a:gd name="T11" fmla="*/ 30 h 128"/>
                <a:gd name="T12" fmla="*/ 80 w 236"/>
                <a:gd name="T13" fmla="*/ 52 h 128"/>
                <a:gd name="T14" fmla="*/ 36 w 236"/>
                <a:gd name="T15" fmla="*/ 86 h 128"/>
                <a:gd name="T16" fmla="*/ 18 w 236"/>
                <a:gd name="T17" fmla="*/ 106 h 128"/>
                <a:gd name="T18" fmla="*/ 18 w 236"/>
                <a:gd name="T19" fmla="*/ 106 h 128"/>
                <a:gd name="T20" fmla="*/ 16 w 236"/>
                <a:gd name="T21" fmla="*/ 106 h 128"/>
                <a:gd name="T22" fmla="*/ 16 w 236"/>
                <a:gd name="T23" fmla="*/ 106 h 128"/>
                <a:gd name="T24" fmla="*/ 16 w 236"/>
                <a:gd name="T25" fmla="*/ 106 h 128"/>
                <a:gd name="T26" fmla="*/ 16 w 236"/>
                <a:gd name="T27" fmla="*/ 106 h 128"/>
                <a:gd name="T28" fmla="*/ 16 w 236"/>
                <a:gd name="T29" fmla="*/ 106 h 128"/>
                <a:gd name="T30" fmla="*/ 16 w 236"/>
                <a:gd name="T31" fmla="*/ 106 h 128"/>
                <a:gd name="T32" fmla="*/ 16 w 236"/>
                <a:gd name="T33" fmla="*/ 106 h 128"/>
                <a:gd name="T34" fmla="*/ 16 w 236"/>
                <a:gd name="T35" fmla="*/ 106 h 128"/>
                <a:gd name="T36" fmla="*/ 16 w 236"/>
                <a:gd name="T37" fmla="*/ 108 h 128"/>
                <a:gd name="T38" fmla="*/ 16 w 236"/>
                <a:gd name="T39" fmla="*/ 108 h 128"/>
                <a:gd name="T40" fmla="*/ 16 w 236"/>
                <a:gd name="T41" fmla="*/ 108 h 128"/>
                <a:gd name="T42" fmla="*/ 16 w 236"/>
                <a:gd name="T43" fmla="*/ 108 h 128"/>
                <a:gd name="T44" fmla="*/ 16 w 236"/>
                <a:gd name="T45" fmla="*/ 108 h 128"/>
                <a:gd name="T46" fmla="*/ 14 w 236"/>
                <a:gd name="T47" fmla="*/ 108 h 128"/>
                <a:gd name="T48" fmla="*/ 14 w 236"/>
                <a:gd name="T49" fmla="*/ 108 h 128"/>
                <a:gd name="T50" fmla="*/ 14 w 236"/>
                <a:gd name="T51" fmla="*/ 108 h 128"/>
                <a:gd name="T52" fmla="*/ 14 w 236"/>
                <a:gd name="T53" fmla="*/ 108 h 128"/>
                <a:gd name="T54" fmla="*/ 14 w 236"/>
                <a:gd name="T55" fmla="*/ 110 h 128"/>
                <a:gd name="T56" fmla="*/ 14 w 236"/>
                <a:gd name="T57" fmla="*/ 110 h 128"/>
                <a:gd name="T58" fmla="*/ 2 w 236"/>
                <a:gd name="T59" fmla="*/ 124 h 128"/>
                <a:gd name="T60" fmla="*/ 2 w 236"/>
                <a:gd name="T61" fmla="*/ 124 h 128"/>
                <a:gd name="T62" fmla="*/ 2 w 236"/>
                <a:gd name="T63" fmla="*/ 124 h 128"/>
                <a:gd name="T64" fmla="*/ 0 w 236"/>
                <a:gd name="T65" fmla="*/ 126 h 128"/>
                <a:gd name="T66" fmla="*/ 0 w 236"/>
                <a:gd name="T67" fmla="*/ 126 h 128"/>
                <a:gd name="T68" fmla="*/ 0 w 236"/>
                <a:gd name="T69" fmla="*/ 126 h 128"/>
                <a:gd name="T70" fmla="*/ 0 w 236"/>
                <a:gd name="T71" fmla="*/ 126 h 128"/>
                <a:gd name="T72" fmla="*/ 0 w 236"/>
                <a:gd name="T73" fmla="*/ 126 h 128"/>
                <a:gd name="T74" fmla="*/ 0 w 236"/>
                <a:gd name="T75" fmla="*/ 126 h 128"/>
                <a:gd name="T76" fmla="*/ 0 w 236"/>
                <a:gd name="T77" fmla="*/ 126 h 128"/>
                <a:gd name="T78" fmla="*/ 0 w 236"/>
                <a:gd name="T79" fmla="*/ 126 h 128"/>
                <a:gd name="T80" fmla="*/ 0 w 236"/>
                <a:gd name="T81" fmla="*/ 128 h 128"/>
                <a:gd name="T82" fmla="*/ 0 w 236"/>
                <a:gd name="T83" fmla="*/ 128 h 128"/>
                <a:gd name="T84" fmla="*/ 0 w 236"/>
                <a:gd name="T85" fmla="*/ 128 h 128"/>
                <a:gd name="T86" fmla="*/ 0 w 236"/>
                <a:gd name="T87" fmla="*/ 128 h 128"/>
                <a:gd name="T88" fmla="*/ 232 w 236"/>
                <a:gd name="T89" fmla="*/ 128 h 128"/>
                <a:gd name="T90" fmla="*/ 236 w 236"/>
                <a:gd name="T91"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36" y="0"/>
                  </a:moveTo>
                  <a:lnTo>
                    <a:pt x="236" y="0"/>
                  </a:lnTo>
                  <a:lnTo>
                    <a:pt x="214" y="4"/>
                  </a:lnTo>
                  <a:lnTo>
                    <a:pt x="188" y="8"/>
                  </a:lnTo>
                  <a:lnTo>
                    <a:pt x="188" y="8"/>
                  </a:lnTo>
                  <a:lnTo>
                    <a:pt x="188" y="8"/>
                  </a:lnTo>
                  <a:lnTo>
                    <a:pt x="188" y="8"/>
                  </a:lnTo>
                  <a:lnTo>
                    <a:pt x="188" y="8"/>
                  </a:lnTo>
                  <a:lnTo>
                    <a:pt x="188" y="8"/>
                  </a:lnTo>
                  <a:lnTo>
                    <a:pt x="168" y="14"/>
                  </a:lnTo>
                  <a:lnTo>
                    <a:pt x="146" y="22"/>
                  </a:lnTo>
                  <a:lnTo>
                    <a:pt x="124" y="30"/>
                  </a:lnTo>
                  <a:lnTo>
                    <a:pt x="102" y="40"/>
                  </a:lnTo>
                  <a:lnTo>
                    <a:pt x="80" y="52"/>
                  </a:lnTo>
                  <a:lnTo>
                    <a:pt x="58" y="68"/>
                  </a:lnTo>
                  <a:lnTo>
                    <a:pt x="36" y="86"/>
                  </a:lnTo>
                  <a:lnTo>
                    <a:pt x="18" y="106"/>
                  </a:lnTo>
                  <a:lnTo>
                    <a:pt x="18" y="106"/>
                  </a:lnTo>
                  <a:lnTo>
                    <a:pt x="18" y="106"/>
                  </a:lnTo>
                  <a:lnTo>
                    <a:pt x="18"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8"/>
                  </a:lnTo>
                  <a:lnTo>
                    <a:pt x="16" y="108"/>
                  </a:lnTo>
                  <a:lnTo>
                    <a:pt x="16" y="108"/>
                  </a:lnTo>
                  <a:lnTo>
                    <a:pt x="16" y="108"/>
                  </a:lnTo>
                  <a:lnTo>
                    <a:pt x="16" y="108"/>
                  </a:lnTo>
                  <a:lnTo>
                    <a:pt x="16" y="108"/>
                  </a:lnTo>
                  <a:lnTo>
                    <a:pt x="16" y="108"/>
                  </a:lnTo>
                  <a:lnTo>
                    <a:pt x="16" y="108"/>
                  </a:lnTo>
                  <a:lnTo>
                    <a:pt x="16" y="108"/>
                  </a:lnTo>
                  <a:lnTo>
                    <a:pt x="16" y="108"/>
                  </a:lnTo>
                  <a:lnTo>
                    <a:pt x="14" y="108"/>
                  </a:lnTo>
                  <a:lnTo>
                    <a:pt x="14" y="108"/>
                  </a:lnTo>
                  <a:lnTo>
                    <a:pt x="14" y="108"/>
                  </a:lnTo>
                  <a:lnTo>
                    <a:pt x="14" y="108"/>
                  </a:lnTo>
                  <a:lnTo>
                    <a:pt x="14" y="108"/>
                  </a:lnTo>
                  <a:lnTo>
                    <a:pt x="14" y="108"/>
                  </a:lnTo>
                  <a:lnTo>
                    <a:pt x="14" y="108"/>
                  </a:lnTo>
                  <a:lnTo>
                    <a:pt x="14" y="108"/>
                  </a:lnTo>
                  <a:lnTo>
                    <a:pt x="14" y="110"/>
                  </a:lnTo>
                  <a:lnTo>
                    <a:pt x="14" y="110"/>
                  </a:lnTo>
                  <a:lnTo>
                    <a:pt x="14" y="110"/>
                  </a:lnTo>
                  <a:lnTo>
                    <a:pt x="14" y="110"/>
                  </a:lnTo>
                  <a:lnTo>
                    <a:pt x="2" y="124"/>
                  </a:lnTo>
                  <a:lnTo>
                    <a:pt x="2" y="124"/>
                  </a:lnTo>
                  <a:lnTo>
                    <a:pt x="2" y="124"/>
                  </a:lnTo>
                  <a:lnTo>
                    <a:pt x="2" y="124"/>
                  </a:lnTo>
                  <a:lnTo>
                    <a:pt x="2" y="124"/>
                  </a:lnTo>
                  <a:lnTo>
                    <a:pt x="2" y="124"/>
                  </a:lnTo>
                  <a:lnTo>
                    <a:pt x="2" y="124"/>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8"/>
                  </a:lnTo>
                  <a:lnTo>
                    <a:pt x="0" y="128"/>
                  </a:lnTo>
                  <a:lnTo>
                    <a:pt x="0" y="128"/>
                  </a:lnTo>
                  <a:lnTo>
                    <a:pt x="0" y="128"/>
                  </a:lnTo>
                  <a:lnTo>
                    <a:pt x="0" y="128"/>
                  </a:lnTo>
                  <a:lnTo>
                    <a:pt x="0" y="128"/>
                  </a:lnTo>
                  <a:lnTo>
                    <a:pt x="0" y="128"/>
                  </a:lnTo>
                  <a:lnTo>
                    <a:pt x="232" y="128"/>
                  </a:lnTo>
                  <a:lnTo>
                    <a:pt x="232" y="128"/>
                  </a:lnTo>
                  <a:lnTo>
                    <a:pt x="232" y="128"/>
                  </a:lnTo>
                  <a:lnTo>
                    <a:pt x="236" y="128"/>
                  </a:lnTo>
                  <a:lnTo>
                    <a:pt x="236" y="0"/>
                  </a:lnTo>
                  <a:close/>
                </a:path>
              </a:pathLst>
            </a:custGeom>
            <a:solidFill>
              <a:srgbClr val="EF40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80" name="Freeform 95"/>
            <p:cNvSpPr>
              <a:spLocks/>
            </p:cNvSpPr>
            <p:nvPr/>
          </p:nvSpPr>
          <p:spPr bwMode="auto">
            <a:xfrm>
              <a:off x="2951824" y="2056176"/>
              <a:ext cx="438132" cy="224037"/>
            </a:xfrm>
            <a:custGeom>
              <a:avLst/>
              <a:gdLst>
                <a:gd name="T0" fmla="*/ 236 w 236"/>
                <a:gd name="T1" fmla="*/ 0 h 128"/>
                <a:gd name="T2" fmla="*/ 188 w 236"/>
                <a:gd name="T3" fmla="*/ 8 h 128"/>
                <a:gd name="T4" fmla="*/ 188 w 236"/>
                <a:gd name="T5" fmla="*/ 8 h 128"/>
                <a:gd name="T6" fmla="*/ 188 w 236"/>
                <a:gd name="T7" fmla="*/ 8 h 128"/>
                <a:gd name="T8" fmla="*/ 168 w 236"/>
                <a:gd name="T9" fmla="*/ 14 h 128"/>
                <a:gd name="T10" fmla="*/ 124 w 236"/>
                <a:gd name="T11" fmla="*/ 30 h 128"/>
                <a:gd name="T12" fmla="*/ 80 w 236"/>
                <a:gd name="T13" fmla="*/ 52 h 128"/>
                <a:gd name="T14" fmla="*/ 36 w 236"/>
                <a:gd name="T15" fmla="*/ 86 h 128"/>
                <a:gd name="T16" fmla="*/ 18 w 236"/>
                <a:gd name="T17" fmla="*/ 106 h 128"/>
                <a:gd name="T18" fmla="*/ 18 w 236"/>
                <a:gd name="T19" fmla="*/ 106 h 128"/>
                <a:gd name="T20" fmla="*/ 16 w 236"/>
                <a:gd name="T21" fmla="*/ 106 h 128"/>
                <a:gd name="T22" fmla="*/ 16 w 236"/>
                <a:gd name="T23" fmla="*/ 106 h 128"/>
                <a:gd name="T24" fmla="*/ 16 w 236"/>
                <a:gd name="T25" fmla="*/ 106 h 128"/>
                <a:gd name="T26" fmla="*/ 16 w 236"/>
                <a:gd name="T27" fmla="*/ 106 h 128"/>
                <a:gd name="T28" fmla="*/ 16 w 236"/>
                <a:gd name="T29" fmla="*/ 106 h 128"/>
                <a:gd name="T30" fmla="*/ 16 w 236"/>
                <a:gd name="T31" fmla="*/ 106 h 128"/>
                <a:gd name="T32" fmla="*/ 16 w 236"/>
                <a:gd name="T33" fmla="*/ 106 h 128"/>
                <a:gd name="T34" fmla="*/ 16 w 236"/>
                <a:gd name="T35" fmla="*/ 106 h 128"/>
                <a:gd name="T36" fmla="*/ 16 w 236"/>
                <a:gd name="T37" fmla="*/ 108 h 128"/>
                <a:gd name="T38" fmla="*/ 16 w 236"/>
                <a:gd name="T39" fmla="*/ 108 h 128"/>
                <a:gd name="T40" fmla="*/ 16 w 236"/>
                <a:gd name="T41" fmla="*/ 108 h 128"/>
                <a:gd name="T42" fmla="*/ 16 w 236"/>
                <a:gd name="T43" fmla="*/ 108 h 128"/>
                <a:gd name="T44" fmla="*/ 16 w 236"/>
                <a:gd name="T45" fmla="*/ 108 h 128"/>
                <a:gd name="T46" fmla="*/ 14 w 236"/>
                <a:gd name="T47" fmla="*/ 108 h 128"/>
                <a:gd name="T48" fmla="*/ 14 w 236"/>
                <a:gd name="T49" fmla="*/ 108 h 128"/>
                <a:gd name="T50" fmla="*/ 14 w 236"/>
                <a:gd name="T51" fmla="*/ 108 h 128"/>
                <a:gd name="T52" fmla="*/ 14 w 236"/>
                <a:gd name="T53" fmla="*/ 108 h 128"/>
                <a:gd name="T54" fmla="*/ 14 w 236"/>
                <a:gd name="T55" fmla="*/ 110 h 128"/>
                <a:gd name="T56" fmla="*/ 14 w 236"/>
                <a:gd name="T57" fmla="*/ 110 h 128"/>
                <a:gd name="T58" fmla="*/ 2 w 236"/>
                <a:gd name="T59" fmla="*/ 124 h 128"/>
                <a:gd name="T60" fmla="*/ 2 w 236"/>
                <a:gd name="T61" fmla="*/ 124 h 128"/>
                <a:gd name="T62" fmla="*/ 2 w 236"/>
                <a:gd name="T63" fmla="*/ 124 h 128"/>
                <a:gd name="T64" fmla="*/ 0 w 236"/>
                <a:gd name="T65" fmla="*/ 126 h 128"/>
                <a:gd name="T66" fmla="*/ 0 w 236"/>
                <a:gd name="T67" fmla="*/ 126 h 128"/>
                <a:gd name="T68" fmla="*/ 0 w 236"/>
                <a:gd name="T69" fmla="*/ 126 h 128"/>
                <a:gd name="T70" fmla="*/ 0 w 236"/>
                <a:gd name="T71" fmla="*/ 126 h 128"/>
                <a:gd name="T72" fmla="*/ 0 w 236"/>
                <a:gd name="T73" fmla="*/ 126 h 128"/>
                <a:gd name="T74" fmla="*/ 0 w 236"/>
                <a:gd name="T75" fmla="*/ 126 h 128"/>
                <a:gd name="T76" fmla="*/ 0 w 236"/>
                <a:gd name="T77" fmla="*/ 126 h 128"/>
                <a:gd name="T78" fmla="*/ 0 w 236"/>
                <a:gd name="T79" fmla="*/ 126 h 128"/>
                <a:gd name="T80" fmla="*/ 0 w 236"/>
                <a:gd name="T81" fmla="*/ 128 h 128"/>
                <a:gd name="T82" fmla="*/ 0 w 236"/>
                <a:gd name="T83" fmla="*/ 128 h 128"/>
                <a:gd name="T84" fmla="*/ 0 w 236"/>
                <a:gd name="T85" fmla="*/ 128 h 128"/>
                <a:gd name="T86" fmla="*/ 0 w 236"/>
                <a:gd name="T87" fmla="*/ 128 h 128"/>
                <a:gd name="T88" fmla="*/ 232 w 236"/>
                <a:gd name="T89" fmla="*/ 128 h 128"/>
                <a:gd name="T90" fmla="*/ 236 w 236"/>
                <a:gd name="T91"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6" h="128">
                  <a:moveTo>
                    <a:pt x="236" y="0"/>
                  </a:moveTo>
                  <a:lnTo>
                    <a:pt x="236" y="0"/>
                  </a:lnTo>
                  <a:lnTo>
                    <a:pt x="214" y="4"/>
                  </a:lnTo>
                  <a:lnTo>
                    <a:pt x="188" y="8"/>
                  </a:lnTo>
                  <a:lnTo>
                    <a:pt x="188" y="8"/>
                  </a:lnTo>
                  <a:lnTo>
                    <a:pt x="188" y="8"/>
                  </a:lnTo>
                  <a:lnTo>
                    <a:pt x="188" y="8"/>
                  </a:lnTo>
                  <a:lnTo>
                    <a:pt x="188" y="8"/>
                  </a:lnTo>
                  <a:lnTo>
                    <a:pt x="188" y="8"/>
                  </a:lnTo>
                  <a:lnTo>
                    <a:pt x="168" y="14"/>
                  </a:lnTo>
                  <a:lnTo>
                    <a:pt x="146" y="22"/>
                  </a:lnTo>
                  <a:lnTo>
                    <a:pt x="124" y="30"/>
                  </a:lnTo>
                  <a:lnTo>
                    <a:pt x="102" y="40"/>
                  </a:lnTo>
                  <a:lnTo>
                    <a:pt x="80" y="52"/>
                  </a:lnTo>
                  <a:lnTo>
                    <a:pt x="58" y="68"/>
                  </a:lnTo>
                  <a:lnTo>
                    <a:pt x="36" y="86"/>
                  </a:lnTo>
                  <a:lnTo>
                    <a:pt x="18" y="106"/>
                  </a:lnTo>
                  <a:lnTo>
                    <a:pt x="18" y="106"/>
                  </a:lnTo>
                  <a:lnTo>
                    <a:pt x="18" y="106"/>
                  </a:lnTo>
                  <a:lnTo>
                    <a:pt x="18"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6"/>
                  </a:lnTo>
                  <a:lnTo>
                    <a:pt x="16" y="108"/>
                  </a:lnTo>
                  <a:lnTo>
                    <a:pt x="16" y="108"/>
                  </a:lnTo>
                  <a:lnTo>
                    <a:pt x="16" y="108"/>
                  </a:lnTo>
                  <a:lnTo>
                    <a:pt x="16" y="108"/>
                  </a:lnTo>
                  <a:lnTo>
                    <a:pt x="16" y="108"/>
                  </a:lnTo>
                  <a:lnTo>
                    <a:pt x="16" y="108"/>
                  </a:lnTo>
                  <a:lnTo>
                    <a:pt x="16" y="108"/>
                  </a:lnTo>
                  <a:lnTo>
                    <a:pt x="16" y="108"/>
                  </a:lnTo>
                  <a:lnTo>
                    <a:pt x="16" y="108"/>
                  </a:lnTo>
                  <a:lnTo>
                    <a:pt x="16" y="108"/>
                  </a:lnTo>
                  <a:lnTo>
                    <a:pt x="14" y="108"/>
                  </a:lnTo>
                  <a:lnTo>
                    <a:pt x="14" y="108"/>
                  </a:lnTo>
                  <a:lnTo>
                    <a:pt x="14" y="108"/>
                  </a:lnTo>
                  <a:lnTo>
                    <a:pt x="14" y="108"/>
                  </a:lnTo>
                  <a:lnTo>
                    <a:pt x="14" y="108"/>
                  </a:lnTo>
                  <a:lnTo>
                    <a:pt x="14" y="108"/>
                  </a:lnTo>
                  <a:lnTo>
                    <a:pt x="14" y="108"/>
                  </a:lnTo>
                  <a:lnTo>
                    <a:pt x="14" y="108"/>
                  </a:lnTo>
                  <a:lnTo>
                    <a:pt x="14" y="110"/>
                  </a:lnTo>
                  <a:lnTo>
                    <a:pt x="14" y="110"/>
                  </a:lnTo>
                  <a:lnTo>
                    <a:pt x="14" y="110"/>
                  </a:lnTo>
                  <a:lnTo>
                    <a:pt x="14" y="110"/>
                  </a:lnTo>
                  <a:lnTo>
                    <a:pt x="2" y="124"/>
                  </a:lnTo>
                  <a:lnTo>
                    <a:pt x="2" y="124"/>
                  </a:lnTo>
                  <a:lnTo>
                    <a:pt x="2" y="124"/>
                  </a:lnTo>
                  <a:lnTo>
                    <a:pt x="2" y="124"/>
                  </a:lnTo>
                  <a:lnTo>
                    <a:pt x="2" y="124"/>
                  </a:lnTo>
                  <a:lnTo>
                    <a:pt x="2" y="124"/>
                  </a:lnTo>
                  <a:lnTo>
                    <a:pt x="2" y="124"/>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6"/>
                  </a:lnTo>
                  <a:lnTo>
                    <a:pt x="0" y="128"/>
                  </a:lnTo>
                  <a:lnTo>
                    <a:pt x="0" y="128"/>
                  </a:lnTo>
                  <a:lnTo>
                    <a:pt x="0" y="128"/>
                  </a:lnTo>
                  <a:lnTo>
                    <a:pt x="0" y="128"/>
                  </a:lnTo>
                  <a:lnTo>
                    <a:pt x="0" y="128"/>
                  </a:lnTo>
                  <a:lnTo>
                    <a:pt x="0" y="128"/>
                  </a:lnTo>
                  <a:lnTo>
                    <a:pt x="0" y="128"/>
                  </a:lnTo>
                  <a:lnTo>
                    <a:pt x="232" y="128"/>
                  </a:lnTo>
                  <a:lnTo>
                    <a:pt x="232" y="128"/>
                  </a:lnTo>
                  <a:lnTo>
                    <a:pt x="232" y="128"/>
                  </a:lnTo>
                  <a:lnTo>
                    <a:pt x="236" y="128"/>
                  </a:lnTo>
                  <a:lnTo>
                    <a:pt x="236" y="0"/>
                  </a:lnTo>
                </a:path>
              </a:pathLst>
            </a:custGeom>
            <a:solidFill>
              <a:schemeClr val="accent4">
                <a:lumMod val="75000"/>
              </a:schemeClr>
            </a:solidFill>
            <a:ln>
              <a:noFill/>
            </a:ln>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81" name="Freeform 98"/>
            <p:cNvSpPr>
              <a:spLocks/>
            </p:cNvSpPr>
            <p:nvPr/>
          </p:nvSpPr>
          <p:spPr bwMode="auto">
            <a:xfrm>
              <a:off x="706762" y="2075430"/>
              <a:ext cx="1221572" cy="3259044"/>
            </a:xfrm>
            <a:custGeom>
              <a:avLst/>
              <a:gdLst>
                <a:gd name="T0" fmla="*/ 322 w 658"/>
                <a:gd name="T1" fmla="*/ 0 h 1862"/>
                <a:gd name="T2" fmla="*/ 264 w 658"/>
                <a:gd name="T3" fmla="*/ 8 h 1862"/>
                <a:gd name="T4" fmla="*/ 206 w 658"/>
                <a:gd name="T5" fmla="*/ 24 h 1862"/>
                <a:gd name="T6" fmla="*/ 162 w 658"/>
                <a:gd name="T7" fmla="*/ 44 h 1862"/>
                <a:gd name="T8" fmla="*/ 120 w 658"/>
                <a:gd name="T9" fmla="*/ 70 h 1862"/>
                <a:gd name="T10" fmla="*/ 80 w 658"/>
                <a:gd name="T11" fmla="*/ 108 h 1862"/>
                <a:gd name="T12" fmla="*/ 294 w 658"/>
                <a:gd name="T13" fmla="*/ 130 h 1862"/>
                <a:gd name="T14" fmla="*/ 322 w 658"/>
                <a:gd name="T15" fmla="*/ 128 h 1862"/>
                <a:gd name="T16" fmla="*/ 344 w 658"/>
                <a:gd name="T17" fmla="*/ 130 h 1862"/>
                <a:gd name="T18" fmla="*/ 386 w 658"/>
                <a:gd name="T19" fmla="*/ 140 h 1862"/>
                <a:gd name="T20" fmla="*/ 424 w 658"/>
                <a:gd name="T21" fmla="*/ 158 h 1862"/>
                <a:gd name="T22" fmla="*/ 458 w 658"/>
                <a:gd name="T23" fmla="*/ 184 h 1862"/>
                <a:gd name="T24" fmla="*/ 486 w 658"/>
                <a:gd name="T25" fmla="*/ 216 h 1862"/>
                <a:gd name="T26" fmla="*/ 508 w 658"/>
                <a:gd name="T27" fmla="*/ 252 h 1862"/>
                <a:gd name="T28" fmla="*/ 520 w 658"/>
                <a:gd name="T29" fmla="*/ 292 h 1862"/>
                <a:gd name="T30" fmla="*/ 524 w 658"/>
                <a:gd name="T31" fmla="*/ 336 h 1862"/>
                <a:gd name="T32" fmla="*/ 522 w 658"/>
                <a:gd name="T33" fmla="*/ 358 h 1862"/>
                <a:gd name="T34" fmla="*/ 506 w 658"/>
                <a:gd name="T35" fmla="*/ 410 h 1862"/>
                <a:gd name="T36" fmla="*/ 482 w 658"/>
                <a:gd name="T37" fmla="*/ 456 h 1862"/>
                <a:gd name="T38" fmla="*/ 450 w 658"/>
                <a:gd name="T39" fmla="*/ 496 h 1862"/>
                <a:gd name="T40" fmla="*/ 414 w 658"/>
                <a:gd name="T41" fmla="*/ 528 h 1862"/>
                <a:gd name="T42" fmla="*/ 372 w 658"/>
                <a:gd name="T43" fmla="*/ 556 h 1862"/>
                <a:gd name="T44" fmla="*/ 328 w 658"/>
                <a:gd name="T45" fmla="*/ 580 h 1862"/>
                <a:gd name="T46" fmla="*/ 238 w 658"/>
                <a:gd name="T47" fmla="*/ 612 h 1862"/>
                <a:gd name="T48" fmla="*/ 216 w 658"/>
                <a:gd name="T49" fmla="*/ 618 h 1862"/>
                <a:gd name="T50" fmla="*/ 174 w 658"/>
                <a:gd name="T51" fmla="*/ 636 h 1862"/>
                <a:gd name="T52" fmla="*/ 132 w 658"/>
                <a:gd name="T53" fmla="*/ 656 h 1862"/>
                <a:gd name="T54" fmla="*/ 94 w 658"/>
                <a:gd name="T55" fmla="*/ 684 h 1862"/>
                <a:gd name="T56" fmla="*/ 60 w 658"/>
                <a:gd name="T57" fmla="*/ 714 h 1862"/>
                <a:gd name="T58" fmla="*/ 32 w 658"/>
                <a:gd name="T59" fmla="*/ 750 h 1862"/>
                <a:gd name="T60" fmla="*/ 12 w 658"/>
                <a:gd name="T61" fmla="*/ 792 h 1862"/>
                <a:gd name="T62" fmla="*/ 2 w 658"/>
                <a:gd name="T63" fmla="*/ 836 h 1862"/>
                <a:gd name="T64" fmla="*/ 0 w 658"/>
                <a:gd name="T65" fmla="*/ 1808 h 1862"/>
                <a:gd name="T66" fmla="*/ 0 w 658"/>
                <a:gd name="T67" fmla="*/ 1820 h 1862"/>
                <a:gd name="T68" fmla="*/ 8 w 658"/>
                <a:gd name="T69" fmla="*/ 1838 h 1862"/>
                <a:gd name="T70" fmla="*/ 24 w 658"/>
                <a:gd name="T71" fmla="*/ 1854 h 1862"/>
                <a:gd name="T72" fmla="*/ 42 w 658"/>
                <a:gd name="T73" fmla="*/ 1862 h 1862"/>
                <a:gd name="T74" fmla="*/ 604 w 658"/>
                <a:gd name="T75" fmla="*/ 1862 h 1862"/>
                <a:gd name="T76" fmla="*/ 616 w 658"/>
                <a:gd name="T77" fmla="*/ 1862 h 1862"/>
                <a:gd name="T78" fmla="*/ 634 w 658"/>
                <a:gd name="T79" fmla="*/ 1854 h 1862"/>
                <a:gd name="T80" fmla="*/ 648 w 658"/>
                <a:gd name="T81" fmla="*/ 1838 h 1862"/>
                <a:gd name="T82" fmla="*/ 656 w 658"/>
                <a:gd name="T83" fmla="*/ 1820 h 1862"/>
                <a:gd name="T84" fmla="*/ 658 w 658"/>
                <a:gd name="T85" fmla="*/ 860 h 1862"/>
                <a:gd name="T86" fmla="*/ 658 w 658"/>
                <a:gd name="T87" fmla="*/ 326 h 1862"/>
                <a:gd name="T88" fmla="*/ 650 w 658"/>
                <a:gd name="T89" fmla="*/ 276 h 1862"/>
                <a:gd name="T90" fmla="*/ 636 w 658"/>
                <a:gd name="T91" fmla="*/ 226 h 1862"/>
                <a:gd name="T92" fmla="*/ 608 w 658"/>
                <a:gd name="T93" fmla="*/ 168 h 1862"/>
                <a:gd name="T94" fmla="*/ 568 w 658"/>
                <a:gd name="T95" fmla="*/ 108 h 1862"/>
                <a:gd name="T96" fmla="*/ 540 w 658"/>
                <a:gd name="T97" fmla="*/ 82 h 1862"/>
                <a:gd name="T98" fmla="*/ 508 w 658"/>
                <a:gd name="T99" fmla="*/ 56 h 1862"/>
                <a:gd name="T100" fmla="*/ 470 w 658"/>
                <a:gd name="T101" fmla="*/ 34 h 1862"/>
                <a:gd name="T102" fmla="*/ 428 w 658"/>
                <a:gd name="T103" fmla="*/ 18 h 1862"/>
                <a:gd name="T104" fmla="*/ 378 w 658"/>
                <a:gd name="T105" fmla="*/ 6 h 1862"/>
                <a:gd name="T106" fmla="*/ 322 w 658"/>
                <a:gd name="T107"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1862">
                  <a:moveTo>
                    <a:pt x="322" y="0"/>
                  </a:moveTo>
                  <a:lnTo>
                    <a:pt x="322" y="0"/>
                  </a:lnTo>
                  <a:lnTo>
                    <a:pt x="294" y="2"/>
                  </a:lnTo>
                  <a:lnTo>
                    <a:pt x="264" y="8"/>
                  </a:lnTo>
                  <a:lnTo>
                    <a:pt x="226" y="18"/>
                  </a:lnTo>
                  <a:lnTo>
                    <a:pt x="206" y="24"/>
                  </a:lnTo>
                  <a:lnTo>
                    <a:pt x="184" y="32"/>
                  </a:lnTo>
                  <a:lnTo>
                    <a:pt x="162" y="44"/>
                  </a:lnTo>
                  <a:lnTo>
                    <a:pt x="140" y="56"/>
                  </a:lnTo>
                  <a:lnTo>
                    <a:pt x="120" y="70"/>
                  </a:lnTo>
                  <a:lnTo>
                    <a:pt x="98" y="88"/>
                  </a:lnTo>
                  <a:lnTo>
                    <a:pt x="80" y="108"/>
                  </a:lnTo>
                  <a:lnTo>
                    <a:pt x="62" y="130"/>
                  </a:lnTo>
                  <a:lnTo>
                    <a:pt x="294" y="130"/>
                  </a:lnTo>
                  <a:lnTo>
                    <a:pt x="294" y="130"/>
                  </a:lnTo>
                  <a:lnTo>
                    <a:pt x="322" y="128"/>
                  </a:lnTo>
                  <a:lnTo>
                    <a:pt x="322" y="128"/>
                  </a:lnTo>
                  <a:lnTo>
                    <a:pt x="344" y="130"/>
                  </a:lnTo>
                  <a:lnTo>
                    <a:pt x="364" y="134"/>
                  </a:lnTo>
                  <a:lnTo>
                    <a:pt x="386" y="140"/>
                  </a:lnTo>
                  <a:lnTo>
                    <a:pt x="404" y="148"/>
                  </a:lnTo>
                  <a:lnTo>
                    <a:pt x="424" y="158"/>
                  </a:lnTo>
                  <a:lnTo>
                    <a:pt x="442" y="170"/>
                  </a:lnTo>
                  <a:lnTo>
                    <a:pt x="458" y="184"/>
                  </a:lnTo>
                  <a:lnTo>
                    <a:pt x="472" y="200"/>
                  </a:lnTo>
                  <a:lnTo>
                    <a:pt x="486" y="216"/>
                  </a:lnTo>
                  <a:lnTo>
                    <a:pt x="498" y="234"/>
                  </a:lnTo>
                  <a:lnTo>
                    <a:pt x="508" y="252"/>
                  </a:lnTo>
                  <a:lnTo>
                    <a:pt x="516" y="272"/>
                  </a:lnTo>
                  <a:lnTo>
                    <a:pt x="520" y="292"/>
                  </a:lnTo>
                  <a:lnTo>
                    <a:pt x="524" y="314"/>
                  </a:lnTo>
                  <a:lnTo>
                    <a:pt x="524" y="336"/>
                  </a:lnTo>
                  <a:lnTo>
                    <a:pt x="522" y="358"/>
                  </a:lnTo>
                  <a:lnTo>
                    <a:pt x="522" y="358"/>
                  </a:lnTo>
                  <a:lnTo>
                    <a:pt x="514" y="384"/>
                  </a:lnTo>
                  <a:lnTo>
                    <a:pt x="506" y="410"/>
                  </a:lnTo>
                  <a:lnTo>
                    <a:pt x="496" y="434"/>
                  </a:lnTo>
                  <a:lnTo>
                    <a:pt x="482" y="456"/>
                  </a:lnTo>
                  <a:lnTo>
                    <a:pt x="468" y="476"/>
                  </a:lnTo>
                  <a:lnTo>
                    <a:pt x="450" y="496"/>
                  </a:lnTo>
                  <a:lnTo>
                    <a:pt x="432" y="512"/>
                  </a:lnTo>
                  <a:lnTo>
                    <a:pt x="414" y="528"/>
                  </a:lnTo>
                  <a:lnTo>
                    <a:pt x="394" y="544"/>
                  </a:lnTo>
                  <a:lnTo>
                    <a:pt x="372" y="556"/>
                  </a:lnTo>
                  <a:lnTo>
                    <a:pt x="350" y="568"/>
                  </a:lnTo>
                  <a:lnTo>
                    <a:pt x="328" y="580"/>
                  </a:lnTo>
                  <a:lnTo>
                    <a:pt x="282" y="598"/>
                  </a:lnTo>
                  <a:lnTo>
                    <a:pt x="238" y="612"/>
                  </a:lnTo>
                  <a:lnTo>
                    <a:pt x="238" y="612"/>
                  </a:lnTo>
                  <a:lnTo>
                    <a:pt x="216" y="618"/>
                  </a:lnTo>
                  <a:lnTo>
                    <a:pt x="194" y="626"/>
                  </a:lnTo>
                  <a:lnTo>
                    <a:pt x="174" y="636"/>
                  </a:lnTo>
                  <a:lnTo>
                    <a:pt x="152" y="646"/>
                  </a:lnTo>
                  <a:lnTo>
                    <a:pt x="132" y="656"/>
                  </a:lnTo>
                  <a:lnTo>
                    <a:pt x="112" y="670"/>
                  </a:lnTo>
                  <a:lnTo>
                    <a:pt x="94" y="684"/>
                  </a:lnTo>
                  <a:lnTo>
                    <a:pt x="76" y="698"/>
                  </a:lnTo>
                  <a:lnTo>
                    <a:pt x="60" y="714"/>
                  </a:lnTo>
                  <a:lnTo>
                    <a:pt x="44" y="732"/>
                  </a:lnTo>
                  <a:lnTo>
                    <a:pt x="32" y="750"/>
                  </a:lnTo>
                  <a:lnTo>
                    <a:pt x="20" y="770"/>
                  </a:lnTo>
                  <a:lnTo>
                    <a:pt x="12" y="792"/>
                  </a:lnTo>
                  <a:lnTo>
                    <a:pt x="6" y="812"/>
                  </a:lnTo>
                  <a:lnTo>
                    <a:pt x="2" y="836"/>
                  </a:lnTo>
                  <a:lnTo>
                    <a:pt x="0" y="860"/>
                  </a:lnTo>
                  <a:lnTo>
                    <a:pt x="0" y="1808"/>
                  </a:lnTo>
                  <a:lnTo>
                    <a:pt x="0" y="1808"/>
                  </a:lnTo>
                  <a:lnTo>
                    <a:pt x="0" y="1820"/>
                  </a:lnTo>
                  <a:lnTo>
                    <a:pt x="4" y="1830"/>
                  </a:lnTo>
                  <a:lnTo>
                    <a:pt x="8" y="1838"/>
                  </a:lnTo>
                  <a:lnTo>
                    <a:pt x="16" y="1846"/>
                  </a:lnTo>
                  <a:lnTo>
                    <a:pt x="24" y="1854"/>
                  </a:lnTo>
                  <a:lnTo>
                    <a:pt x="32" y="1858"/>
                  </a:lnTo>
                  <a:lnTo>
                    <a:pt x="42" y="1862"/>
                  </a:lnTo>
                  <a:lnTo>
                    <a:pt x="54" y="1862"/>
                  </a:lnTo>
                  <a:lnTo>
                    <a:pt x="604" y="1862"/>
                  </a:lnTo>
                  <a:lnTo>
                    <a:pt x="604" y="1862"/>
                  </a:lnTo>
                  <a:lnTo>
                    <a:pt x="616" y="1862"/>
                  </a:lnTo>
                  <a:lnTo>
                    <a:pt x="626" y="1858"/>
                  </a:lnTo>
                  <a:lnTo>
                    <a:pt x="634" y="1854"/>
                  </a:lnTo>
                  <a:lnTo>
                    <a:pt x="642" y="1846"/>
                  </a:lnTo>
                  <a:lnTo>
                    <a:pt x="648" y="1838"/>
                  </a:lnTo>
                  <a:lnTo>
                    <a:pt x="654" y="1830"/>
                  </a:lnTo>
                  <a:lnTo>
                    <a:pt x="656" y="1820"/>
                  </a:lnTo>
                  <a:lnTo>
                    <a:pt x="658" y="1808"/>
                  </a:lnTo>
                  <a:lnTo>
                    <a:pt x="658" y="860"/>
                  </a:lnTo>
                  <a:lnTo>
                    <a:pt x="658" y="326"/>
                  </a:lnTo>
                  <a:lnTo>
                    <a:pt x="658" y="326"/>
                  </a:lnTo>
                  <a:lnTo>
                    <a:pt x="656" y="312"/>
                  </a:lnTo>
                  <a:lnTo>
                    <a:pt x="650" y="276"/>
                  </a:lnTo>
                  <a:lnTo>
                    <a:pt x="644" y="252"/>
                  </a:lnTo>
                  <a:lnTo>
                    <a:pt x="636" y="226"/>
                  </a:lnTo>
                  <a:lnTo>
                    <a:pt x="624" y="198"/>
                  </a:lnTo>
                  <a:lnTo>
                    <a:pt x="608" y="168"/>
                  </a:lnTo>
                  <a:lnTo>
                    <a:pt x="590" y="138"/>
                  </a:lnTo>
                  <a:lnTo>
                    <a:pt x="568" y="108"/>
                  </a:lnTo>
                  <a:lnTo>
                    <a:pt x="554" y="94"/>
                  </a:lnTo>
                  <a:lnTo>
                    <a:pt x="540" y="82"/>
                  </a:lnTo>
                  <a:lnTo>
                    <a:pt x="524" y="68"/>
                  </a:lnTo>
                  <a:lnTo>
                    <a:pt x="508" y="56"/>
                  </a:lnTo>
                  <a:lnTo>
                    <a:pt x="490" y="46"/>
                  </a:lnTo>
                  <a:lnTo>
                    <a:pt x="470" y="34"/>
                  </a:lnTo>
                  <a:lnTo>
                    <a:pt x="450" y="26"/>
                  </a:lnTo>
                  <a:lnTo>
                    <a:pt x="428" y="18"/>
                  </a:lnTo>
                  <a:lnTo>
                    <a:pt x="404" y="12"/>
                  </a:lnTo>
                  <a:lnTo>
                    <a:pt x="378" y="6"/>
                  </a:lnTo>
                  <a:lnTo>
                    <a:pt x="350" y="2"/>
                  </a:lnTo>
                  <a:lnTo>
                    <a:pt x="322" y="0"/>
                  </a:lnTo>
                  <a:lnTo>
                    <a:pt x="322" y="0"/>
                  </a:lnTo>
                  <a:close/>
                </a:path>
              </a:pathLst>
            </a:custGeom>
            <a:solidFill>
              <a:schemeClr val="accent5"/>
            </a:solidFill>
            <a:ln>
              <a:noFill/>
            </a:ln>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82" name="Freeform 99"/>
            <p:cNvSpPr>
              <a:spLocks/>
            </p:cNvSpPr>
            <p:nvPr/>
          </p:nvSpPr>
          <p:spPr bwMode="auto">
            <a:xfrm>
              <a:off x="821863" y="2078930"/>
              <a:ext cx="438132" cy="224037"/>
            </a:xfrm>
            <a:custGeom>
              <a:avLst/>
              <a:gdLst>
                <a:gd name="T0" fmla="*/ 236 w 236"/>
                <a:gd name="T1" fmla="*/ 0 h 128"/>
                <a:gd name="T2" fmla="*/ 236 w 236"/>
                <a:gd name="T3" fmla="*/ 0 h 128"/>
                <a:gd name="T4" fmla="*/ 214 w 236"/>
                <a:gd name="T5" fmla="*/ 2 h 128"/>
                <a:gd name="T6" fmla="*/ 188 w 236"/>
                <a:gd name="T7" fmla="*/ 8 h 128"/>
                <a:gd name="T8" fmla="*/ 158 w 236"/>
                <a:gd name="T9" fmla="*/ 16 h 128"/>
                <a:gd name="T10" fmla="*/ 126 w 236"/>
                <a:gd name="T11" fmla="*/ 30 h 128"/>
                <a:gd name="T12" fmla="*/ 92 w 236"/>
                <a:gd name="T13" fmla="*/ 46 h 128"/>
                <a:gd name="T14" fmla="*/ 76 w 236"/>
                <a:gd name="T15" fmla="*/ 56 h 128"/>
                <a:gd name="T16" fmla="*/ 58 w 236"/>
                <a:gd name="T17" fmla="*/ 68 h 128"/>
                <a:gd name="T18" fmla="*/ 42 w 236"/>
                <a:gd name="T19" fmla="*/ 80 h 128"/>
                <a:gd name="T20" fmla="*/ 28 w 236"/>
                <a:gd name="T21" fmla="*/ 94 h 128"/>
                <a:gd name="T22" fmla="*/ 12 w 236"/>
                <a:gd name="T23" fmla="*/ 110 h 128"/>
                <a:gd name="T24" fmla="*/ 0 w 236"/>
                <a:gd name="T25" fmla="*/ 128 h 128"/>
                <a:gd name="T26" fmla="*/ 232 w 236"/>
                <a:gd name="T27" fmla="*/ 128 h 128"/>
                <a:gd name="T28" fmla="*/ 232 w 236"/>
                <a:gd name="T29" fmla="*/ 128 h 128"/>
                <a:gd name="T30" fmla="*/ 236 w 236"/>
                <a:gd name="T31" fmla="*/ 128 h 128"/>
                <a:gd name="T32" fmla="*/ 236 w 236"/>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28">
                  <a:moveTo>
                    <a:pt x="236" y="0"/>
                  </a:moveTo>
                  <a:lnTo>
                    <a:pt x="236" y="0"/>
                  </a:lnTo>
                  <a:lnTo>
                    <a:pt x="214" y="2"/>
                  </a:lnTo>
                  <a:lnTo>
                    <a:pt x="188" y="8"/>
                  </a:lnTo>
                  <a:lnTo>
                    <a:pt x="158" y="16"/>
                  </a:lnTo>
                  <a:lnTo>
                    <a:pt x="126" y="30"/>
                  </a:lnTo>
                  <a:lnTo>
                    <a:pt x="92" y="46"/>
                  </a:lnTo>
                  <a:lnTo>
                    <a:pt x="76" y="56"/>
                  </a:lnTo>
                  <a:lnTo>
                    <a:pt x="58" y="68"/>
                  </a:lnTo>
                  <a:lnTo>
                    <a:pt x="42" y="80"/>
                  </a:lnTo>
                  <a:lnTo>
                    <a:pt x="28" y="94"/>
                  </a:lnTo>
                  <a:lnTo>
                    <a:pt x="12" y="110"/>
                  </a:lnTo>
                  <a:lnTo>
                    <a:pt x="0" y="128"/>
                  </a:lnTo>
                  <a:lnTo>
                    <a:pt x="232" y="128"/>
                  </a:lnTo>
                  <a:lnTo>
                    <a:pt x="232" y="128"/>
                  </a:lnTo>
                  <a:lnTo>
                    <a:pt x="236" y="128"/>
                  </a:lnTo>
                  <a:lnTo>
                    <a:pt x="236" y="0"/>
                  </a:lnTo>
                  <a:close/>
                </a:path>
              </a:pathLst>
            </a:custGeom>
            <a:solidFill>
              <a:schemeClr val="accent5"/>
            </a:solidFill>
            <a:ln>
              <a:noFill/>
            </a:ln>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83" name="Freeform 100"/>
            <p:cNvSpPr>
              <a:spLocks/>
            </p:cNvSpPr>
            <p:nvPr/>
          </p:nvSpPr>
          <p:spPr bwMode="auto">
            <a:xfrm>
              <a:off x="1167171" y="3902737"/>
              <a:ext cx="349021" cy="367561"/>
            </a:xfrm>
            <a:custGeom>
              <a:avLst/>
              <a:gdLst>
                <a:gd name="T0" fmla="*/ 0 w 188"/>
                <a:gd name="T1" fmla="*/ 154 h 210"/>
                <a:gd name="T2" fmla="*/ 0 w 188"/>
                <a:gd name="T3" fmla="*/ 154 h 210"/>
                <a:gd name="T4" fmla="*/ 0 w 188"/>
                <a:gd name="T5" fmla="*/ 56 h 210"/>
                <a:gd name="T6" fmla="*/ 0 w 188"/>
                <a:gd name="T7" fmla="*/ 30 h 210"/>
                <a:gd name="T8" fmla="*/ 0 w 188"/>
                <a:gd name="T9" fmla="*/ 30 h 210"/>
                <a:gd name="T10" fmla="*/ 2 w 188"/>
                <a:gd name="T11" fmla="*/ 22 h 210"/>
                <a:gd name="T12" fmla="*/ 4 w 188"/>
                <a:gd name="T13" fmla="*/ 14 h 210"/>
                <a:gd name="T14" fmla="*/ 8 w 188"/>
                <a:gd name="T15" fmla="*/ 8 h 210"/>
                <a:gd name="T16" fmla="*/ 12 w 188"/>
                <a:gd name="T17" fmla="*/ 4 h 210"/>
                <a:gd name="T18" fmla="*/ 18 w 188"/>
                <a:gd name="T19" fmla="*/ 2 h 210"/>
                <a:gd name="T20" fmla="*/ 26 w 188"/>
                <a:gd name="T21" fmla="*/ 0 h 210"/>
                <a:gd name="T22" fmla="*/ 34 w 188"/>
                <a:gd name="T23" fmla="*/ 2 h 210"/>
                <a:gd name="T24" fmla="*/ 42 w 188"/>
                <a:gd name="T25" fmla="*/ 6 h 210"/>
                <a:gd name="T26" fmla="*/ 64 w 188"/>
                <a:gd name="T27" fmla="*/ 20 h 210"/>
                <a:gd name="T28" fmla="*/ 64 w 188"/>
                <a:gd name="T29" fmla="*/ 20 h 210"/>
                <a:gd name="T30" fmla="*/ 148 w 188"/>
                <a:gd name="T31" fmla="*/ 68 h 210"/>
                <a:gd name="T32" fmla="*/ 172 w 188"/>
                <a:gd name="T33" fmla="*/ 80 h 210"/>
                <a:gd name="T34" fmla="*/ 172 w 188"/>
                <a:gd name="T35" fmla="*/ 80 h 210"/>
                <a:gd name="T36" fmla="*/ 178 w 188"/>
                <a:gd name="T37" fmla="*/ 86 h 210"/>
                <a:gd name="T38" fmla="*/ 184 w 188"/>
                <a:gd name="T39" fmla="*/ 92 h 210"/>
                <a:gd name="T40" fmla="*/ 188 w 188"/>
                <a:gd name="T41" fmla="*/ 98 h 210"/>
                <a:gd name="T42" fmla="*/ 188 w 188"/>
                <a:gd name="T43" fmla="*/ 104 h 210"/>
                <a:gd name="T44" fmla="*/ 188 w 188"/>
                <a:gd name="T45" fmla="*/ 112 h 210"/>
                <a:gd name="T46" fmla="*/ 184 w 188"/>
                <a:gd name="T47" fmla="*/ 118 h 210"/>
                <a:gd name="T48" fmla="*/ 178 w 188"/>
                <a:gd name="T49" fmla="*/ 124 h 210"/>
                <a:gd name="T50" fmla="*/ 172 w 188"/>
                <a:gd name="T51" fmla="*/ 130 h 210"/>
                <a:gd name="T52" fmla="*/ 148 w 188"/>
                <a:gd name="T53" fmla="*/ 142 h 210"/>
                <a:gd name="T54" fmla="*/ 148 w 188"/>
                <a:gd name="T55" fmla="*/ 142 h 210"/>
                <a:gd name="T56" fmla="*/ 64 w 188"/>
                <a:gd name="T57" fmla="*/ 190 h 210"/>
                <a:gd name="T58" fmla="*/ 42 w 188"/>
                <a:gd name="T59" fmla="*/ 204 h 210"/>
                <a:gd name="T60" fmla="*/ 42 w 188"/>
                <a:gd name="T61" fmla="*/ 204 h 210"/>
                <a:gd name="T62" fmla="*/ 34 w 188"/>
                <a:gd name="T63" fmla="*/ 208 h 210"/>
                <a:gd name="T64" fmla="*/ 26 w 188"/>
                <a:gd name="T65" fmla="*/ 210 h 210"/>
                <a:gd name="T66" fmla="*/ 18 w 188"/>
                <a:gd name="T67" fmla="*/ 208 h 210"/>
                <a:gd name="T68" fmla="*/ 12 w 188"/>
                <a:gd name="T69" fmla="*/ 206 h 210"/>
                <a:gd name="T70" fmla="*/ 8 w 188"/>
                <a:gd name="T71" fmla="*/ 202 h 210"/>
                <a:gd name="T72" fmla="*/ 4 w 188"/>
                <a:gd name="T73" fmla="*/ 196 h 210"/>
                <a:gd name="T74" fmla="*/ 2 w 188"/>
                <a:gd name="T75" fmla="*/ 188 h 210"/>
                <a:gd name="T76" fmla="*/ 0 w 188"/>
                <a:gd name="T77" fmla="*/ 180 h 210"/>
                <a:gd name="T78" fmla="*/ 0 w 188"/>
                <a:gd name="T79" fmla="*/ 15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210">
                  <a:moveTo>
                    <a:pt x="0" y="154"/>
                  </a:moveTo>
                  <a:lnTo>
                    <a:pt x="0" y="154"/>
                  </a:lnTo>
                  <a:lnTo>
                    <a:pt x="0" y="56"/>
                  </a:lnTo>
                  <a:lnTo>
                    <a:pt x="0" y="30"/>
                  </a:lnTo>
                  <a:lnTo>
                    <a:pt x="0" y="30"/>
                  </a:lnTo>
                  <a:lnTo>
                    <a:pt x="2" y="22"/>
                  </a:lnTo>
                  <a:lnTo>
                    <a:pt x="4" y="14"/>
                  </a:lnTo>
                  <a:lnTo>
                    <a:pt x="8" y="8"/>
                  </a:lnTo>
                  <a:lnTo>
                    <a:pt x="12" y="4"/>
                  </a:lnTo>
                  <a:lnTo>
                    <a:pt x="18" y="2"/>
                  </a:lnTo>
                  <a:lnTo>
                    <a:pt x="26" y="0"/>
                  </a:lnTo>
                  <a:lnTo>
                    <a:pt x="34" y="2"/>
                  </a:lnTo>
                  <a:lnTo>
                    <a:pt x="42" y="6"/>
                  </a:lnTo>
                  <a:lnTo>
                    <a:pt x="64" y="20"/>
                  </a:lnTo>
                  <a:lnTo>
                    <a:pt x="64" y="20"/>
                  </a:lnTo>
                  <a:lnTo>
                    <a:pt x="148" y="68"/>
                  </a:lnTo>
                  <a:lnTo>
                    <a:pt x="172" y="80"/>
                  </a:lnTo>
                  <a:lnTo>
                    <a:pt x="172" y="80"/>
                  </a:lnTo>
                  <a:lnTo>
                    <a:pt x="178" y="86"/>
                  </a:lnTo>
                  <a:lnTo>
                    <a:pt x="184" y="92"/>
                  </a:lnTo>
                  <a:lnTo>
                    <a:pt x="188" y="98"/>
                  </a:lnTo>
                  <a:lnTo>
                    <a:pt x="188" y="104"/>
                  </a:lnTo>
                  <a:lnTo>
                    <a:pt x="188" y="112"/>
                  </a:lnTo>
                  <a:lnTo>
                    <a:pt x="184" y="118"/>
                  </a:lnTo>
                  <a:lnTo>
                    <a:pt x="178" y="124"/>
                  </a:lnTo>
                  <a:lnTo>
                    <a:pt x="172" y="130"/>
                  </a:lnTo>
                  <a:lnTo>
                    <a:pt x="148" y="142"/>
                  </a:lnTo>
                  <a:lnTo>
                    <a:pt x="148" y="142"/>
                  </a:lnTo>
                  <a:lnTo>
                    <a:pt x="64" y="190"/>
                  </a:lnTo>
                  <a:lnTo>
                    <a:pt x="42" y="204"/>
                  </a:lnTo>
                  <a:lnTo>
                    <a:pt x="42" y="204"/>
                  </a:lnTo>
                  <a:lnTo>
                    <a:pt x="34" y="208"/>
                  </a:lnTo>
                  <a:lnTo>
                    <a:pt x="26" y="210"/>
                  </a:lnTo>
                  <a:lnTo>
                    <a:pt x="18" y="208"/>
                  </a:lnTo>
                  <a:lnTo>
                    <a:pt x="12" y="206"/>
                  </a:lnTo>
                  <a:lnTo>
                    <a:pt x="8" y="202"/>
                  </a:lnTo>
                  <a:lnTo>
                    <a:pt x="4" y="196"/>
                  </a:lnTo>
                  <a:lnTo>
                    <a:pt x="2" y="188"/>
                  </a:lnTo>
                  <a:lnTo>
                    <a:pt x="0" y="180"/>
                  </a:lnTo>
                  <a:lnTo>
                    <a:pt x="0"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84" name="Freeform 101"/>
            <p:cNvSpPr>
              <a:spLocks/>
            </p:cNvSpPr>
            <p:nvPr/>
          </p:nvSpPr>
          <p:spPr bwMode="auto">
            <a:xfrm>
              <a:off x="3200594" y="3848476"/>
              <a:ext cx="482688" cy="430572"/>
            </a:xfrm>
            <a:custGeom>
              <a:avLst/>
              <a:gdLst>
                <a:gd name="T0" fmla="*/ 130 w 260"/>
                <a:gd name="T1" fmla="*/ 246 h 246"/>
                <a:gd name="T2" fmla="*/ 130 w 260"/>
                <a:gd name="T3" fmla="*/ 246 h 246"/>
                <a:gd name="T4" fmla="*/ 118 w 260"/>
                <a:gd name="T5" fmla="*/ 244 h 246"/>
                <a:gd name="T6" fmla="*/ 110 w 260"/>
                <a:gd name="T7" fmla="*/ 238 h 246"/>
                <a:gd name="T8" fmla="*/ 104 w 260"/>
                <a:gd name="T9" fmla="*/ 228 h 246"/>
                <a:gd name="T10" fmla="*/ 102 w 260"/>
                <a:gd name="T11" fmla="*/ 218 h 246"/>
                <a:gd name="T12" fmla="*/ 102 w 260"/>
                <a:gd name="T13" fmla="*/ 150 h 246"/>
                <a:gd name="T14" fmla="*/ 30 w 260"/>
                <a:gd name="T15" fmla="*/ 150 h 246"/>
                <a:gd name="T16" fmla="*/ 30 w 260"/>
                <a:gd name="T17" fmla="*/ 150 h 246"/>
                <a:gd name="T18" fmla="*/ 18 w 260"/>
                <a:gd name="T19" fmla="*/ 148 h 246"/>
                <a:gd name="T20" fmla="*/ 8 w 260"/>
                <a:gd name="T21" fmla="*/ 142 h 246"/>
                <a:gd name="T22" fmla="*/ 2 w 260"/>
                <a:gd name="T23" fmla="*/ 134 h 246"/>
                <a:gd name="T24" fmla="*/ 0 w 260"/>
                <a:gd name="T25" fmla="*/ 122 h 246"/>
                <a:gd name="T26" fmla="*/ 0 w 260"/>
                <a:gd name="T27" fmla="*/ 122 h 246"/>
                <a:gd name="T28" fmla="*/ 2 w 260"/>
                <a:gd name="T29" fmla="*/ 112 h 246"/>
                <a:gd name="T30" fmla="*/ 8 w 260"/>
                <a:gd name="T31" fmla="*/ 104 h 246"/>
                <a:gd name="T32" fmla="*/ 18 w 260"/>
                <a:gd name="T33" fmla="*/ 98 h 246"/>
                <a:gd name="T34" fmla="*/ 30 w 260"/>
                <a:gd name="T35" fmla="*/ 96 h 246"/>
                <a:gd name="T36" fmla="*/ 102 w 260"/>
                <a:gd name="T37" fmla="*/ 96 h 246"/>
                <a:gd name="T38" fmla="*/ 102 w 260"/>
                <a:gd name="T39" fmla="*/ 28 h 246"/>
                <a:gd name="T40" fmla="*/ 102 w 260"/>
                <a:gd name="T41" fmla="*/ 28 h 246"/>
                <a:gd name="T42" fmla="*/ 104 w 260"/>
                <a:gd name="T43" fmla="*/ 18 h 246"/>
                <a:gd name="T44" fmla="*/ 110 w 260"/>
                <a:gd name="T45" fmla="*/ 8 h 246"/>
                <a:gd name="T46" fmla="*/ 118 w 260"/>
                <a:gd name="T47" fmla="*/ 2 h 246"/>
                <a:gd name="T48" fmla="*/ 130 w 260"/>
                <a:gd name="T49" fmla="*/ 0 h 246"/>
                <a:gd name="T50" fmla="*/ 130 w 260"/>
                <a:gd name="T51" fmla="*/ 0 h 246"/>
                <a:gd name="T52" fmla="*/ 142 w 260"/>
                <a:gd name="T53" fmla="*/ 2 h 246"/>
                <a:gd name="T54" fmla="*/ 150 w 260"/>
                <a:gd name="T55" fmla="*/ 8 h 246"/>
                <a:gd name="T56" fmla="*/ 156 w 260"/>
                <a:gd name="T57" fmla="*/ 18 h 246"/>
                <a:gd name="T58" fmla="*/ 158 w 260"/>
                <a:gd name="T59" fmla="*/ 28 h 246"/>
                <a:gd name="T60" fmla="*/ 158 w 260"/>
                <a:gd name="T61" fmla="*/ 96 h 246"/>
                <a:gd name="T62" fmla="*/ 230 w 260"/>
                <a:gd name="T63" fmla="*/ 96 h 246"/>
                <a:gd name="T64" fmla="*/ 230 w 260"/>
                <a:gd name="T65" fmla="*/ 96 h 246"/>
                <a:gd name="T66" fmla="*/ 242 w 260"/>
                <a:gd name="T67" fmla="*/ 98 h 246"/>
                <a:gd name="T68" fmla="*/ 252 w 260"/>
                <a:gd name="T69" fmla="*/ 104 h 246"/>
                <a:gd name="T70" fmla="*/ 258 w 260"/>
                <a:gd name="T71" fmla="*/ 112 h 246"/>
                <a:gd name="T72" fmla="*/ 260 w 260"/>
                <a:gd name="T73" fmla="*/ 122 h 246"/>
                <a:gd name="T74" fmla="*/ 260 w 260"/>
                <a:gd name="T75" fmla="*/ 122 h 246"/>
                <a:gd name="T76" fmla="*/ 258 w 260"/>
                <a:gd name="T77" fmla="*/ 134 h 246"/>
                <a:gd name="T78" fmla="*/ 252 w 260"/>
                <a:gd name="T79" fmla="*/ 142 h 246"/>
                <a:gd name="T80" fmla="*/ 242 w 260"/>
                <a:gd name="T81" fmla="*/ 148 h 246"/>
                <a:gd name="T82" fmla="*/ 230 w 260"/>
                <a:gd name="T83" fmla="*/ 150 h 246"/>
                <a:gd name="T84" fmla="*/ 158 w 260"/>
                <a:gd name="T85" fmla="*/ 150 h 246"/>
                <a:gd name="T86" fmla="*/ 158 w 260"/>
                <a:gd name="T87" fmla="*/ 218 h 246"/>
                <a:gd name="T88" fmla="*/ 158 w 260"/>
                <a:gd name="T89" fmla="*/ 218 h 246"/>
                <a:gd name="T90" fmla="*/ 156 w 260"/>
                <a:gd name="T91" fmla="*/ 228 h 246"/>
                <a:gd name="T92" fmla="*/ 150 w 260"/>
                <a:gd name="T93" fmla="*/ 238 h 246"/>
                <a:gd name="T94" fmla="*/ 142 w 260"/>
                <a:gd name="T95" fmla="*/ 244 h 246"/>
                <a:gd name="T96" fmla="*/ 130 w 260"/>
                <a:gd name="T97" fmla="*/ 246 h 246"/>
                <a:gd name="T98" fmla="*/ 130 w 260"/>
                <a:gd name="T99"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246">
                  <a:moveTo>
                    <a:pt x="130" y="246"/>
                  </a:moveTo>
                  <a:lnTo>
                    <a:pt x="130" y="246"/>
                  </a:lnTo>
                  <a:lnTo>
                    <a:pt x="118" y="244"/>
                  </a:lnTo>
                  <a:lnTo>
                    <a:pt x="110" y="238"/>
                  </a:lnTo>
                  <a:lnTo>
                    <a:pt x="104" y="228"/>
                  </a:lnTo>
                  <a:lnTo>
                    <a:pt x="102" y="218"/>
                  </a:lnTo>
                  <a:lnTo>
                    <a:pt x="102" y="150"/>
                  </a:lnTo>
                  <a:lnTo>
                    <a:pt x="30" y="150"/>
                  </a:lnTo>
                  <a:lnTo>
                    <a:pt x="30" y="150"/>
                  </a:lnTo>
                  <a:lnTo>
                    <a:pt x="18" y="148"/>
                  </a:lnTo>
                  <a:lnTo>
                    <a:pt x="8" y="142"/>
                  </a:lnTo>
                  <a:lnTo>
                    <a:pt x="2" y="134"/>
                  </a:lnTo>
                  <a:lnTo>
                    <a:pt x="0" y="122"/>
                  </a:lnTo>
                  <a:lnTo>
                    <a:pt x="0" y="122"/>
                  </a:lnTo>
                  <a:lnTo>
                    <a:pt x="2" y="112"/>
                  </a:lnTo>
                  <a:lnTo>
                    <a:pt x="8" y="104"/>
                  </a:lnTo>
                  <a:lnTo>
                    <a:pt x="18" y="98"/>
                  </a:lnTo>
                  <a:lnTo>
                    <a:pt x="30" y="96"/>
                  </a:lnTo>
                  <a:lnTo>
                    <a:pt x="102" y="96"/>
                  </a:lnTo>
                  <a:lnTo>
                    <a:pt x="102" y="28"/>
                  </a:lnTo>
                  <a:lnTo>
                    <a:pt x="102" y="28"/>
                  </a:lnTo>
                  <a:lnTo>
                    <a:pt x="104" y="18"/>
                  </a:lnTo>
                  <a:lnTo>
                    <a:pt x="110" y="8"/>
                  </a:lnTo>
                  <a:lnTo>
                    <a:pt x="118" y="2"/>
                  </a:lnTo>
                  <a:lnTo>
                    <a:pt x="130" y="0"/>
                  </a:lnTo>
                  <a:lnTo>
                    <a:pt x="130" y="0"/>
                  </a:lnTo>
                  <a:lnTo>
                    <a:pt x="142" y="2"/>
                  </a:lnTo>
                  <a:lnTo>
                    <a:pt x="150" y="8"/>
                  </a:lnTo>
                  <a:lnTo>
                    <a:pt x="156" y="18"/>
                  </a:lnTo>
                  <a:lnTo>
                    <a:pt x="158" y="28"/>
                  </a:lnTo>
                  <a:lnTo>
                    <a:pt x="158" y="96"/>
                  </a:lnTo>
                  <a:lnTo>
                    <a:pt x="230" y="96"/>
                  </a:lnTo>
                  <a:lnTo>
                    <a:pt x="230" y="96"/>
                  </a:lnTo>
                  <a:lnTo>
                    <a:pt x="242" y="98"/>
                  </a:lnTo>
                  <a:lnTo>
                    <a:pt x="252" y="104"/>
                  </a:lnTo>
                  <a:lnTo>
                    <a:pt x="258" y="112"/>
                  </a:lnTo>
                  <a:lnTo>
                    <a:pt x="260" y="122"/>
                  </a:lnTo>
                  <a:lnTo>
                    <a:pt x="260" y="122"/>
                  </a:lnTo>
                  <a:lnTo>
                    <a:pt x="258" y="134"/>
                  </a:lnTo>
                  <a:lnTo>
                    <a:pt x="252" y="142"/>
                  </a:lnTo>
                  <a:lnTo>
                    <a:pt x="242" y="148"/>
                  </a:lnTo>
                  <a:lnTo>
                    <a:pt x="230" y="150"/>
                  </a:lnTo>
                  <a:lnTo>
                    <a:pt x="158" y="150"/>
                  </a:lnTo>
                  <a:lnTo>
                    <a:pt x="158" y="218"/>
                  </a:lnTo>
                  <a:lnTo>
                    <a:pt x="158" y="218"/>
                  </a:lnTo>
                  <a:lnTo>
                    <a:pt x="156" y="228"/>
                  </a:lnTo>
                  <a:lnTo>
                    <a:pt x="150" y="238"/>
                  </a:lnTo>
                  <a:lnTo>
                    <a:pt x="142" y="244"/>
                  </a:lnTo>
                  <a:lnTo>
                    <a:pt x="130" y="246"/>
                  </a:lnTo>
                  <a:lnTo>
                    <a:pt x="130" y="2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85" name="Freeform 102"/>
            <p:cNvSpPr>
              <a:spLocks/>
            </p:cNvSpPr>
            <p:nvPr/>
          </p:nvSpPr>
          <p:spPr bwMode="auto">
            <a:xfrm>
              <a:off x="4693216" y="3872980"/>
              <a:ext cx="148519" cy="381564"/>
            </a:xfrm>
            <a:custGeom>
              <a:avLst/>
              <a:gdLst>
                <a:gd name="T0" fmla="*/ 40 w 80"/>
                <a:gd name="T1" fmla="*/ 218 h 218"/>
                <a:gd name="T2" fmla="*/ 40 w 80"/>
                <a:gd name="T3" fmla="*/ 218 h 218"/>
                <a:gd name="T4" fmla="*/ 32 w 80"/>
                <a:gd name="T5" fmla="*/ 216 h 218"/>
                <a:gd name="T6" fmla="*/ 24 w 80"/>
                <a:gd name="T7" fmla="*/ 214 h 218"/>
                <a:gd name="T8" fmla="*/ 16 w 80"/>
                <a:gd name="T9" fmla="*/ 210 h 218"/>
                <a:gd name="T10" fmla="*/ 10 w 80"/>
                <a:gd name="T11" fmla="*/ 206 h 218"/>
                <a:gd name="T12" fmla="*/ 6 w 80"/>
                <a:gd name="T13" fmla="*/ 200 h 218"/>
                <a:gd name="T14" fmla="*/ 2 w 80"/>
                <a:gd name="T15" fmla="*/ 192 h 218"/>
                <a:gd name="T16" fmla="*/ 0 w 80"/>
                <a:gd name="T17" fmla="*/ 186 h 218"/>
                <a:gd name="T18" fmla="*/ 0 w 80"/>
                <a:gd name="T19" fmla="*/ 178 h 218"/>
                <a:gd name="T20" fmla="*/ 0 w 80"/>
                <a:gd name="T21" fmla="*/ 40 h 218"/>
                <a:gd name="T22" fmla="*/ 0 w 80"/>
                <a:gd name="T23" fmla="*/ 40 h 218"/>
                <a:gd name="T24" fmla="*/ 0 w 80"/>
                <a:gd name="T25" fmla="*/ 32 h 218"/>
                <a:gd name="T26" fmla="*/ 2 w 80"/>
                <a:gd name="T27" fmla="*/ 24 h 218"/>
                <a:gd name="T28" fmla="*/ 6 w 80"/>
                <a:gd name="T29" fmla="*/ 18 h 218"/>
                <a:gd name="T30" fmla="*/ 10 w 80"/>
                <a:gd name="T31" fmla="*/ 12 h 218"/>
                <a:gd name="T32" fmla="*/ 16 w 80"/>
                <a:gd name="T33" fmla="*/ 8 h 218"/>
                <a:gd name="T34" fmla="*/ 24 w 80"/>
                <a:gd name="T35" fmla="*/ 4 h 218"/>
                <a:gd name="T36" fmla="*/ 32 w 80"/>
                <a:gd name="T37" fmla="*/ 2 h 218"/>
                <a:gd name="T38" fmla="*/ 40 w 80"/>
                <a:gd name="T39" fmla="*/ 0 h 218"/>
                <a:gd name="T40" fmla="*/ 40 w 80"/>
                <a:gd name="T41" fmla="*/ 0 h 218"/>
                <a:gd name="T42" fmla="*/ 48 w 80"/>
                <a:gd name="T43" fmla="*/ 2 h 218"/>
                <a:gd name="T44" fmla="*/ 54 w 80"/>
                <a:gd name="T45" fmla="*/ 4 h 218"/>
                <a:gd name="T46" fmla="*/ 62 w 80"/>
                <a:gd name="T47" fmla="*/ 8 h 218"/>
                <a:gd name="T48" fmla="*/ 68 w 80"/>
                <a:gd name="T49" fmla="*/ 12 h 218"/>
                <a:gd name="T50" fmla="*/ 72 w 80"/>
                <a:gd name="T51" fmla="*/ 18 h 218"/>
                <a:gd name="T52" fmla="*/ 76 w 80"/>
                <a:gd name="T53" fmla="*/ 24 h 218"/>
                <a:gd name="T54" fmla="*/ 78 w 80"/>
                <a:gd name="T55" fmla="*/ 32 h 218"/>
                <a:gd name="T56" fmla="*/ 80 w 80"/>
                <a:gd name="T57" fmla="*/ 40 h 218"/>
                <a:gd name="T58" fmla="*/ 80 w 80"/>
                <a:gd name="T59" fmla="*/ 178 h 218"/>
                <a:gd name="T60" fmla="*/ 80 w 80"/>
                <a:gd name="T61" fmla="*/ 178 h 218"/>
                <a:gd name="T62" fmla="*/ 78 w 80"/>
                <a:gd name="T63" fmla="*/ 186 h 218"/>
                <a:gd name="T64" fmla="*/ 76 w 80"/>
                <a:gd name="T65" fmla="*/ 192 h 218"/>
                <a:gd name="T66" fmla="*/ 72 w 80"/>
                <a:gd name="T67" fmla="*/ 200 h 218"/>
                <a:gd name="T68" fmla="*/ 68 w 80"/>
                <a:gd name="T69" fmla="*/ 206 h 218"/>
                <a:gd name="T70" fmla="*/ 62 w 80"/>
                <a:gd name="T71" fmla="*/ 210 h 218"/>
                <a:gd name="T72" fmla="*/ 54 w 80"/>
                <a:gd name="T73" fmla="*/ 214 h 218"/>
                <a:gd name="T74" fmla="*/ 48 w 80"/>
                <a:gd name="T75" fmla="*/ 216 h 218"/>
                <a:gd name="T76" fmla="*/ 40 w 80"/>
                <a:gd name="T77" fmla="*/ 218 h 218"/>
                <a:gd name="T78" fmla="*/ 40 w 80"/>
                <a:gd name="T79" fmla="*/ 2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218">
                  <a:moveTo>
                    <a:pt x="40" y="218"/>
                  </a:moveTo>
                  <a:lnTo>
                    <a:pt x="40" y="218"/>
                  </a:lnTo>
                  <a:lnTo>
                    <a:pt x="32" y="216"/>
                  </a:lnTo>
                  <a:lnTo>
                    <a:pt x="24" y="214"/>
                  </a:lnTo>
                  <a:lnTo>
                    <a:pt x="16" y="210"/>
                  </a:lnTo>
                  <a:lnTo>
                    <a:pt x="10" y="206"/>
                  </a:lnTo>
                  <a:lnTo>
                    <a:pt x="6" y="200"/>
                  </a:lnTo>
                  <a:lnTo>
                    <a:pt x="2" y="192"/>
                  </a:lnTo>
                  <a:lnTo>
                    <a:pt x="0" y="186"/>
                  </a:lnTo>
                  <a:lnTo>
                    <a:pt x="0" y="178"/>
                  </a:lnTo>
                  <a:lnTo>
                    <a:pt x="0" y="40"/>
                  </a:lnTo>
                  <a:lnTo>
                    <a:pt x="0" y="40"/>
                  </a:lnTo>
                  <a:lnTo>
                    <a:pt x="0" y="32"/>
                  </a:lnTo>
                  <a:lnTo>
                    <a:pt x="2" y="24"/>
                  </a:lnTo>
                  <a:lnTo>
                    <a:pt x="6" y="18"/>
                  </a:lnTo>
                  <a:lnTo>
                    <a:pt x="10" y="12"/>
                  </a:lnTo>
                  <a:lnTo>
                    <a:pt x="16" y="8"/>
                  </a:lnTo>
                  <a:lnTo>
                    <a:pt x="24" y="4"/>
                  </a:lnTo>
                  <a:lnTo>
                    <a:pt x="32" y="2"/>
                  </a:lnTo>
                  <a:lnTo>
                    <a:pt x="40" y="0"/>
                  </a:lnTo>
                  <a:lnTo>
                    <a:pt x="40" y="0"/>
                  </a:lnTo>
                  <a:lnTo>
                    <a:pt x="48" y="2"/>
                  </a:lnTo>
                  <a:lnTo>
                    <a:pt x="54" y="4"/>
                  </a:lnTo>
                  <a:lnTo>
                    <a:pt x="62" y="8"/>
                  </a:lnTo>
                  <a:lnTo>
                    <a:pt x="68" y="12"/>
                  </a:lnTo>
                  <a:lnTo>
                    <a:pt x="72" y="18"/>
                  </a:lnTo>
                  <a:lnTo>
                    <a:pt x="76" y="24"/>
                  </a:lnTo>
                  <a:lnTo>
                    <a:pt x="78" y="32"/>
                  </a:lnTo>
                  <a:lnTo>
                    <a:pt x="80" y="40"/>
                  </a:lnTo>
                  <a:lnTo>
                    <a:pt x="80" y="178"/>
                  </a:lnTo>
                  <a:lnTo>
                    <a:pt x="80" y="178"/>
                  </a:lnTo>
                  <a:lnTo>
                    <a:pt x="78" y="186"/>
                  </a:lnTo>
                  <a:lnTo>
                    <a:pt x="76" y="192"/>
                  </a:lnTo>
                  <a:lnTo>
                    <a:pt x="72" y="200"/>
                  </a:lnTo>
                  <a:lnTo>
                    <a:pt x="68" y="206"/>
                  </a:lnTo>
                  <a:lnTo>
                    <a:pt x="62" y="210"/>
                  </a:lnTo>
                  <a:lnTo>
                    <a:pt x="54" y="214"/>
                  </a:lnTo>
                  <a:lnTo>
                    <a:pt x="48" y="216"/>
                  </a:lnTo>
                  <a:lnTo>
                    <a:pt x="40" y="218"/>
                  </a:lnTo>
                  <a:lnTo>
                    <a:pt x="40"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86" name="Freeform 103"/>
            <p:cNvSpPr>
              <a:spLocks/>
            </p:cNvSpPr>
            <p:nvPr/>
          </p:nvSpPr>
          <p:spPr bwMode="auto">
            <a:xfrm>
              <a:off x="4919708" y="3872980"/>
              <a:ext cx="148519" cy="381564"/>
            </a:xfrm>
            <a:custGeom>
              <a:avLst/>
              <a:gdLst>
                <a:gd name="T0" fmla="*/ 40 w 80"/>
                <a:gd name="T1" fmla="*/ 218 h 218"/>
                <a:gd name="T2" fmla="*/ 40 w 80"/>
                <a:gd name="T3" fmla="*/ 218 h 218"/>
                <a:gd name="T4" fmla="*/ 32 w 80"/>
                <a:gd name="T5" fmla="*/ 216 h 218"/>
                <a:gd name="T6" fmla="*/ 24 w 80"/>
                <a:gd name="T7" fmla="*/ 214 h 218"/>
                <a:gd name="T8" fmla="*/ 18 w 80"/>
                <a:gd name="T9" fmla="*/ 210 h 218"/>
                <a:gd name="T10" fmla="*/ 12 w 80"/>
                <a:gd name="T11" fmla="*/ 206 h 218"/>
                <a:gd name="T12" fmla="*/ 6 w 80"/>
                <a:gd name="T13" fmla="*/ 200 h 218"/>
                <a:gd name="T14" fmla="*/ 4 w 80"/>
                <a:gd name="T15" fmla="*/ 192 h 218"/>
                <a:gd name="T16" fmla="*/ 0 w 80"/>
                <a:gd name="T17" fmla="*/ 186 h 218"/>
                <a:gd name="T18" fmla="*/ 0 w 80"/>
                <a:gd name="T19" fmla="*/ 178 h 218"/>
                <a:gd name="T20" fmla="*/ 0 w 80"/>
                <a:gd name="T21" fmla="*/ 40 h 218"/>
                <a:gd name="T22" fmla="*/ 0 w 80"/>
                <a:gd name="T23" fmla="*/ 40 h 218"/>
                <a:gd name="T24" fmla="*/ 0 w 80"/>
                <a:gd name="T25" fmla="*/ 32 h 218"/>
                <a:gd name="T26" fmla="*/ 4 w 80"/>
                <a:gd name="T27" fmla="*/ 24 h 218"/>
                <a:gd name="T28" fmla="*/ 6 w 80"/>
                <a:gd name="T29" fmla="*/ 18 h 218"/>
                <a:gd name="T30" fmla="*/ 12 w 80"/>
                <a:gd name="T31" fmla="*/ 12 h 218"/>
                <a:gd name="T32" fmla="*/ 18 w 80"/>
                <a:gd name="T33" fmla="*/ 8 h 218"/>
                <a:gd name="T34" fmla="*/ 24 w 80"/>
                <a:gd name="T35" fmla="*/ 4 h 218"/>
                <a:gd name="T36" fmla="*/ 32 w 80"/>
                <a:gd name="T37" fmla="*/ 2 h 218"/>
                <a:gd name="T38" fmla="*/ 40 w 80"/>
                <a:gd name="T39" fmla="*/ 0 h 218"/>
                <a:gd name="T40" fmla="*/ 40 w 80"/>
                <a:gd name="T41" fmla="*/ 0 h 218"/>
                <a:gd name="T42" fmla="*/ 48 w 80"/>
                <a:gd name="T43" fmla="*/ 2 h 218"/>
                <a:gd name="T44" fmla="*/ 56 w 80"/>
                <a:gd name="T45" fmla="*/ 4 h 218"/>
                <a:gd name="T46" fmla="*/ 62 w 80"/>
                <a:gd name="T47" fmla="*/ 8 h 218"/>
                <a:gd name="T48" fmla="*/ 68 w 80"/>
                <a:gd name="T49" fmla="*/ 12 h 218"/>
                <a:gd name="T50" fmla="*/ 74 w 80"/>
                <a:gd name="T51" fmla="*/ 18 h 218"/>
                <a:gd name="T52" fmla="*/ 78 w 80"/>
                <a:gd name="T53" fmla="*/ 24 h 218"/>
                <a:gd name="T54" fmla="*/ 80 w 80"/>
                <a:gd name="T55" fmla="*/ 32 h 218"/>
                <a:gd name="T56" fmla="*/ 80 w 80"/>
                <a:gd name="T57" fmla="*/ 40 h 218"/>
                <a:gd name="T58" fmla="*/ 80 w 80"/>
                <a:gd name="T59" fmla="*/ 178 h 218"/>
                <a:gd name="T60" fmla="*/ 80 w 80"/>
                <a:gd name="T61" fmla="*/ 178 h 218"/>
                <a:gd name="T62" fmla="*/ 80 w 80"/>
                <a:gd name="T63" fmla="*/ 186 h 218"/>
                <a:gd name="T64" fmla="*/ 78 w 80"/>
                <a:gd name="T65" fmla="*/ 192 h 218"/>
                <a:gd name="T66" fmla="*/ 74 w 80"/>
                <a:gd name="T67" fmla="*/ 200 h 218"/>
                <a:gd name="T68" fmla="*/ 68 w 80"/>
                <a:gd name="T69" fmla="*/ 206 h 218"/>
                <a:gd name="T70" fmla="*/ 62 w 80"/>
                <a:gd name="T71" fmla="*/ 210 h 218"/>
                <a:gd name="T72" fmla="*/ 56 w 80"/>
                <a:gd name="T73" fmla="*/ 214 h 218"/>
                <a:gd name="T74" fmla="*/ 48 w 80"/>
                <a:gd name="T75" fmla="*/ 216 h 218"/>
                <a:gd name="T76" fmla="*/ 40 w 80"/>
                <a:gd name="T77" fmla="*/ 218 h 218"/>
                <a:gd name="T78" fmla="*/ 40 w 80"/>
                <a:gd name="T79" fmla="*/ 2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218">
                  <a:moveTo>
                    <a:pt x="40" y="218"/>
                  </a:moveTo>
                  <a:lnTo>
                    <a:pt x="40" y="218"/>
                  </a:lnTo>
                  <a:lnTo>
                    <a:pt x="32" y="216"/>
                  </a:lnTo>
                  <a:lnTo>
                    <a:pt x="24" y="214"/>
                  </a:lnTo>
                  <a:lnTo>
                    <a:pt x="18" y="210"/>
                  </a:lnTo>
                  <a:lnTo>
                    <a:pt x="12" y="206"/>
                  </a:lnTo>
                  <a:lnTo>
                    <a:pt x="6" y="200"/>
                  </a:lnTo>
                  <a:lnTo>
                    <a:pt x="4" y="192"/>
                  </a:lnTo>
                  <a:lnTo>
                    <a:pt x="0" y="186"/>
                  </a:lnTo>
                  <a:lnTo>
                    <a:pt x="0" y="178"/>
                  </a:lnTo>
                  <a:lnTo>
                    <a:pt x="0" y="40"/>
                  </a:lnTo>
                  <a:lnTo>
                    <a:pt x="0" y="40"/>
                  </a:lnTo>
                  <a:lnTo>
                    <a:pt x="0" y="32"/>
                  </a:lnTo>
                  <a:lnTo>
                    <a:pt x="4" y="24"/>
                  </a:lnTo>
                  <a:lnTo>
                    <a:pt x="6" y="18"/>
                  </a:lnTo>
                  <a:lnTo>
                    <a:pt x="12" y="12"/>
                  </a:lnTo>
                  <a:lnTo>
                    <a:pt x="18" y="8"/>
                  </a:lnTo>
                  <a:lnTo>
                    <a:pt x="24" y="4"/>
                  </a:lnTo>
                  <a:lnTo>
                    <a:pt x="32" y="2"/>
                  </a:lnTo>
                  <a:lnTo>
                    <a:pt x="40" y="0"/>
                  </a:lnTo>
                  <a:lnTo>
                    <a:pt x="40" y="0"/>
                  </a:lnTo>
                  <a:lnTo>
                    <a:pt x="48" y="2"/>
                  </a:lnTo>
                  <a:lnTo>
                    <a:pt x="56" y="4"/>
                  </a:lnTo>
                  <a:lnTo>
                    <a:pt x="62" y="8"/>
                  </a:lnTo>
                  <a:lnTo>
                    <a:pt x="68" y="12"/>
                  </a:lnTo>
                  <a:lnTo>
                    <a:pt x="74" y="18"/>
                  </a:lnTo>
                  <a:lnTo>
                    <a:pt x="78" y="24"/>
                  </a:lnTo>
                  <a:lnTo>
                    <a:pt x="80" y="32"/>
                  </a:lnTo>
                  <a:lnTo>
                    <a:pt x="80" y="40"/>
                  </a:lnTo>
                  <a:lnTo>
                    <a:pt x="80" y="178"/>
                  </a:lnTo>
                  <a:lnTo>
                    <a:pt x="80" y="178"/>
                  </a:lnTo>
                  <a:lnTo>
                    <a:pt x="80" y="186"/>
                  </a:lnTo>
                  <a:lnTo>
                    <a:pt x="78" y="192"/>
                  </a:lnTo>
                  <a:lnTo>
                    <a:pt x="74" y="200"/>
                  </a:lnTo>
                  <a:lnTo>
                    <a:pt x="68" y="206"/>
                  </a:lnTo>
                  <a:lnTo>
                    <a:pt x="62" y="210"/>
                  </a:lnTo>
                  <a:lnTo>
                    <a:pt x="56" y="214"/>
                  </a:lnTo>
                  <a:lnTo>
                    <a:pt x="48" y="216"/>
                  </a:lnTo>
                  <a:lnTo>
                    <a:pt x="40" y="218"/>
                  </a:lnTo>
                  <a:lnTo>
                    <a:pt x="40"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87" name="Freeform 104"/>
            <p:cNvSpPr>
              <a:spLocks/>
            </p:cNvSpPr>
            <p:nvPr/>
          </p:nvSpPr>
          <p:spPr bwMode="auto">
            <a:xfrm>
              <a:off x="6096725" y="3869481"/>
              <a:ext cx="412141" cy="388565"/>
            </a:xfrm>
            <a:custGeom>
              <a:avLst/>
              <a:gdLst>
                <a:gd name="T0" fmla="*/ 222 w 222"/>
                <a:gd name="T1" fmla="*/ 110 h 222"/>
                <a:gd name="T2" fmla="*/ 222 w 222"/>
                <a:gd name="T3" fmla="*/ 110 h 222"/>
                <a:gd name="T4" fmla="*/ 220 w 222"/>
                <a:gd name="T5" fmla="*/ 134 h 222"/>
                <a:gd name="T6" fmla="*/ 214 w 222"/>
                <a:gd name="T7" fmla="*/ 154 h 222"/>
                <a:gd name="T8" fmla="*/ 204 w 222"/>
                <a:gd name="T9" fmla="*/ 174 h 222"/>
                <a:gd name="T10" fmla="*/ 190 w 222"/>
                <a:gd name="T11" fmla="*/ 190 h 222"/>
                <a:gd name="T12" fmla="*/ 174 w 222"/>
                <a:gd name="T13" fmla="*/ 204 h 222"/>
                <a:gd name="T14" fmla="*/ 154 w 222"/>
                <a:gd name="T15" fmla="*/ 214 h 222"/>
                <a:gd name="T16" fmla="*/ 134 w 222"/>
                <a:gd name="T17" fmla="*/ 220 h 222"/>
                <a:gd name="T18" fmla="*/ 112 w 222"/>
                <a:gd name="T19" fmla="*/ 222 h 222"/>
                <a:gd name="T20" fmla="*/ 112 w 222"/>
                <a:gd name="T21" fmla="*/ 222 h 222"/>
                <a:gd name="T22" fmla="*/ 90 w 222"/>
                <a:gd name="T23" fmla="*/ 220 h 222"/>
                <a:gd name="T24" fmla="*/ 68 w 222"/>
                <a:gd name="T25" fmla="*/ 214 h 222"/>
                <a:gd name="T26" fmla="*/ 50 w 222"/>
                <a:gd name="T27" fmla="*/ 204 h 222"/>
                <a:gd name="T28" fmla="*/ 32 w 222"/>
                <a:gd name="T29" fmla="*/ 190 h 222"/>
                <a:gd name="T30" fmla="*/ 20 w 222"/>
                <a:gd name="T31" fmla="*/ 174 h 222"/>
                <a:gd name="T32" fmla="*/ 8 w 222"/>
                <a:gd name="T33" fmla="*/ 154 h 222"/>
                <a:gd name="T34" fmla="*/ 2 w 222"/>
                <a:gd name="T35" fmla="*/ 134 h 222"/>
                <a:gd name="T36" fmla="*/ 0 w 222"/>
                <a:gd name="T37" fmla="*/ 110 h 222"/>
                <a:gd name="T38" fmla="*/ 0 w 222"/>
                <a:gd name="T39" fmla="*/ 110 h 222"/>
                <a:gd name="T40" fmla="*/ 2 w 222"/>
                <a:gd name="T41" fmla="*/ 88 h 222"/>
                <a:gd name="T42" fmla="*/ 8 w 222"/>
                <a:gd name="T43" fmla="*/ 68 h 222"/>
                <a:gd name="T44" fmla="*/ 20 w 222"/>
                <a:gd name="T45" fmla="*/ 48 h 222"/>
                <a:gd name="T46" fmla="*/ 32 w 222"/>
                <a:gd name="T47" fmla="*/ 32 h 222"/>
                <a:gd name="T48" fmla="*/ 50 w 222"/>
                <a:gd name="T49" fmla="*/ 18 h 222"/>
                <a:gd name="T50" fmla="*/ 68 w 222"/>
                <a:gd name="T51" fmla="*/ 8 h 222"/>
                <a:gd name="T52" fmla="*/ 90 w 222"/>
                <a:gd name="T53" fmla="*/ 2 h 222"/>
                <a:gd name="T54" fmla="*/ 112 w 222"/>
                <a:gd name="T55" fmla="*/ 0 h 222"/>
                <a:gd name="T56" fmla="*/ 112 w 222"/>
                <a:gd name="T57" fmla="*/ 0 h 222"/>
                <a:gd name="T58" fmla="*/ 134 w 222"/>
                <a:gd name="T59" fmla="*/ 2 h 222"/>
                <a:gd name="T60" fmla="*/ 154 w 222"/>
                <a:gd name="T61" fmla="*/ 8 h 222"/>
                <a:gd name="T62" fmla="*/ 174 w 222"/>
                <a:gd name="T63" fmla="*/ 18 h 222"/>
                <a:gd name="T64" fmla="*/ 190 w 222"/>
                <a:gd name="T65" fmla="*/ 32 h 222"/>
                <a:gd name="T66" fmla="*/ 204 w 222"/>
                <a:gd name="T67" fmla="*/ 48 h 222"/>
                <a:gd name="T68" fmla="*/ 214 w 222"/>
                <a:gd name="T69" fmla="*/ 68 h 222"/>
                <a:gd name="T70" fmla="*/ 220 w 222"/>
                <a:gd name="T71" fmla="*/ 88 h 222"/>
                <a:gd name="T72" fmla="*/ 222 w 222"/>
                <a:gd name="T73" fmla="*/ 110 h 222"/>
                <a:gd name="T74" fmla="*/ 222 w 222"/>
                <a:gd name="T75" fmla="*/ 11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2" h="222">
                  <a:moveTo>
                    <a:pt x="222" y="110"/>
                  </a:moveTo>
                  <a:lnTo>
                    <a:pt x="222" y="110"/>
                  </a:lnTo>
                  <a:lnTo>
                    <a:pt x="220" y="134"/>
                  </a:lnTo>
                  <a:lnTo>
                    <a:pt x="214" y="154"/>
                  </a:lnTo>
                  <a:lnTo>
                    <a:pt x="204" y="174"/>
                  </a:lnTo>
                  <a:lnTo>
                    <a:pt x="190" y="190"/>
                  </a:lnTo>
                  <a:lnTo>
                    <a:pt x="174" y="204"/>
                  </a:lnTo>
                  <a:lnTo>
                    <a:pt x="154" y="214"/>
                  </a:lnTo>
                  <a:lnTo>
                    <a:pt x="134" y="220"/>
                  </a:lnTo>
                  <a:lnTo>
                    <a:pt x="112" y="222"/>
                  </a:lnTo>
                  <a:lnTo>
                    <a:pt x="112" y="222"/>
                  </a:lnTo>
                  <a:lnTo>
                    <a:pt x="90" y="220"/>
                  </a:lnTo>
                  <a:lnTo>
                    <a:pt x="68" y="214"/>
                  </a:lnTo>
                  <a:lnTo>
                    <a:pt x="50" y="204"/>
                  </a:lnTo>
                  <a:lnTo>
                    <a:pt x="32" y="190"/>
                  </a:lnTo>
                  <a:lnTo>
                    <a:pt x="20" y="174"/>
                  </a:lnTo>
                  <a:lnTo>
                    <a:pt x="8" y="154"/>
                  </a:lnTo>
                  <a:lnTo>
                    <a:pt x="2" y="134"/>
                  </a:lnTo>
                  <a:lnTo>
                    <a:pt x="0" y="110"/>
                  </a:lnTo>
                  <a:lnTo>
                    <a:pt x="0" y="110"/>
                  </a:lnTo>
                  <a:lnTo>
                    <a:pt x="2" y="88"/>
                  </a:lnTo>
                  <a:lnTo>
                    <a:pt x="8" y="68"/>
                  </a:lnTo>
                  <a:lnTo>
                    <a:pt x="20" y="48"/>
                  </a:lnTo>
                  <a:lnTo>
                    <a:pt x="32" y="32"/>
                  </a:lnTo>
                  <a:lnTo>
                    <a:pt x="50" y="18"/>
                  </a:lnTo>
                  <a:lnTo>
                    <a:pt x="68" y="8"/>
                  </a:lnTo>
                  <a:lnTo>
                    <a:pt x="90" y="2"/>
                  </a:lnTo>
                  <a:lnTo>
                    <a:pt x="112" y="0"/>
                  </a:lnTo>
                  <a:lnTo>
                    <a:pt x="112" y="0"/>
                  </a:lnTo>
                  <a:lnTo>
                    <a:pt x="134" y="2"/>
                  </a:lnTo>
                  <a:lnTo>
                    <a:pt x="154" y="8"/>
                  </a:lnTo>
                  <a:lnTo>
                    <a:pt x="174" y="18"/>
                  </a:lnTo>
                  <a:lnTo>
                    <a:pt x="190" y="32"/>
                  </a:lnTo>
                  <a:lnTo>
                    <a:pt x="204" y="48"/>
                  </a:lnTo>
                  <a:lnTo>
                    <a:pt x="214" y="68"/>
                  </a:lnTo>
                  <a:lnTo>
                    <a:pt x="220" y="88"/>
                  </a:lnTo>
                  <a:lnTo>
                    <a:pt x="222" y="110"/>
                  </a:lnTo>
                  <a:lnTo>
                    <a:pt x="222" y="1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4587" tIns="47294" rIns="94587" bIns="47294" numCol="1" anchor="t" anchorCtr="0" compatLnSpc="1">
              <a:prstTxWarp prst="textNoShape">
                <a:avLst/>
              </a:prstTxWarp>
            </a:bodyPr>
            <a:lstStyle/>
            <a:p>
              <a:pPr defTabSz="945885"/>
              <a:endParaRPr lang="en-GB" sz="2540">
                <a:solidFill>
                  <a:srgbClr val="000000"/>
                </a:solidFill>
                <a:latin typeface="+mj-lt"/>
              </a:endParaRPr>
            </a:p>
          </p:txBody>
        </p:sp>
        <p:sp>
          <p:nvSpPr>
            <p:cNvPr id="788" name="Rectangle 105"/>
            <p:cNvSpPr>
              <a:spLocks noChangeArrowheads="1"/>
            </p:cNvSpPr>
            <p:nvPr/>
          </p:nvSpPr>
          <p:spPr bwMode="auto">
            <a:xfrm>
              <a:off x="877558" y="4692955"/>
              <a:ext cx="997442" cy="16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945885"/>
              <a:r>
                <a:rPr lang="en-US" altLang="en-US" sz="1270" b="1" i="1" dirty="0">
                  <a:solidFill>
                    <a:srgbClr val="FFFFFF"/>
                  </a:solidFill>
                  <a:latin typeface="+mj-lt"/>
                </a:rPr>
                <a:t>M</a:t>
              </a:r>
              <a:r>
                <a:rPr lang="en-US" altLang="en-US" sz="1270" b="1" i="1" dirty="0" smtClean="0">
                  <a:solidFill>
                    <a:srgbClr val="FFFFFF"/>
                  </a:solidFill>
                  <a:latin typeface="+mj-lt"/>
                </a:rPr>
                <a:t>OSS revamp</a:t>
              </a:r>
              <a:endParaRPr lang="en-US" altLang="en-US" sz="2540" dirty="0">
                <a:solidFill>
                  <a:srgbClr val="000000"/>
                </a:solidFill>
                <a:latin typeface="+mj-lt"/>
              </a:endParaRPr>
            </a:p>
          </p:txBody>
        </p:sp>
        <p:sp>
          <p:nvSpPr>
            <p:cNvPr id="791" name="Rectangle 108"/>
            <p:cNvSpPr>
              <a:spLocks noChangeArrowheads="1"/>
            </p:cNvSpPr>
            <p:nvPr/>
          </p:nvSpPr>
          <p:spPr bwMode="auto">
            <a:xfrm>
              <a:off x="2881786" y="4660898"/>
              <a:ext cx="1120305" cy="32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defTabSz="945885"/>
              <a:r>
                <a:rPr lang="en-US" altLang="en-US" sz="1270" b="1" i="1" dirty="0" smtClean="0">
                  <a:solidFill>
                    <a:srgbClr val="FFFFFF"/>
                  </a:solidFill>
                  <a:latin typeface="+mj-lt"/>
                </a:rPr>
                <a:t>Bye-bye, MOSS!</a:t>
              </a:r>
            </a:p>
            <a:p>
              <a:pPr algn="ctr" defTabSz="945885"/>
              <a:r>
                <a:rPr lang="en-US" altLang="en-US" sz="1270" b="1" i="1" dirty="0" smtClean="0">
                  <a:solidFill>
                    <a:srgbClr val="FFFFFF"/>
                  </a:solidFill>
                  <a:latin typeface="+mj-lt"/>
                </a:rPr>
                <a:t>Hello, OSS!</a:t>
              </a:r>
              <a:endParaRPr lang="en-US" altLang="en-US" sz="2540" dirty="0">
                <a:solidFill>
                  <a:srgbClr val="000000"/>
                </a:solidFill>
                <a:latin typeface="+mj-lt"/>
              </a:endParaRPr>
            </a:p>
          </p:txBody>
        </p:sp>
        <p:sp>
          <p:nvSpPr>
            <p:cNvPr id="794" name="Rectangle 111"/>
            <p:cNvSpPr>
              <a:spLocks noChangeArrowheads="1"/>
            </p:cNvSpPr>
            <p:nvPr/>
          </p:nvSpPr>
          <p:spPr bwMode="auto">
            <a:xfrm>
              <a:off x="4340109" y="4645708"/>
              <a:ext cx="1059534" cy="48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defTabSz="945885"/>
              <a:r>
                <a:rPr lang="en-US" altLang="en-US" sz="1270" b="1" i="1" dirty="0" smtClean="0">
                  <a:solidFill>
                    <a:srgbClr val="FFFFFF"/>
                  </a:solidFill>
                  <a:latin typeface="+mj-lt"/>
                </a:rPr>
                <a:t>Special scheme</a:t>
              </a:r>
            </a:p>
            <a:p>
              <a:pPr algn="ctr" defTabSz="945885"/>
              <a:r>
                <a:rPr lang="en-US" altLang="en-US" sz="1270" b="1" i="1" dirty="0">
                  <a:solidFill>
                    <a:srgbClr val="FFFFFF"/>
                  </a:solidFill>
                  <a:latin typeface="+mj-lt"/>
                </a:rPr>
                <a:t>f</a:t>
              </a:r>
              <a:r>
                <a:rPr lang="en-US" altLang="en-US" sz="1270" b="1" i="1" dirty="0" smtClean="0">
                  <a:solidFill>
                    <a:srgbClr val="FFFFFF"/>
                  </a:solidFill>
                  <a:latin typeface="+mj-lt"/>
                </a:rPr>
                <a:t>or non-OSS</a:t>
              </a:r>
            </a:p>
            <a:p>
              <a:pPr algn="ctr" defTabSz="945885"/>
              <a:r>
                <a:rPr lang="en-US" altLang="en-US" sz="1270" b="1" i="1" dirty="0" smtClean="0">
                  <a:solidFill>
                    <a:srgbClr val="FFFFFF"/>
                  </a:solidFill>
                  <a:latin typeface="+mj-lt"/>
                </a:rPr>
                <a:t>imports</a:t>
              </a:r>
              <a:endParaRPr lang="en-US" altLang="en-US" sz="2540" dirty="0">
                <a:solidFill>
                  <a:srgbClr val="000000"/>
                </a:solidFill>
                <a:latin typeface="+mj-lt"/>
              </a:endParaRPr>
            </a:p>
          </p:txBody>
        </p:sp>
        <p:sp>
          <p:nvSpPr>
            <p:cNvPr id="797" name="Rectangle 114"/>
            <p:cNvSpPr>
              <a:spLocks noChangeArrowheads="1"/>
            </p:cNvSpPr>
            <p:nvPr/>
          </p:nvSpPr>
          <p:spPr bwMode="auto">
            <a:xfrm>
              <a:off x="5764511" y="4671356"/>
              <a:ext cx="1059534" cy="48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defTabSz="945885"/>
              <a:r>
                <a:rPr lang="en-US" altLang="en-US" sz="1270" b="1" i="1" dirty="0" smtClean="0">
                  <a:solidFill>
                    <a:srgbClr val="FFFFFF"/>
                  </a:solidFill>
                  <a:latin typeface="+mj-lt"/>
                </a:rPr>
                <a:t>Special scheme</a:t>
              </a:r>
            </a:p>
            <a:p>
              <a:pPr algn="ctr" defTabSz="945885"/>
              <a:r>
                <a:rPr lang="en-US" altLang="en-US" sz="1270" b="1" i="1" dirty="0" smtClean="0">
                  <a:solidFill>
                    <a:srgbClr val="FFFFFF"/>
                  </a:solidFill>
                  <a:latin typeface="+mj-lt"/>
                </a:rPr>
                <a:t>for electronic</a:t>
              </a:r>
            </a:p>
            <a:p>
              <a:pPr algn="ctr" defTabSz="945885"/>
              <a:r>
                <a:rPr lang="en-US" altLang="en-US" sz="1270" b="1" i="1" dirty="0" smtClean="0">
                  <a:solidFill>
                    <a:srgbClr val="FFFFFF"/>
                  </a:solidFill>
                  <a:latin typeface="+mj-lt"/>
                </a:rPr>
                <a:t>interfaces</a:t>
              </a:r>
              <a:endParaRPr lang="en-US" altLang="en-US" sz="2540" dirty="0">
                <a:solidFill>
                  <a:srgbClr val="000000"/>
                </a:solidFill>
                <a:latin typeface="+mj-lt"/>
              </a:endParaRPr>
            </a:p>
          </p:txBody>
        </p:sp>
        <p:sp>
          <p:nvSpPr>
            <p:cNvPr id="800" name="TextBox 799"/>
            <p:cNvSpPr txBox="1"/>
            <p:nvPr/>
          </p:nvSpPr>
          <p:spPr>
            <a:xfrm>
              <a:off x="979945" y="3169363"/>
              <a:ext cx="1336675" cy="745625"/>
            </a:xfrm>
            <a:prstGeom prst="rect">
              <a:avLst/>
            </a:prstGeom>
            <a:noFill/>
          </p:spPr>
          <p:txBody>
            <a:bodyPr wrap="square" lIns="0" tIns="0" rIns="0" bIns="0" rtlCol="0">
              <a:noAutofit/>
            </a:bodyPr>
            <a:lstStyle/>
            <a:p>
              <a:pPr indent="-283766" defTabSz="945885">
                <a:spcAft>
                  <a:spcPts val="931"/>
                </a:spcAft>
              </a:pPr>
              <a:r>
                <a:rPr lang="en-GB" sz="2902" b="1" i="1" dirty="0" smtClean="0">
                  <a:solidFill>
                    <a:srgbClr val="FFFFFF"/>
                  </a:solidFill>
                  <a:latin typeface="+mj-lt"/>
                </a:rPr>
                <a:t>2019</a:t>
              </a:r>
              <a:endParaRPr lang="en-GB" sz="2902" b="1" i="1" dirty="0">
                <a:solidFill>
                  <a:srgbClr val="FFFFFF"/>
                </a:solidFill>
                <a:latin typeface="+mj-lt"/>
              </a:endParaRPr>
            </a:p>
          </p:txBody>
        </p:sp>
        <p:sp>
          <p:nvSpPr>
            <p:cNvPr id="801" name="TextBox 800"/>
            <p:cNvSpPr txBox="1"/>
            <p:nvPr/>
          </p:nvSpPr>
          <p:spPr>
            <a:xfrm>
              <a:off x="3092518" y="3199379"/>
              <a:ext cx="1336675" cy="745625"/>
            </a:xfrm>
            <a:prstGeom prst="rect">
              <a:avLst/>
            </a:prstGeom>
            <a:noFill/>
          </p:spPr>
          <p:txBody>
            <a:bodyPr wrap="square" lIns="0" tIns="0" rIns="0" bIns="0" rtlCol="0">
              <a:noAutofit/>
            </a:bodyPr>
            <a:lstStyle/>
            <a:p>
              <a:pPr indent="-283766" defTabSz="945885">
                <a:spcAft>
                  <a:spcPts val="931"/>
                </a:spcAft>
              </a:pPr>
              <a:r>
                <a:rPr lang="en-GB" sz="2902" b="1" i="1" kern="900" dirty="0" smtClean="0">
                  <a:solidFill>
                    <a:srgbClr val="FFFFFF"/>
                  </a:solidFill>
                  <a:latin typeface="+mj-lt"/>
                </a:rPr>
                <a:t>2021</a:t>
              </a:r>
              <a:endParaRPr lang="en-GB" sz="2902" b="1" i="1" kern="900" dirty="0">
                <a:solidFill>
                  <a:srgbClr val="FFFFFF"/>
                </a:solidFill>
                <a:latin typeface="+mj-lt"/>
              </a:endParaRPr>
            </a:p>
          </p:txBody>
        </p:sp>
        <p:sp>
          <p:nvSpPr>
            <p:cNvPr id="802" name="TextBox 801"/>
            <p:cNvSpPr txBox="1"/>
            <p:nvPr/>
          </p:nvSpPr>
          <p:spPr>
            <a:xfrm>
              <a:off x="4566972" y="3200604"/>
              <a:ext cx="1336675" cy="745625"/>
            </a:xfrm>
            <a:prstGeom prst="rect">
              <a:avLst/>
            </a:prstGeom>
            <a:noFill/>
          </p:spPr>
          <p:txBody>
            <a:bodyPr wrap="square" lIns="0" tIns="0" rIns="0" bIns="0" rtlCol="0">
              <a:noAutofit/>
            </a:bodyPr>
            <a:lstStyle/>
            <a:p>
              <a:pPr indent="-283766" defTabSz="945885">
                <a:spcAft>
                  <a:spcPts val="931"/>
                </a:spcAft>
              </a:pPr>
              <a:r>
                <a:rPr lang="en-GB" sz="2902" b="1" i="1" kern="900" dirty="0" smtClean="0">
                  <a:solidFill>
                    <a:srgbClr val="FFFFFF"/>
                  </a:solidFill>
                  <a:latin typeface="+mj-lt"/>
                </a:rPr>
                <a:t>2021</a:t>
              </a:r>
              <a:endParaRPr lang="en-GB" sz="2902" b="1" i="1" kern="900" dirty="0">
                <a:solidFill>
                  <a:srgbClr val="FFFFFF"/>
                </a:solidFill>
                <a:latin typeface="+mj-lt"/>
              </a:endParaRPr>
            </a:p>
          </p:txBody>
        </p:sp>
        <p:sp>
          <p:nvSpPr>
            <p:cNvPr id="803" name="TextBox 802"/>
            <p:cNvSpPr txBox="1"/>
            <p:nvPr/>
          </p:nvSpPr>
          <p:spPr>
            <a:xfrm>
              <a:off x="5949865" y="3190355"/>
              <a:ext cx="1336675" cy="745625"/>
            </a:xfrm>
            <a:prstGeom prst="rect">
              <a:avLst/>
            </a:prstGeom>
            <a:noFill/>
          </p:spPr>
          <p:txBody>
            <a:bodyPr wrap="square" lIns="0" tIns="0" rIns="0" bIns="0" rtlCol="0">
              <a:noAutofit/>
            </a:bodyPr>
            <a:lstStyle/>
            <a:p>
              <a:pPr indent="-283766" defTabSz="945885">
                <a:spcAft>
                  <a:spcPts val="931"/>
                </a:spcAft>
              </a:pPr>
              <a:r>
                <a:rPr lang="en-GB" sz="2902" b="1" i="1" kern="900" dirty="0" smtClean="0">
                  <a:solidFill>
                    <a:srgbClr val="FFFFFF"/>
                  </a:solidFill>
                  <a:latin typeface="+mj-lt"/>
                </a:rPr>
                <a:t>2021</a:t>
              </a:r>
              <a:endParaRPr lang="en-GB" sz="2902" b="1" i="1" kern="900" dirty="0">
                <a:solidFill>
                  <a:srgbClr val="FFFFFF"/>
                </a:solidFill>
                <a:latin typeface="+mj-lt"/>
              </a:endParaRPr>
            </a:p>
          </p:txBody>
        </p:sp>
      </p:grpSp>
      <p:sp>
        <p:nvSpPr>
          <p:cNvPr id="104" name="TextBox 103"/>
          <p:cNvSpPr txBox="1"/>
          <p:nvPr/>
        </p:nvSpPr>
        <p:spPr>
          <a:xfrm>
            <a:off x="4417018" y="1061243"/>
            <a:ext cx="3409003" cy="492443"/>
          </a:xfrm>
          <a:prstGeom prst="rect">
            <a:avLst/>
          </a:prstGeom>
          <a:noFill/>
        </p:spPr>
        <p:txBody>
          <a:bodyPr wrap="square" lIns="0" tIns="0" rIns="0" bIns="0" rtlCol="0">
            <a:spAutoFit/>
          </a:bodyPr>
          <a:lstStyle/>
          <a:p>
            <a:pPr indent="-274320" algn="ctr"/>
            <a:r>
              <a:rPr lang="en-US" sz="1600" b="1" i="1" dirty="0" smtClean="0">
                <a:solidFill>
                  <a:schemeClr val="accent6"/>
                </a:solidFill>
                <a:latin typeface="Georgia" pitchFamily="18" charset="0"/>
                <a:cs typeface="Arial" pitchFamily="34" charset="0"/>
              </a:rPr>
              <a:t>E-commerce: B2C cross-border supplies of goods/services</a:t>
            </a:r>
            <a:endParaRPr lang="en-GB" sz="1600" b="1" i="1" dirty="0" smtClean="0">
              <a:solidFill>
                <a:schemeClr val="accent6"/>
              </a:solidFill>
              <a:latin typeface="Georgia" pitchFamily="18" charset="0"/>
              <a:cs typeface="Arial" pitchFamily="34" charset="0"/>
            </a:endParaRPr>
          </a:p>
        </p:txBody>
      </p:sp>
    </p:spTree>
    <p:extLst>
      <p:ext uri="{BB962C8B-B14F-4D97-AF65-F5344CB8AC3E}">
        <p14:creationId xmlns:p14="http://schemas.microsoft.com/office/powerpoint/2010/main" val="2882674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851" y="612800"/>
            <a:ext cx="10898910" cy="806824"/>
          </a:xfrm>
        </p:spPr>
        <p:txBody>
          <a:bodyPr vert="horz" lIns="0" tIns="0" rIns="0" bIns="0" rtlCol="0" anchor="t" anchorCtr="0">
            <a:noAutofit/>
          </a:bodyPr>
          <a:lstStyle/>
          <a:p>
            <a:r>
              <a:rPr lang="en-GB" sz="2000" dirty="0" smtClean="0"/>
              <a:t>Current MOSS (2018)</a:t>
            </a:r>
            <a:endParaRPr lang="en-GB" sz="2000" dirty="0"/>
          </a:p>
        </p:txBody>
      </p:sp>
      <p:sp>
        <p:nvSpPr>
          <p:cNvPr id="7" name="Slide Number Placeholder 6"/>
          <p:cNvSpPr>
            <a:spLocks noGrp="1"/>
          </p:cNvSpPr>
          <p:nvPr>
            <p:ph type="sldNum" sz="quarter" idx="4"/>
          </p:nvPr>
        </p:nvSpPr>
        <p:spPr/>
        <p:txBody>
          <a:bodyPr/>
          <a:lstStyle/>
          <a:p>
            <a:fld id="{FEBD7F86-1881-4698-8703-FB80B0800997}" type="slidenum">
              <a:rPr lang="en-GB" smtClean="0"/>
              <a:pPr/>
              <a:t>5</a:t>
            </a:fld>
            <a:endParaRPr lang="en-GB"/>
          </a:p>
        </p:txBody>
      </p:sp>
      <p:grpSp>
        <p:nvGrpSpPr>
          <p:cNvPr id="49" name="Group 48"/>
          <p:cNvGrpSpPr/>
          <p:nvPr/>
        </p:nvGrpSpPr>
        <p:grpSpPr>
          <a:xfrm>
            <a:off x="283538" y="1513814"/>
            <a:ext cx="4160104" cy="3777180"/>
            <a:chOff x="1724554" y="3518046"/>
            <a:chExt cx="2839437" cy="2578077"/>
          </a:xfrm>
        </p:grpSpPr>
        <p:grpSp>
          <p:nvGrpSpPr>
            <p:cNvPr id="54" name="Group 22"/>
            <p:cNvGrpSpPr/>
            <p:nvPr/>
          </p:nvGrpSpPr>
          <p:grpSpPr>
            <a:xfrm>
              <a:off x="1724554" y="3518046"/>
              <a:ext cx="2839437" cy="2578077"/>
              <a:chOff x="2108200" y="3201988"/>
              <a:chExt cx="3173413" cy="2881312"/>
            </a:xfrm>
          </p:grpSpPr>
          <p:sp>
            <p:nvSpPr>
              <p:cNvPr id="62" name="Freeform 12"/>
              <p:cNvSpPr>
                <a:spLocks/>
              </p:cNvSpPr>
              <p:nvPr/>
            </p:nvSpPr>
            <p:spPr bwMode="auto">
              <a:xfrm>
                <a:off x="3470275" y="3201988"/>
                <a:ext cx="1227138" cy="1566863"/>
              </a:xfrm>
              <a:custGeom>
                <a:avLst/>
                <a:gdLst/>
                <a:ahLst/>
                <a:cxnLst>
                  <a:cxn ang="0">
                    <a:pos x="284" y="422"/>
                  </a:cxn>
                  <a:cxn ang="0">
                    <a:pos x="371" y="475"/>
                  </a:cxn>
                  <a:cxn ang="0">
                    <a:pos x="372" y="471"/>
                  </a:cxn>
                  <a:cxn ang="0">
                    <a:pos x="268" y="256"/>
                  </a:cxn>
                  <a:cxn ang="0">
                    <a:pos x="268" y="0"/>
                  </a:cxn>
                  <a:cxn ang="0">
                    <a:pos x="0" y="0"/>
                  </a:cxn>
                  <a:cxn ang="0">
                    <a:pos x="0" y="8"/>
                  </a:cxn>
                  <a:cxn ang="0">
                    <a:pos x="0" y="302"/>
                  </a:cxn>
                  <a:cxn ang="0">
                    <a:pos x="96" y="277"/>
                  </a:cxn>
                  <a:cxn ang="0">
                    <a:pos x="284" y="422"/>
                  </a:cxn>
                </a:cxnLst>
                <a:rect l="0" t="0" r="r" b="b"/>
                <a:pathLst>
                  <a:path w="372" h="475">
                    <a:moveTo>
                      <a:pt x="284" y="422"/>
                    </a:moveTo>
                    <a:cubicBezTo>
                      <a:pt x="371" y="475"/>
                      <a:pt x="371" y="475"/>
                      <a:pt x="371" y="475"/>
                    </a:cubicBezTo>
                    <a:cubicBezTo>
                      <a:pt x="372" y="474"/>
                      <a:pt x="372" y="472"/>
                      <a:pt x="372" y="471"/>
                    </a:cubicBezTo>
                    <a:cubicBezTo>
                      <a:pt x="372" y="384"/>
                      <a:pt x="331" y="306"/>
                      <a:pt x="268" y="256"/>
                    </a:cubicBezTo>
                    <a:cubicBezTo>
                      <a:pt x="268" y="0"/>
                      <a:pt x="268" y="0"/>
                      <a:pt x="268" y="0"/>
                    </a:cubicBezTo>
                    <a:cubicBezTo>
                      <a:pt x="0" y="0"/>
                      <a:pt x="0" y="0"/>
                      <a:pt x="0" y="0"/>
                    </a:cubicBezTo>
                    <a:cubicBezTo>
                      <a:pt x="0" y="8"/>
                      <a:pt x="0" y="8"/>
                      <a:pt x="0" y="8"/>
                    </a:cubicBezTo>
                    <a:cubicBezTo>
                      <a:pt x="0" y="302"/>
                      <a:pt x="0" y="302"/>
                      <a:pt x="0" y="302"/>
                    </a:cubicBezTo>
                    <a:cubicBezTo>
                      <a:pt x="28" y="286"/>
                      <a:pt x="61" y="277"/>
                      <a:pt x="96" y="277"/>
                    </a:cubicBezTo>
                    <a:cubicBezTo>
                      <a:pt x="186" y="277"/>
                      <a:pt x="262" y="339"/>
                      <a:pt x="284" y="422"/>
                    </a:cubicBezTo>
                    <a:close/>
                  </a:path>
                </a:pathLst>
              </a:custGeom>
              <a:solidFill>
                <a:schemeClr val="accent2"/>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Georgia" pitchFamily="18" charset="0"/>
                </a:endParaRPr>
              </a:p>
            </p:txBody>
          </p:sp>
          <p:sp>
            <p:nvSpPr>
              <p:cNvPr id="64" name="Freeform 13"/>
              <p:cNvSpPr>
                <a:spLocks/>
              </p:cNvSpPr>
              <p:nvPr/>
            </p:nvSpPr>
            <p:spPr bwMode="auto">
              <a:xfrm>
                <a:off x="3351213" y="4772025"/>
                <a:ext cx="1930400" cy="1311275"/>
              </a:xfrm>
              <a:custGeom>
                <a:avLst/>
                <a:gdLst/>
                <a:ahLst/>
                <a:cxnLst>
                  <a:cxn ang="0">
                    <a:pos x="318" y="0"/>
                  </a:cxn>
                  <a:cxn ang="0">
                    <a:pos x="288" y="104"/>
                  </a:cxn>
                  <a:cxn ang="0">
                    <a:pos x="95" y="191"/>
                  </a:cxn>
                  <a:cxn ang="0">
                    <a:pos x="0" y="245"/>
                  </a:cxn>
                  <a:cxn ang="0">
                    <a:pos x="223" y="257"/>
                  </a:cxn>
                  <a:cxn ang="0">
                    <a:pos x="441" y="397"/>
                  </a:cxn>
                  <a:cxn ang="0">
                    <a:pos x="585" y="171"/>
                  </a:cxn>
                  <a:cxn ang="0">
                    <a:pos x="318" y="0"/>
                  </a:cxn>
                </a:cxnLst>
                <a:rect l="0" t="0" r="r" b="b"/>
                <a:pathLst>
                  <a:path w="585" h="397">
                    <a:moveTo>
                      <a:pt x="318" y="0"/>
                    </a:moveTo>
                    <a:cubicBezTo>
                      <a:pt x="318" y="36"/>
                      <a:pt x="309" y="72"/>
                      <a:pt x="288" y="104"/>
                    </a:cubicBezTo>
                    <a:cubicBezTo>
                      <a:pt x="245" y="171"/>
                      <a:pt x="169" y="203"/>
                      <a:pt x="95" y="191"/>
                    </a:cubicBezTo>
                    <a:cubicBezTo>
                      <a:pt x="0" y="245"/>
                      <a:pt x="0" y="245"/>
                      <a:pt x="0" y="245"/>
                    </a:cubicBezTo>
                    <a:cubicBezTo>
                      <a:pt x="71" y="282"/>
                      <a:pt x="152" y="284"/>
                      <a:pt x="223" y="257"/>
                    </a:cubicBezTo>
                    <a:cubicBezTo>
                      <a:pt x="441" y="397"/>
                      <a:pt x="441" y="397"/>
                      <a:pt x="441" y="397"/>
                    </a:cubicBezTo>
                    <a:cubicBezTo>
                      <a:pt x="585" y="171"/>
                      <a:pt x="585" y="171"/>
                      <a:pt x="585" y="171"/>
                    </a:cubicBezTo>
                    <a:lnTo>
                      <a:pt x="318" y="0"/>
                    </a:lnTo>
                    <a:close/>
                  </a:path>
                </a:pathLst>
              </a:custGeom>
              <a:solidFill>
                <a:schemeClr val="tx2"/>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Georgia" pitchFamily="18" charset="0"/>
                </a:endParaRPr>
              </a:p>
            </p:txBody>
          </p:sp>
          <p:sp>
            <p:nvSpPr>
              <p:cNvPr id="68" name="Freeform 14"/>
              <p:cNvSpPr>
                <a:spLocks/>
              </p:cNvSpPr>
              <p:nvPr/>
            </p:nvSpPr>
            <p:spPr bwMode="auto">
              <a:xfrm>
                <a:off x="2108200" y="3976688"/>
                <a:ext cx="1343025" cy="1855788"/>
              </a:xfrm>
              <a:custGeom>
                <a:avLst/>
                <a:gdLst/>
                <a:ahLst/>
                <a:cxnLst>
                  <a:cxn ang="0">
                    <a:pos x="330" y="332"/>
                  </a:cxn>
                  <a:cxn ang="0">
                    <a:pos x="361" y="103"/>
                  </a:cxn>
                  <a:cxn ang="0">
                    <a:pos x="361" y="0"/>
                  </a:cxn>
                  <a:cxn ang="0">
                    <a:pos x="227" y="202"/>
                  </a:cxn>
                  <a:cxn ang="0">
                    <a:pos x="0" y="328"/>
                  </a:cxn>
                  <a:cxn ang="0">
                    <a:pos x="131" y="562"/>
                  </a:cxn>
                  <a:cxn ang="0">
                    <a:pos x="407" y="408"/>
                  </a:cxn>
                  <a:cxn ang="0">
                    <a:pos x="330" y="332"/>
                  </a:cxn>
                </a:cxnLst>
                <a:rect l="0" t="0" r="r" b="b"/>
                <a:pathLst>
                  <a:path w="407" h="562">
                    <a:moveTo>
                      <a:pt x="330" y="332"/>
                    </a:moveTo>
                    <a:cubicBezTo>
                      <a:pt x="288" y="256"/>
                      <a:pt x="303" y="163"/>
                      <a:pt x="361" y="103"/>
                    </a:cubicBezTo>
                    <a:cubicBezTo>
                      <a:pt x="361" y="0"/>
                      <a:pt x="361" y="0"/>
                      <a:pt x="361" y="0"/>
                    </a:cubicBezTo>
                    <a:cubicBezTo>
                      <a:pt x="285" y="44"/>
                      <a:pt x="237" y="120"/>
                      <a:pt x="227" y="202"/>
                    </a:cubicBezTo>
                    <a:cubicBezTo>
                      <a:pt x="0" y="328"/>
                      <a:pt x="0" y="328"/>
                      <a:pt x="0" y="328"/>
                    </a:cubicBezTo>
                    <a:cubicBezTo>
                      <a:pt x="131" y="562"/>
                      <a:pt x="131" y="562"/>
                      <a:pt x="131" y="562"/>
                    </a:cubicBezTo>
                    <a:cubicBezTo>
                      <a:pt x="407" y="408"/>
                      <a:pt x="407" y="408"/>
                      <a:pt x="407" y="408"/>
                    </a:cubicBezTo>
                    <a:cubicBezTo>
                      <a:pt x="376" y="391"/>
                      <a:pt x="349" y="366"/>
                      <a:pt x="330" y="332"/>
                    </a:cubicBezTo>
                    <a:close/>
                  </a:path>
                </a:pathLst>
              </a:custGeom>
              <a:solidFill>
                <a:srgbClr val="EB8C00"/>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Georgia" pitchFamily="18" charset="0"/>
                </a:endParaRPr>
              </a:p>
            </p:txBody>
          </p:sp>
        </p:grpSp>
        <p:sp>
          <p:nvSpPr>
            <p:cNvPr id="58" name="Oval 57"/>
            <p:cNvSpPr/>
            <p:nvPr/>
          </p:nvSpPr>
          <p:spPr bwMode="ltGray">
            <a:xfrm>
              <a:off x="2747249" y="4443589"/>
              <a:ext cx="932291" cy="932291"/>
            </a:xfrm>
            <a:prstGeom prst="ellipse">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2000" b="1" dirty="0" smtClean="0">
                  <a:solidFill>
                    <a:schemeClr val="bg2"/>
                  </a:solidFill>
                  <a:latin typeface="Georgia" pitchFamily="18" charset="0"/>
                </a:rPr>
                <a:t>MOSS</a:t>
              </a:r>
              <a:endParaRPr lang="en-US" sz="2000" b="1" dirty="0" smtClean="0">
                <a:solidFill>
                  <a:schemeClr val="bg2"/>
                </a:solidFill>
                <a:latin typeface="Georgia" pitchFamily="18" charset="0"/>
              </a:endParaRPr>
            </a:p>
          </p:txBody>
        </p:sp>
        <p:sp>
          <p:nvSpPr>
            <p:cNvPr id="59" name="TextBox 58"/>
            <p:cNvSpPr txBox="1"/>
            <p:nvPr/>
          </p:nvSpPr>
          <p:spPr>
            <a:xfrm>
              <a:off x="2933008" y="3518046"/>
              <a:ext cx="807235" cy="79593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2"/>
                  </a:solidFill>
                  <a:latin typeface="Georgia" pitchFamily="18" charset="0"/>
                </a:rPr>
                <a:t>TBE</a:t>
              </a:r>
            </a:p>
            <a:p>
              <a:pPr algn="ctr"/>
              <a:r>
                <a:rPr lang="en-US" sz="1600" b="1" dirty="0" smtClean="0">
                  <a:solidFill>
                    <a:schemeClr val="bg2"/>
                  </a:solidFill>
                  <a:latin typeface="Georgia" pitchFamily="18" charset="0"/>
                </a:rPr>
                <a:t>services</a:t>
              </a:r>
            </a:p>
          </p:txBody>
        </p:sp>
        <p:sp>
          <p:nvSpPr>
            <p:cNvPr id="60" name="TextBox 59"/>
            <p:cNvSpPr txBox="1"/>
            <p:nvPr/>
          </p:nvSpPr>
          <p:spPr>
            <a:xfrm>
              <a:off x="1857822" y="4905994"/>
              <a:ext cx="807235" cy="79593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2"/>
                  </a:solidFill>
                  <a:latin typeface="Georgia" pitchFamily="18" charset="0"/>
                </a:rPr>
                <a:t>B2C</a:t>
              </a:r>
            </a:p>
            <a:p>
              <a:pPr algn="ctr"/>
              <a:r>
                <a:rPr lang="en-US" sz="1600" b="1" dirty="0" smtClean="0">
                  <a:solidFill>
                    <a:schemeClr val="bg2"/>
                  </a:solidFill>
                  <a:latin typeface="Georgia" pitchFamily="18" charset="0"/>
                </a:rPr>
                <a:t>supplies</a:t>
              </a:r>
              <a:endParaRPr lang="en-US" sz="1600" b="1" dirty="0" smtClean="0">
                <a:solidFill>
                  <a:schemeClr val="bg2"/>
                </a:solidFill>
                <a:latin typeface="Georgia" pitchFamily="18" charset="0"/>
              </a:endParaRPr>
            </a:p>
          </p:txBody>
        </p:sp>
        <p:sp>
          <p:nvSpPr>
            <p:cNvPr id="61" name="TextBox 60"/>
            <p:cNvSpPr txBox="1"/>
            <p:nvPr/>
          </p:nvSpPr>
          <p:spPr>
            <a:xfrm>
              <a:off x="3546196" y="5124438"/>
              <a:ext cx="833009" cy="79593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2"/>
                  </a:solidFill>
                  <a:latin typeface="Georgia" pitchFamily="18" charset="0"/>
                </a:rPr>
                <a:t>Cross-border supplies</a:t>
              </a:r>
              <a:endParaRPr lang="en-US" sz="1600" b="1" dirty="0" smtClean="0">
                <a:solidFill>
                  <a:schemeClr val="bg2"/>
                </a:solidFill>
                <a:latin typeface="Georgia" pitchFamily="18" charset="0"/>
              </a:endParaRPr>
            </a:p>
          </p:txBody>
        </p:sp>
      </p:grpSp>
      <p:grpSp>
        <p:nvGrpSpPr>
          <p:cNvPr id="69" name="Group 68"/>
          <p:cNvGrpSpPr/>
          <p:nvPr/>
        </p:nvGrpSpPr>
        <p:grpSpPr>
          <a:xfrm flipH="1">
            <a:off x="7075736" y="1696008"/>
            <a:ext cx="4722920" cy="3743688"/>
            <a:chOff x="1746300" y="2208142"/>
            <a:chExt cx="7199600" cy="4066452"/>
          </a:xfrm>
        </p:grpSpPr>
        <p:sp>
          <p:nvSpPr>
            <p:cNvPr id="70" name="Freeform 9"/>
            <p:cNvSpPr>
              <a:spLocks/>
            </p:cNvSpPr>
            <p:nvPr/>
          </p:nvSpPr>
          <p:spPr bwMode="auto">
            <a:xfrm flipV="1">
              <a:off x="1746300" y="4233466"/>
              <a:ext cx="7197840" cy="2041128"/>
            </a:xfrm>
            <a:custGeom>
              <a:avLst/>
              <a:gdLst>
                <a:gd name="T0" fmla="*/ 0 w 3789"/>
                <a:gd name="T1" fmla="*/ 0 h 1144"/>
                <a:gd name="T2" fmla="*/ 3075 w 3789"/>
                <a:gd name="T3" fmla="*/ 0 h 1144"/>
                <a:gd name="T4" fmla="*/ 3788 w 3789"/>
                <a:gd name="T5" fmla="*/ 1143 h 1144"/>
                <a:gd name="T6" fmla="*/ 16 w 3789"/>
                <a:gd name="T7" fmla="*/ 1143 h 1144"/>
                <a:gd name="T8" fmla="*/ 0 60000 65536"/>
                <a:gd name="T9" fmla="*/ 0 60000 65536"/>
                <a:gd name="T10" fmla="*/ 0 60000 65536"/>
                <a:gd name="T11" fmla="*/ 0 60000 65536"/>
                <a:gd name="T12" fmla="*/ 0 w 3789"/>
                <a:gd name="T13" fmla="*/ 0 h 1144"/>
                <a:gd name="T14" fmla="*/ 3789 w 3789"/>
                <a:gd name="T15" fmla="*/ 1144 h 1144"/>
                <a:gd name="connsiteX0" fmla="*/ 0 w 9997"/>
                <a:gd name="connsiteY0" fmla="*/ 0 h 9991"/>
                <a:gd name="connsiteX1" fmla="*/ 8116 w 9997"/>
                <a:gd name="connsiteY1" fmla="*/ 0 h 9991"/>
                <a:gd name="connsiteX2" fmla="*/ 9997 w 9997"/>
                <a:gd name="connsiteY2" fmla="*/ 9991 h 9991"/>
                <a:gd name="connsiteX3" fmla="*/ 0 w 9997"/>
                <a:gd name="connsiteY3" fmla="*/ 9954 h 9991"/>
              </a:gdLst>
              <a:ahLst/>
              <a:cxnLst>
                <a:cxn ang="0">
                  <a:pos x="connsiteX0" y="connsiteY0"/>
                </a:cxn>
                <a:cxn ang="0">
                  <a:pos x="connsiteX1" y="connsiteY1"/>
                </a:cxn>
                <a:cxn ang="0">
                  <a:pos x="connsiteX2" y="connsiteY2"/>
                </a:cxn>
                <a:cxn ang="0">
                  <a:pos x="connsiteX3" y="connsiteY3"/>
                </a:cxn>
              </a:cxnLst>
              <a:rect l="l" t="t" r="r" b="b"/>
              <a:pathLst>
                <a:path w="9997" h="9991">
                  <a:moveTo>
                    <a:pt x="0" y="0"/>
                  </a:moveTo>
                  <a:lnTo>
                    <a:pt x="8116" y="0"/>
                  </a:lnTo>
                  <a:lnTo>
                    <a:pt x="9997" y="9991"/>
                  </a:lnTo>
                  <a:lnTo>
                    <a:pt x="0" y="9954"/>
                  </a:lnTo>
                </a:path>
              </a:pathLst>
            </a:custGeom>
            <a:solidFill>
              <a:schemeClr val="accent4">
                <a:lumMod val="50000"/>
              </a:schemeClr>
            </a:solidFill>
            <a:ln w="12700" cap="rnd" cmpd="sng">
              <a:solidFill>
                <a:schemeClr val="bg2"/>
              </a:solidFill>
              <a:prstDash val="solid"/>
              <a:round/>
              <a:headEnd type="none" w="sm" len="sm"/>
              <a:tailEnd type="none" w="sm" len="sm"/>
            </a:ln>
          </p:spPr>
          <p:txBody>
            <a:bodyPr/>
            <a:lstStyle/>
            <a:p>
              <a:pPr>
                <a:defRPr/>
              </a:pPr>
              <a:endParaRPr lang="en-GB"/>
            </a:p>
          </p:txBody>
        </p:sp>
        <p:sp>
          <p:nvSpPr>
            <p:cNvPr id="71" name="Freeform 10"/>
            <p:cNvSpPr>
              <a:spLocks/>
            </p:cNvSpPr>
            <p:nvPr/>
          </p:nvSpPr>
          <p:spPr bwMode="auto">
            <a:xfrm flipV="1">
              <a:off x="1746300" y="4233466"/>
              <a:ext cx="6550034" cy="1302020"/>
            </a:xfrm>
            <a:custGeom>
              <a:avLst/>
              <a:gdLst>
                <a:gd name="T0" fmla="*/ 0 w 3447"/>
                <a:gd name="T1" fmla="*/ 0 h 728"/>
                <a:gd name="T2" fmla="*/ 2974 w 3447"/>
                <a:gd name="T3" fmla="*/ 0 h 728"/>
                <a:gd name="T4" fmla="*/ 3446 w 3447"/>
                <a:gd name="T5" fmla="*/ 727 h 728"/>
                <a:gd name="T6" fmla="*/ 0 w 3447"/>
                <a:gd name="T7" fmla="*/ 727 h 728"/>
                <a:gd name="T8" fmla="*/ 0 60000 65536"/>
                <a:gd name="T9" fmla="*/ 0 60000 65536"/>
                <a:gd name="T10" fmla="*/ 0 60000 65536"/>
                <a:gd name="T11" fmla="*/ 0 60000 65536"/>
                <a:gd name="T12" fmla="*/ 0 w 3447"/>
                <a:gd name="T13" fmla="*/ 0 h 728"/>
                <a:gd name="T14" fmla="*/ 3447 w 3447"/>
                <a:gd name="T15" fmla="*/ 728 h 728"/>
                <a:gd name="connsiteX0" fmla="*/ 0 w 9997"/>
                <a:gd name="connsiteY0" fmla="*/ 0 h 10015"/>
                <a:gd name="connsiteX1" fmla="*/ 8628 w 9997"/>
                <a:gd name="connsiteY1" fmla="*/ 0 h 10015"/>
                <a:gd name="connsiteX2" fmla="*/ 9997 w 9997"/>
                <a:gd name="connsiteY2" fmla="*/ 9986 h 10015"/>
                <a:gd name="connsiteX3" fmla="*/ 35 w 9997"/>
                <a:gd name="connsiteY3" fmla="*/ 10015 h 10015"/>
              </a:gdLst>
              <a:ahLst/>
              <a:cxnLst>
                <a:cxn ang="0">
                  <a:pos x="connsiteX0" y="connsiteY0"/>
                </a:cxn>
                <a:cxn ang="0">
                  <a:pos x="connsiteX1" y="connsiteY1"/>
                </a:cxn>
                <a:cxn ang="0">
                  <a:pos x="connsiteX2" y="connsiteY2"/>
                </a:cxn>
                <a:cxn ang="0">
                  <a:pos x="connsiteX3" y="connsiteY3"/>
                </a:cxn>
              </a:cxnLst>
              <a:rect l="l" t="t" r="r" b="b"/>
              <a:pathLst>
                <a:path w="9997" h="10015">
                  <a:moveTo>
                    <a:pt x="0" y="0"/>
                  </a:moveTo>
                  <a:lnTo>
                    <a:pt x="8628" y="0"/>
                  </a:lnTo>
                  <a:lnTo>
                    <a:pt x="9997" y="9986"/>
                  </a:lnTo>
                  <a:lnTo>
                    <a:pt x="35" y="10015"/>
                  </a:lnTo>
                </a:path>
              </a:pathLst>
            </a:custGeom>
            <a:solidFill>
              <a:schemeClr val="accent4">
                <a:lumMod val="75000"/>
              </a:schemeClr>
            </a:solidFill>
            <a:ln w="12700" cap="rnd" cmpd="sng">
              <a:solidFill>
                <a:schemeClr val="bg2"/>
              </a:solidFill>
              <a:prstDash val="solid"/>
              <a:round/>
              <a:headEnd type="none" w="sm" len="sm"/>
              <a:tailEnd type="none" w="sm" len="sm"/>
            </a:ln>
          </p:spPr>
          <p:txBody>
            <a:bodyPr/>
            <a:lstStyle/>
            <a:p>
              <a:pPr>
                <a:defRPr/>
              </a:pPr>
              <a:endParaRPr lang="en-GB"/>
            </a:p>
          </p:txBody>
        </p:sp>
        <p:sp>
          <p:nvSpPr>
            <p:cNvPr id="72" name="Freeform 11"/>
            <p:cNvSpPr>
              <a:spLocks/>
            </p:cNvSpPr>
            <p:nvPr/>
          </p:nvSpPr>
          <p:spPr bwMode="auto">
            <a:xfrm flipV="1">
              <a:off x="1746300" y="4233466"/>
              <a:ext cx="5868000" cy="650479"/>
            </a:xfrm>
            <a:custGeom>
              <a:avLst/>
              <a:gdLst>
                <a:gd name="T0" fmla="*/ 0 w 3111"/>
                <a:gd name="T1" fmla="*/ 0 h 361"/>
                <a:gd name="T2" fmla="*/ 2902 w 3111"/>
                <a:gd name="T3" fmla="*/ 0 h 361"/>
                <a:gd name="T4" fmla="*/ 3110 w 3111"/>
                <a:gd name="T5" fmla="*/ 360 h 361"/>
                <a:gd name="T6" fmla="*/ 9 w 3111"/>
                <a:gd name="T7" fmla="*/ 360 h 361"/>
                <a:gd name="T8" fmla="*/ 0 60000 65536"/>
                <a:gd name="T9" fmla="*/ 0 60000 65536"/>
                <a:gd name="T10" fmla="*/ 0 60000 65536"/>
                <a:gd name="T11" fmla="*/ 0 60000 65536"/>
                <a:gd name="T12" fmla="*/ 0 w 3111"/>
                <a:gd name="T13" fmla="*/ 0 h 361"/>
                <a:gd name="T14" fmla="*/ 3111 w 3111"/>
                <a:gd name="T15" fmla="*/ 361 h 361"/>
                <a:gd name="connsiteX0" fmla="*/ 3 w 10000"/>
                <a:gd name="connsiteY0" fmla="*/ 0 h 10090"/>
                <a:gd name="connsiteX1" fmla="*/ 9331 w 10000"/>
                <a:gd name="connsiteY1" fmla="*/ 0 h 10090"/>
                <a:gd name="connsiteX2" fmla="*/ 10000 w 10000"/>
                <a:gd name="connsiteY2" fmla="*/ 9972 h 10090"/>
                <a:gd name="connsiteX3" fmla="*/ 0 w 10000"/>
                <a:gd name="connsiteY3" fmla="*/ 10090 h 10090"/>
              </a:gdLst>
              <a:ahLst/>
              <a:cxnLst>
                <a:cxn ang="0">
                  <a:pos x="connsiteX0" y="connsiteY0"/>
                </a:cxn>
                <a:cxn ang="0">
                  <a:pos x="connsiteX1" y="connsiteY1"/>
                </a:cxn>
                <a:cxn ang="0">
                  <a:pos x="connsiteX2" y="connsiteY2"/>
                </a:cxn>
                <a:cxn ang="0">
                  <a:pos x="connsiteX3" y="connsiteY3"/>
                </a:cxn>
              </a:cxnLst>
              <a:rect l="l" t="t" r="r" b="b"/>
              <a:pathLst>
                <a:path w="10000" h="10090">
                  <a:moveTo>
                    <a:pt x="3" y="0"/>
                  </a:moveTo>
                  <a:lnTo>
                    <a:pt x="9331" y="0"/>
                  </a:lnTo>
                  <a:lnTo>
                    <a:pt x="10000" y="9972"/>
                  </a:lnTo>
                  <a:cubicBezTo>
                    <a:pt x="6677" y="9972"/>
                    <a:pt x="3323" y="10090"/>
                    <a:pt x="0" y="10090"/>
                  </a:cubicBezTo>
                </a:path>
              </a:pathLst>
            </a:custGeom>
            <a:solidFill>
              <a:schemeClr val="accent4"/>
            </a:solidFill>
            <a:ln w="12700" cap="rnd" cmpd="sng">
              <a:solidFill>
                <a:schemeClr val="bg2"/>
              </a:solidFill>
              <a:prstDash val="solid"/>
              <a:round/>
              <a:headEnd type="none" w="sm" len="sm"/>
              <a:tailEnd type="none" w="sm" len="sm"/>
            </a:ln>
          </p:spPr>
          <p:txBody>
            <a:bodyPr/>
            <a:lstStyle/>
            <a:p>
              <a:pPr>
                <a:defRPr/>
              </a:pPr>
              <a:endParaRPr lang="en-GB"/>
            </a:p>
          </p:txBody>
        </p:sp>
        <p:sp>
          <p:nvSpPr>
            <p:cNvPr id="73" name="Freeform 9"/>
            <p:cNvSpPr>
              <a:spLocks/>
            </p:cNvSpPr>
            <p:nvPr/>
          </p:nvSpPr>
          <p:spPr bwMode="auto">
            <a:xfrm>
              <a:off x="1748060" y="2208142"/>
              <a:ext cx="7197840" cy="2041128"/>
            </a:xfrm>
            <a:custGeom>
              <a:avLst/>
              <a:gdLst>
                <a:gd name="T0" fmla="*/ 0 w 3789"/>
                <a:gd name="T1" fmla="*/ 0 h 1144"/>
                <a:gd name="T2" fmla="*/ 3075 w 3789"/>
                <a:gd name="T3" fmla="*/ 0 h 1144"/>
                <a:gd name="T4" fmla="*/ 3788 w 3789"/>
                <a:gd name="T5" fmla="*/ 1143 h 1144"/>
                <a:gd name="T6" fmla="*/ 16 w 3789"/>
                <a:gd name="T7" fmla="*/ 1143 h 1144"/>
                <a:gd name="T8" fmla="*/ 0 60000 65536"/>
                <a:gd name="T9" fmla="*/ 0 60000 65536"/>
                <a:gd name="T10" fmla="*/ 0 60000 65536"/>
                <a:gd name="T11" fmla="*/ 0 60000 65536"/>
                <a:gd name="T12" fmla="*/ 0 w 3789"/>
                <a:gd name="T13" fmla="*/ 0 h 1144"/>
                <a:gd name="T14" fmla="*/ 3789 w 3789"/>
                <a:gd name="T15" fmla="*/ 1144 h 1144"/>
                <a:gd name="connsiteX0" fmla="*/ 0 w 9997"/>
                <a:gd name="connsiteY0" fmla="*/ 0 h 9991"/>
                <a:gd name="connsiteX1" fmla="*/ 8116 w 9997"/>
                <a:gd name="connsiteY1" fmla="*/ 0 h 9991"/>
                <a:gd name="connsiteX2" fmla="*/ 9997 w 9997"/>
                <a:gd name="connsiteY2" fmla="*/ 9991 h 9991"/>
                <a:gd name="connsiteX3" fmla="*/ 0 w 9997"/>
                <a:gd name="connsiteY3" fmla="*/ 9954 h 9991"/>
              </a:gdLst>
              <a:ahLst/>
              <a:cxnLst>
                <a:cxn ang="0">
                  <a:pos x="connsiteX0" y="connsiteY0"/>
                </a:cxn>
                <a:cxn ang="0">
                  <a:pos x="connsiteX1" y="connsiteY1"/>
                </a:cxn>
                <a:cxn ang="0">
                  <a:pos x="connsiteX2" y="connsiteY2"/>
                </a:cxn>
                <a:cxn ang="0">
                  <a:pos x="connsiteX3" y="connsiteY3"/>
                </a:cxn>
              </a:cxnLst>
              <a:rect l="l" t="t" r="r" b="b"/>
              <a:pathLst>
                <a:path w="9997" h="9991">
                  <a:moveTo>
                    <a:pt x="0" y="0"/>
                  </a:moveTo>
                  <a:lnTo>
                    <a:pt x="8116" y="0"/>
                  </a:lnTo>
                  <a:lnTo>
                    <a:pt x="9997" y="9991"/>
                  </a:lnTo>
                  <a:lnTo>
                    <a:pt x="0" y="9954"/>
                  </a:lnTo>
                </a:path>
              </a:pathLst>
            </a:custGeom>
            <a:solidFill>
              <a:schemeClr val="accent1"/>
            </a:solidFill>
            <a:ln w="12700" cap="rnd" cmpd="sng">
              <a:solidFill>
                <a:schemeClr val="bg2"/>
              </a:solidFill>
              <a:prstDash val="solid"/>
              <a:round/>
              <a:headEnd type="none" w="sm" len="sm"/>
              <a:tailEnd type="none" w="sm" len="sm"/>
            </a:ln>
          </p:spPr>
          <p:txBody>
            <a:bodyPr/>
            <a:lstStyle/>
            <a:p>
              <a:pPr>
                <a:defRPr/>
              </a:pPr>
              <a:endParaRPr lang="en-GB"/>
            </a:p>
          </p:txBody>
        </p:sp>
        <p:sp>
          <p:nvSpPr>
            <p:cNvPr id="74" name="Freeform 10"/>
            <p:cNvSpPr>
              <a:spLocks/>
            </p:cNvSpPr>
            <p:nvPr/>
          </p:nvSpPr>
          <p:spPr bwMode="auto">
            <a:xfrm>
              <a:off x="1748060" y="2947250"/>
              <a:ext cx="6550035" cy="1302020"/>
            </a:xfrm>
            <a:custGeom>
              <a:avLst/>
              <a:gdLst>
                <a:gd name="T0" fmla="*/ 0 w 3447"/>
                <a:gd name="T1" fmla="*/ 0 h 728"/>
                <a:gd name="T2" fmla="*/ 2974 w 3447"/>
                <a:gd name="T3" fmla="*/ 0 h 728"/>
                <a:gd name="T4" fmla="*/ 3446 w 3447"/>
                <a:gd name="T5" fmla="*/ 727 h 728"/>
                <a:gd name="T6" fmla="*/ 0 w 3447"/>
                <a:gd name="T7" fmla="*/ 727 h 728"/>
                <a:gd name="T8" fmla="*/ 0 60000 65536"/>
                <a:gd name="T9" fmla="*/ 0 60000 65536"/>
                <a:gd name="T10" fmla="*/ 0 60000 65536"/>
                <a:gd name="T11" fmla="*/ 0 60000 65536"/>
                <a:gd name="T12" fmla="*/ 0 w 3447"/>
                <a:gd name="T13" fmla="*/ 0 h 728"/>
                <a:gd name="T14" fmla="*/ 3447 w 3447"/>
                <a:gd name="T15" fmla="*/ 728 h 728"/>
                <a:gd name="connsiteX0" fmla="*/ 0 w 9997"/>
                <a:gd name="connsiteY0" fmla="*/ 0 h 10015"/>
                <a:gd name="connsiteX1" fmla="*/ 8628 w 9997"/>
                <a:gd name="connsiteY1" fmla="*/ 0 h 10015"/>
                <a:gd name="connsiteX2" fmla="*/ 9997 w 9997"/>
                <a:gd name="connsiteY2" fmla="*/ 9986 h 10015"/>
                <a:gd name="connsiteX3" fmla="*/ 35 w 9997"/>
                <a:gd name="connsiteY3" fmla="*/ 10015 h 10015"/>
              </a:gdLst>
              <a:ahLst/>
              <a:cxnLst>
                <a:cxn ang="0">
                  <a:pos x="connsiteX0" y="connsiteY0"/>
                </a:cxn>
                <a:cxn ang="0">
                  <a:pos x="connsiteX1" y="connsiteY1"/>
                </a:cxn>
                <a:cxn ang="0">
                  <a:pos x="connsiteX2" y="connsiteY2"/>
                </a:cxn>
                <a:cxn ang="0">
                  <a:pos x="connsiteX3" y="connsiteY3"/>
                </a:cxn>
              </a:cxnLst>
              <a:rect l="l" t="t" r="r" b="b"/>
              <a:pathLst>
                <a:path w="9997" h="10015">
                  <a:moveTo>
                    <a:pt x="0" y="0"/>
                  </a:moveTo>
                  <a:lnTo>
                    <a:pt x="8628" y="0"/>
                  </a:lnTo>
                  <a:lnTo>
                    <a:pt x="9997" y="9986"/>
                  </a:lnTo>
                  <a:lnTo>
                    <a:pt x="35" y="10015"/>
                  </a:lnTo>
                </a:path>
              </a:pathLst>
            </a:custGeom>
            <a:solidFill>
              <a:srgbClr val="EB8C00"/>
            </a:solidFill>
            <a:ln w="12700" cap="rnd" cmpd="sng">
              <a:solidFill>
                <a:schemeClr val="bg2"/>
              </a:solidFill>
              <a:prstDash val="solid"/>
              <a:round/>
              <a:headEnd type="none" w="sm" len="sm"/>
              <a:tailEnd type="none" w="sm" len="sm"/>
            </a:ln>
          </p:spPr>
          <p:txBody>
            <a:bodyPr/>
            <a:lstStyle/>
            <a:p>
              <a:pPr>
                <a:defRPr/>
              </a:pPr>
              <a:endParaRPr lang="en-GB"/>
            </a:p>
          </p:txBody>
        </p:sp>
        <p:sp>
          <p:nvSpPr>
            <p:cNvPr id="75" name="Freeform 11"/>
            <p:cNvSpPr>
              <a:spLocks/>
            </p:cNvSpPr>
            <p:nvPr/>
          </p:nvSpPr>
          <p:spPr bwMode="auto">
            <a:xfrm>
              <a:off x="1746300" y="3598791"/>
              <a:ext cx="5868000" cy="650479"/>
            </a:xfrm>
            <a:custGeom>
              <a:avLst/>
              <a:gdLst>
                <a:gd name="T0" fmla="*/ 0 w 3111"/>
                <a:gd name="T1" fmla="*/ 0 h 361"/>
                <a:gd name="T2" fmla="*/ 2902 w 3111"/>
                <a:gd name="T3" fmla="*/ 0 h 361"/>
                <a:gd name="T4" fmla="*/ 3110 w 3111"/>
                <a:gd name="T5" fmla="*/ 360 h 361"/>
                <a:gd name="T6" fmla="*/ 9 w 3111"/>
                <a:gd name="T7" fmla="*/ 360 h 361"/>
                <a:gd name="T8" fmla="*/ 0 60000 65536"/>
                <a:gd name="T9" fmla="*/ 0 60000 65536"/>
                <a:gd name="T10" fmla="*/ 0 60000 65536"/>
                <a:gd name="T11" fmla="*/ 0 60000 65536"/>
                <a:gd name="T12" fmla="*/ 0 w 3111"/>
                <a:gd name="T13" fmla="*/ 0 h 361"/>
                <a:gd name="T14" fmla="*/ 3111 w 3111"/>
                <a:gd name="T15" fmla="*/ 361 h 361"/>
                <a:gd name="connsiteX0" fmla="*/ 3 w 10000"/>
                <a:gd name="connsiteY0" fmla="*/ 0 h 10090"/>
                <a:gd name="connsiteX1" fmla="*/ 9331 w 10000"/>
                <a:gd name="connsiteY1" fmla="*/ 0 h 10090"/>
                <a:gd name="connsiteX2" fmla="*/ 10000 w 10000"/>
                <a:gd name="connsiteY2" fmla="*/ 9972 h 10090"/>
                <a:gd name="connsiteX3" fmla="*/ 0 w 10000"/>
                <a:gd name="connsiteY3" fmla="*/ 10090 h 10090"/>
              </a:gdLst>
              <a:ahLst/>
              <a:cxnLst>
                <a:cxn ang="0">
                  <a:pos x="connsiteX0" y="connsiteY0"/>
                </a:cxn>
                <a:cxn ang="0">
                  <a:pos x="connsiteX1" y="connsiteY1"/>
                </a:cxn>
                <a:cxn ang="0">
                  <a:pos x="connsiteX2" y="connsiteY2"/>
                </a:cxn>
                <a:cxn ang="0">
                  <a:pos x="connsiteX3" y="connsiteY3"/>
                </a:cxn>
              </a:cxnLst>
              <a:rect l="l" t="t" r="r" b="b"/>
              <a:pathLst>
                <a:path w="10000" h="10090">
                  <a:moveTo>
                    <a:pt x="3" y="0"/>
                  </a:moveTo>
                  <a:lnTo>
                    <a:pt x="9331" y="0"/>
                  </a:lnTo>
                  <a:lnTo>
                    <a:pt x="10000" y="9972"/>
                  </a:lnTo>
                  <a:cubicBezTo>
                    <a:pt x="6677" y="9972"/>
                    <a:pt x="3323" y="10090"/>
                    <a:pt x="0" y="10090"/>
                  </a:cubicBezTo>
                </a:path>
              </a:pathLst>
            </a:custGeom>
            <a:solidFill>
              <a:schemeClr val="accent2"/>
            </a:solidFill>
            <a:ln w="12700" cap="rnd" cmpd="sng">
              <a:solidFill>
                <a:schemeClr val="bg2"/>
              </a:solidFill>
              <a:prstDash val="solid"/>
              <a:round/>
              <a:headEnd type="none" w="sm" len="sm"/>
              <a:tailEnd type="none" w="sm" len="sm"/>
            </a:ln>
          </p:spPr>
          <p:txBody>
            <a:bodyPr/>
            <a:lstStyle/>
            <a:p>
              <a:pPr>
                <a:defRPr/>
              </a:pPr>
              <a:endParaRPr lang="en-GB"/>
            </a:p>
          </p:txBody>
        </p:sp>
        <p:sp>
          <p:nvSpPr>
            <p:cNvPr id="76" name="Rectangle 75"/>
            <p:cNvSpPr>
              <a:spLocks noChangeArrowheads="1"/>
            </p:cNvSpPr>
            <p:nvPr/>
          </p:nvSpPr>
          <p:spPr bwMode="auto">
            <a:xfrm>
              <a:off x="2034331" y="2433635"/>
              <a:ext cx="5193968" cy="267449"/>
            </a:xfrm>
            <a:prstGeom prst="rect">
              <a:avLst/>
            </a:prstGeom>
            <a:noFill/>
            <a:ln w="9525">
              <a:noFill/>
              <a:miter lim="800000"/>
              <a:headEnd/>
              <a:tailEnd/>
            </a:ln>
          </p:spPr>
          <p:txBody>
            <a:bodyPr wrap="square" lIns="0" tIns="0" rIns="0" bIns="0" anchor="ctr">
              <a:spAutoFit/>
            </a:bodyPr>
            <a:lstStyle/>
            <a:p>
              <a:pPr>
                <a:spcAft>
                  <a:spcPts val="816"/>
                </a:spcAft>
              </a:pPr>
              <a:r>
                <a:rPr lang="en-GB" sz="1600" dirty="0">
                  <a:solidFill>
                    <a:schemeClr val="bg1"/>
                  </a:solidFill>
                  <a:latin typeface="Georgia" pitchFamily="18" charset="0"/>
                </a:rPr>
                <a:t>Place of supply </a:t>
              </a:r>
              <a:r>
                <a:rPr lang="en-GB" sz="1600" dirty="0" smtClean="0">
                  <a:solidFill>
                    <a:schemeClr val="bg1"/>
                  </a:solidFill>
                  <a:latin typeface="Georgia" pitchFamily="18" charset="0"/>
                </a:rPr>
                <a:t>– customer location</a:t>
              </a:r>
              <a:endParaRPr lang="en-GB" sz="1600" dirty="0">
                <a:solidFill>
                  <a:schemeClr val="bg1"/>
                </a:solidFill>
                <a:latin typeface="Georgia" pitchFamily="18" charset="0"/>
              </a:endParaRPr>
            </a:p>
          </p:txBody>
        </p:sp>
        <p:sp>
          <p:nvSpPr>
            <p:cNvPr id="77" name="Rectangle 76"/>
            <p:cNvSpPr>
              <a:spLocks noChangeArrowheads="1"/>
            </p:cNvSpPr>
            <p:nvPr/>
          </p:nvSpPr>
          <p:spPr bwMode="auto">
            <a:xfrm>
              <a:off x="2034331" y="2996376"/>
              <a:ext cx="5193968" cy="534899"/>
            </a:xfrm>
            <a:prstGeom prst="rect">
              <a:avLst/>
            </a:prstGeom>
            <a:noFill/>
            <a:ln w="9525">
              <a:noFill/>
              <a:miter lim="800000"/>
              <a:headEnd/>
              <a:tailEnd/>
            </a:ln>
          </p:spPr>
          <p:txBody>
            <a:bodyPr wrap="square" lIns="0" tIns="0" rIns="0" bIns="0" anchor="ctr">
              <a:spAutoFit/>
            </a:bodyPr>
            <a:lstStyle/>
            <a:p>
              <a:pPr>
                <a:spcAft>
                  <a:spcPts val="816"/>
                </a:spcAft>
              </a:pPr>
              <a:r>
                <a:rPr lang="en-GB" sz="1600" dirty="0">
                  <a:solidFill>
                    <a:schemeClr val="bg1"/>
                  </a:solidFill>
                  <a:latin typeface="Georgia" pitchFamily="18" charset="0"/>
                </a:rPr>
                <a:t>Customer location evidence </a:t>
              </a:r>
              <a:r>
                <a:rPr lang="en-GB" sz="1600" dirty="0" smtClean="0">
                  <a:solidFill>
                    <a:schemeClr val="bg1"/>
                  </a:solidFill>
                  <a:latin typeface="Georgia" pitchFamily="18" charset="0"/>
                </a:rPr>
                <a:t>– 2 non-contradictory pieces</a:t>
              </a:r>
              <a:endParaRPr lang="en-GB" sz="1600" dirty="0">
                <a:solidFill>
                  <a:schemeClr val="bg1"/>
                </a:solidFill>
                <a:latin typeface="Georgia" pitchFamily="18" charset="0"/>
              </a:endParaRPr>
            </a:p>
          </p:txBody>
        </p:sp>
        <p:sp>
          <p:nvSpPr>
            <p:cNvPr id="78" name="Rectangle 77"/>
            <p:cNvSpPr>
              <a:spLocks noChangeArrowheads="1"/>
            </p:cNvSpPr>
            <p:nvPr/>
          </p:nvSpPr>
          <p:spPr bwMode="auto">
            <a:xfrm>
              <a:off x="2034330" y="3785492"/>
              <a:ext cx="4715999" cy="267449"/>
            </a:xfrm>
            <a:prstGeom prst="rect">
              <a:avLst/>
            </a:prstGeom>
            <a:noFill/>
            <a:ln w="9525">
              <a:noFill/>
              <a:miter lim="800000"/>
              <a:headEnd/>
              <a:tailEnd/>
            </a:ln>
          </p:spPr>
          <p:txBody>
            <a:bodyPr lIns="0" tIns="0" rIns="0" bIns="0" anchor="ctr">
              <a:spAutoFit/>
            </a:bodyPr>
            <a:lstStyle/>
            <a:p>
              <a:pPr>
                <a:spcAft>
                  <a:spcPts val="816"/>
                </a:spcAft>
              </a:pPr>
              <a:r>
                <a:rPr lang="en-GB" sz="1600" dirty="0" smtClean="0">
                  <a:solidFill>
                    <a:schemeClr val="bg1"/>
                  </a:solidFill>
                  <a:latin typeface="Georgia" pitchFamily="18" charset="0"/>
                </a:rPr>
                <a:t>Customer  </a:t>
              </a:r>
              <a:r>
                <a:rPr lang="en-GB" sz="1600" dirty="0">
                  <a:solidFill>
                    <a:schemeClr val="bg1"/>
                  </a:solidFill>
                  <a:latin typeface="Georgia" pitchFamily="18" charset="0"/>
                </a:rPr>
                <a:t>location invoicing rules</a:t>
              </a:r>
              <a:endParaRPr lang="en-GB" sz="1600" dirty="0">
                <a:solidFill>
                  <a:schemeClr val="bg1"/>
                </a:solidFill>
                <a:latin typeface="Georgia" pitchFamily="18" charset="0"/>
              </a:endParaRPr>
            </a:p>
          </p:txBody>
        </p:sp>
        <p:sp>
          <p:nvSpPr>
            <p:cNvPr id="79" name="Rectangle 78"/>
            <p:cNvSpPr>
              <a:spLocks noChangeArrowheads="1"/>
            </p:cNvSpPr>
            <p:nvPr/>
          </p:nvSpPr>
          <p:spPr bwMode="auto">
            <a:xfrm>
              <a:off x="2034331" y="4282159"/>
              <a:ext cx="4715999" cy="534899"/>
            </a:xfrm>
            <a:prstGeom prst="rect">
              <a:avLst/>
            </a:prstGeom>
            <a:noFill/>
            <a:ln w="9525">
              <a:noFill/>
              <a:miter lim="800000"/>
              <a:headEnd/>
              <a:tailEnd/>
            </a:ln>
          </p:spPr>
          <p:txBody>
            <a:bodyPr lIns="0" tIns="0" rIns="0" bIns="0" anchor="ctr">
              <a:spAutoFit/>
            </a:bodyPr>
            <a:lstStyle/>
            <a:p>
              <a:pPr>
                <a:spcAft>
                  <a:spcPts val="816"/>
                </a:spcAft>
              </a:pPr>
              <a:r>
                <a:rPr lang="en-GB" sz="1600" dirty="0">
                  <a:solidFill>
                    <a:schemeClr val="bg1"/>
                  </a:solidFill>
                  <a:latin typeface="Georgia" pitchFamily="18" charset="0"/>
                </a:rPr>
                <a:t>EU VAT registered non-EU suppliers </a:t>
              </a:r>
              <a:r>
                <a:rPr lang="en-GB" sz="1600" dirty="0" smtClean="0">
                  <a:solidFill>
                    <a:schemeClr val="bg1"/>
                  </a:solidFill>
                  <a:latin typeface="Georgia" pitchFamily="18" charset="0"/>
                </a:rPr>
                <a:t>not allowed</a:t>
              </a:r>
              <a:endParaRPr lang="en-GB" sz="1600" dirty="0">
                <a:solidFill>
                  <a:schemeClr val="bg1"/>
                </a:solidFill>
                <a:latin typeface="Georgia" pitchFamily="18" charset="0"/>
              </a:endParaRPr>
            </a:p>
          </p:txBody>
        </p:sp>
        <p:sp>
          <p:nvSpPr>
            <p:cNvPr id="80" name="Rectangle 79"/>
            <p:cNvSpPr>
              <a:spLocks noChangeArrowheads="1"/>
            </p:cNvSpPr>
            <p:nvPr/>
          </p:nvSpPr>
          <p:spPr bwMode="auto">
            <a:xfrm>
              <a:off x="2034331" y="4950924"/>
              <a:ext cx="4715999" cy="508153"/>
            </a:xfrm>
            <a:prstGeom prst="rect">
              <a:avLst/>
            </a:prstGeom>
            <a:noFill/>
            <a:ln w="9525">
              <a:noFill/>
              <a:miter lim="800000"/>
              <a:headEnd/>
              <a:tailEnd/>
            </a:ln>
          </p:spPr>
          <p:txBody>
            <a:bodyPr lIns="0" tIns="0" rIns="0" bIns="0" anchor="ctr">
              <a:spAutoFit/>
            </a:bodyPr>
            <a:lstStyle/>
            <a:p>
              <a:pPr defTabSz="769938">
                <a:lnSpc>
                  <a:spcPct val="95000"/>
                </a:lnSpc>
                <a:buFont typeface="Arial" pitchFamily="34" charset="0"/>
                <a:buNone/>
                <a:defRPr/>
              </a:pPr>
              <a:r>
                <a:rPr lang="en-GB" sz="1600" dirty="0">
                  <a:solidFill>
                    <a:schemeClr val="bg2"/>
                  </a:solidFill>
                  <a:latin typeface="+mj-lt"/>
                </a:rPr>
                <a:t>VAT return deadline: </a:t>
              </a:r>
              <a:r>
                <a:rPr lang="en-GB" sz="1600" dirty="0" smtClean="0">
                  <a:solidFill>
                    <a:schemeClr val="bg2"/>
                  </a:solidFill>
                  <a:latin typeface="+mj-lt"/>
                </a:rPr>
                <a:t>20</a:t>
              </a:r>
              <a:r>
                <a:rPr lang="en-GB" sz="1600" baseline="30000" dirty="0" smtClean="0">
                  <a:solidFill>
                    <a:schemeClr val="bg2"/>
                  </a:solidFill>
                  <a:latin typeface="+mj-lt"/>
                </a:rPr>
                <a:t>th</a:t>
              </a:r>
              <a:r>
                <a:rPr lang="en-GB" sz="1600" dirty="0" smtClean="0">
                  <a:solidFill>
                    <a:schemeClr val="bg2"/>
                  </a:solidFill>
                  <a:latin typeface="+mj-lt"/>
                </a:rPr>
                <a:t> </a:t>
              </a:r>
              <a:r>
                <a:rPr lang="en-GB" sz="1600" dirty="0">
                  <a:solidFill>
                    <a:schemeClr val="bg2"/>
                  </a:solidFill>
                  <a:latin typeface="+mj-lt"/>
                </a:rPr>
                <a:t>of next month</a:t>
              </a:r>
            </a:p>
          </p:txBody>
        </p:sp>
        <p:sp>
          <p:nvSpPr>
            <p:cNvPr id="81" name="Rectangle 80"/>
            <p:cNvSpPr>
              <a:spLocks noChangeArrowheads="1"/>
            </p:cNvSpPr>
            <p:nvPr/>
          </p:nvSpPr>
          <p:spPr bwMode="auto">
            <a:xfrm>
              <a:off x="2034331" y="5778000"/>
              <a:ext cx="4715999" cy="254077"/>
            </a:xfrm>
            <a:prstGeom prst="rect">
              <a:avLst/>
            </a:prstGeom>
            <a:noFill/>
            <a:ln w="9525">
              <a:noFill/>
              <a:miter lim="800000"/>
              <a:headEnd/>
              <a:tailEnd/>
            </a:ln>
          </p:spPr>
          <p:txBody>
            <a:bodyPr lIns="0" tIns="0" rIns="0" bIns="0" anchor="ctr">
              <a:spAutoFit/>
            </a:bodyPr>
            <a:lstStyle/>
            <a:p>
              <a:pPr defTabSz="769938">
                <a:lnSpc>
                  <a:spcPct val="95000"/>
                </a:lnSpc>
                <a:buFont typeface="Arial" pitchFamily="34" charset="0"/>
                <a:buNone/>
                <a:defRPr/>
              </a:pPr>
              <a:r>
                <a:rPr lang="de-DE" sz="1600" dirty="0" err="1" smtClean="0">
                  <a:solidFill>
                    <a:schemeClr val="bg2"/>
                  </a:solidFill>
                  <a:latin typeface="+mj-lt"/>
                </a:rPr>
                <a:t>Rectifying</a:t>
              </a:r>
              <a:r>
                <a:rPr lang="de-DE" sz="1600" dirty="0" smtClean="0">
                  <a:solidFill>
                    <a:schemeClr val="bg2"/>
                  </a:solidFill>
                  <a:latin typeface="+mj-lt"/>
                </a:rPr>
                <a:t> VAT </a:t>
              </a:r>
              <a:r>
                <a:rPr lang="de-DE" sz="1600" dirty="0" err="1" smtClean="0">
                  <a:solidFill>
                    <a:schemeClr val="bg2"/>
                  </a:solidFill>
                  <a:latin typeface="+mj-lt"/>
                </a:rPr>
                <a:t>returns</a:t>
              </a:r>
              <a:endParaRPr lang="de-DE" sz="1600" dirty="0">
                <a:solidFill>
                  <a:schemeClr val="bg2"/>
                </a:solidFill>
                <a:latin typeface="+mj-lt"/>
              </a:endParaRPr>
            </a:p>
          </p:txBody>
        </p:sp>
      </p:grpSp>
      <p:sp>
        <p:nvSpPr>
          <p:cNvPr id="82" name="Oval 81"/>
          <p:cNvSpPr/>
          <p:nvPr/>
        </p:nvSpPr>
        <p:spPr bwMode="ltGray">
          <a:xfrm>
            <a:off x="5076155" y="2884895"/>
            <a:ext cx="1365914" cy="1365914"/>
          </a:xfrm>
          <a:prstGeom prst="ellipse">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dirty="0" smtClean="0">
                <a:solidFill>
                  <a:schemeClr val="bg2"/>
                </a:solidFill>
                <a:latin typeface="Georgia" pitchFamily="18" charset="0"/>
              </a:rPr>
              <a:t>Simplified </a:t>
            </a:r>
          </a:p>
          <a:p>
            <a:pPr algn="ctr"/>
            <a:r>
              <a:rPr lang="en-US" sz="1600" dirty="0" smtClean="0">
                <a:solidFill>
                  <a:schemeClr val="bg2"/>
                </a:solidFill>
                <a:latin typeface="Georgia" pitchFamily="18" charset="0"/>
              </a:rPr>
              <a:t>compliance</a:t>
            </a:r>
            <a:endParaRPr lang="en-US" sz="1600" dirty="0" smtClean="0">
              <a:solidFill>
                <a:schemeClr val="bg2"/>
              </a:solidFill>
              <a:latin typeface="Georgia" pitchFamily="18" charset="0"/>
            </a:endParaRPr>
          </a:p>
        </p:txBody>
      </p:sp>
    </p:spTree>
    <p:extLst>
      <p:ext uri="{BB962C8B-B14F-4D97-AF65-F5344CB8AC3E}">
        <p14:creationId xmlns:p14="http://schemas.microsoft.com/office/powerpoint/2010/main" val="3788570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851" y="612800"/>
            <a:ext cx="10898910" cy="806824"/>
          </a:xfrm>
        </p:spPr>
        <p:txBody>
          <a:bodyPr vert="horz" lIns="0" tIns="0" rIns="0" bIns="0" rtlCol="0" anchor="t" anchorCtr="0">
            <a:noAutofit/>
          </a:bodyPr>
          <a:lstStyle/>
          <a:p>
            <a:r>
              <a:rPr lang="en-GB" sz="2000" dirty="0"/>
              <a:t>MOSS revamp (2019)</a:t>
            </a:r>
          </a:p>
        </p:txBody>
      </p:sp>
      <p:sp>
        <p:nvSpPr>
          <p:cNvPr id="7" name="Slide Number Placeholder 6"/>
          <p:cNvSpPr>
            <a:spLocks noGrp="1"/>
          </p:cNvSpPr>
          <p:nvPr>
            <p:ph type="sldNum" sz="quarter" idx="4"/>
          </p:nvPr>
        </p:nvSpPr>
        <p:spPr/>
        <p:txBody>
          <a:bodyPr/>
          <a:lstStyle/>
          <a:p>
            <a:fld id="{FEBD7F86-1881-4698-8703-FB80B0800997}" type="slidenum">
              <a:rPr lang="en-GB" smtClean="0"/>
              <a:pPr/>
              <a:t>6</a:t>
            </a:fld>
            <a:endParaRPr lang="en-GB"/>
          </a:p>
        </p:txBody>
      </p:sp>
      <p:grpSp>
        <p:nvGrpSpPr>
          <p:cNvPr id="5" name="Group 4"/>
          <p:cNvGrpSpPr/>
          <p:nvPr/>
        </p:nvGrpSpPr>
        <p:grpSpPr>
          <a:xfrm>
            <a:off x="671079" y="1831142"/>
            <a:ext cx="5339228" cy="4406215"/>
            <a:chOff x="460726" y="2018919"/>
            <a:chExt cx="4791493" cy="4858056"/>
          </a:xfrm>
        </p:grpSpPr>
        <p:sp>
          <p:nvSpPr>
            <p:cNvPr id="17" name="Parallelogram 16"/>
            <p:cNvSpPr/>
            <p:nvPr/>
          </p:nvSpPr>
          <p:spPr bwMode="ltGray">
            <a:xfrm flipH="1">
              <a:off x="1075183" y="2018919"/>
              <a:ext cx="3888432" cy="4858056"/>
            </a:xfrm>
            <a:prstGeom prst="parallelogram">
              <a:avLst>
                <a:gd name="adj" fmla="val 77827"/>
              </a:avLst>
            </a:prstGeom>
            <a:solidFill>
              <a:srgbClr val="D5D1C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18" name="Rectangle 2"/>
            <p:cNvSpPr/>
            <p:nvPr/>
          </p:nvSpPr>
          <p:spPr bwMode="ltGray">
            <a:xfrm>
              <a:off x="1507231" y="2738999"/>
              <a:ext cx="3744987" cy="720080"/>
            </a:xfrm>
            <a:custGeom>
              <a:avLst/>
              <a:gdLst>
                <a:gd name="connsiteX0" fmla="*/ 0 w 3744987"/>
                <a:gd name="connsiteY0" fmla="*/ 0 h 720080"/>
                <a:gd name="connsiteX1" fmla="*/ 3744987 w 3744987"/>
                <a:gd name="connsiteY1" fmla="*/ 0 h 720080"/>
                <a:gd name="connsiteX2" fmla="*/ 3744987 w 3744987"/>
                <a:gd name="connsiteY2" fmla="*/ 720080 h 720080"/>
                <a:gd name="connsiteX3" fmla="*/ 0 w 3744987"/>
                <a:gd name="connsiteY3" fmla="*/ 720080 h 720080"/>
                <a:gd name="connsiteX4" fmla="*/ 0 w 3744987"/>
                <a:gd name="connsiteY4" fmla="*/ 0 h 720080"/>
                <a:gd name="connsiteX0" fmla="*/ 0 w 3744987"/>
                <a:gd name="connsiteY0" fmla="*/ 0 h 720080"/>
                <a:gd name="connsiteX1" fmla="*/ 3744987 w 3744987"/>
                <a:gd name="connsiteY1" fmla="*/ 0 h 720080"/>
                <a:gd name="connsiteX2" fmla="*/ 3744987 w 3744987"/>
                <a:gd name="connsiteY2" fmla="*/ 720080 h 720080"/>
                <a:gd name="connsiteX3" fmla="*/ 467591 w 3744987"/>
                <a:gd name="connsiteY3" fmla="*/ 720080 h 720080"/>
                <a:gd name="connsiteX4" fmla="*/ 0 w 3744987"/>
                <a:gd name="connsiteY4" fmla="*/ 0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987" h="720080">
                  <a:moveTo>
                    <a:pt x="0" y="0"/>
                  </a:moveTo>
                  <a:lnTo>
                    <a:pt x="3744987" y="0"/>
                  </a:lnTo>
                  <a:lnTo>
                    <a:pt x="3744987" y="720080"/>
                  </a:lnTo>
                  <a:lnTo>
                    <a:pt x="467591" y="720080"/>
                  </a:lnTo>
                  <a:lnTo>
                    <a:pt x="0" y="0"/>
                  </a:lnTo>
                  <a:close/>
                </a:path>
              </a:pathLst>
            </a:cu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19" name="Rectangle 2"/>
            <p:cNvSpPr/>
            <p:nvPr/>
          </p:nvSpPr>
          <p:spPr bwMode="ltGray">
            <a:xfrm flipH="1" flipV="1">
              <a:off x="460726" y="3520985"/>
              <a:ext cx="2869230" cy="736821"/>
            </a:xfrm>
            <a:custGeom>
              <a:avLst/>
              <a:gdLst>
                <a:gd name="connsiteX0" fmla="*/ 0 w 3744987"/>
                <a:gd name="connsiteY0" fmla="*/ 0 h 720080"/>
                <a:gd name="connsiteX1" fmla="*/ 3744987 w 3744987"/>
                <a:gd name="connsiteY1" fmla="*/ 0 h 720080"/>
                <a:gd name="connsiteX2" fmla="*/ 3744987 w 3744987"/>
                <a:gd name="connsiteY2" fmla="*/ 720080 h 720080"/>
                <a:gd name="connsiteX3" fmla="*/ 0 w 3744987"/>
                <a:gd name="connsiteY3" fmla="*/ 720080 h 720080"/>
                <a:gd name="connsiteX4" fmla="*/ 0 w 3744987"/>
                <a:gd name="connsiteY4" fmla="*/ 0 h 720080"/>
                <a:gd name="connsiteX0" fmla="*/ 0 w 3744987"/>
                <a:gd name="connsiteY0" fmla="*/ 0 h 720080"/>
                <a:gd name="connsiteX1" fmla="*/ 3744987 w 3744987"/>
                <a:gd name="connsiteY1" fmla="*/ 0 h 720080"/>
                <a:gd name="connsiteX2" fmla="*/ 3744987 w 3744987"/>
                <a:gd name="connsiteY2" fmla="*/ 720080 h 720080"/>
                <a:gd name="connsiteX3" fmla="*/ 467591 w 3744987"/>
                <a:gd name="connsiteY3" fmla="*/ 720080 h 720080"/>
                <a:gd name="connsiteX4" fmla="*/ 0 w 3744987"/>
                <a:gd name="connsiteY4" fmla="*/ 0 h 720080"/>
                <a:gd name="connsiteX0" fmla="*/ 0 w 3744987"/>
                <a:gd name="connsiteY0" fmla="*/ 0 h 730471"/>
                <a:gd name="connsiteX1" fmla="*/ 3744987 w 3744987"/>
                <a:gd name="connsiteY1" fmla="*/ 0 h 730471"/>
                <a:gd name="connsiteX2" fmla="*/ 3744987 w 3744987"/>
                <a:gd name="connsiteY2" fmla="*/ 720080 h 730471"/>
                <a:gd name="connsiteX3" fmla="*/ 563391 w 3744987"/>
                <a:gd name="connsiteY3" fmla="*/ 730471 h 730471"/>
                <a:gd name="connsiteX4" fmla="*/ 0 w 3744987"/>
                <a:gd name="connsiteY4" fmla="*/ 0 h 730471"/>
                <a:gd name="connsiteX0" fmla="*/ 0 w 3744987"/>
                <a:gd name="connsiteY0" fmla="*/ 0 h 733646"/>
                <a:gd name="connsiteX1" fmla="*/ 3744987 w 3744987"/>
                <a:gd name="connsiteY1" fmla="*/ 0 h 733646"/>
                <a:gd name="connsiteX2" fmla="*/ 3744987 w 3744987"/>
                <a:gd name="connsiteY2" fmla="*/ 720080 h 733646"/>
                <a:gd name="connsiteX3" fmla="*/ 605209 w 3744987"/>
                <a:gd name="connsiteY3" fmla="*/ 733646 h 733646"/>
                <a:gd name="connsiteX4" fmla="*/ 0 w 3744987"/>
                <a:gd name="connsiteY4" fmla="*/ 0 h 733646"/>
                <a:gd name="connsiteX0" fmla="*/ 0 w 3728260"/>
                <a:gd name="connsiteY0" fmla="*/ 0 h 736821"/>
                <a:gd name="connsiteX1" fmla="*/ 3728260 w 3728260"/>
                <a:gd name="connsiteY1" fmla="*/ 3175 h 736821"/>
                <a:gd name="connsiteX2" fmla="*/ 3728260 w 3728260"/>
                <a:gd name="connsiteY2" fmla="*/ 723255 h 736821"/>
                <a:gd name="connsiteX3" fmla="*/ 588482 w 3728260"/>
                <a:gd name="connsiteY3" fmla="*/ 736821 h 736821"/>
                <a:gd name="connsiteX4" fmla="*/ 0 w 3728260"/>
                <a:gd name="connsiteY4" fmla="*/ 0 h 736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8260" h="736821">
                  <a:moveTo>
                    <a:pt x="0" y="0"/>
                  </a:moveTo>
                  <a:lnTo>
                    <a:pt x="3728260" y="3175"/>
                  </a:lnTo>
                  <a:lnTo>
                    <a:pt x="3728260" y="723255"/>
                  </a:lnTo>
                  <a:lnTo>
                    <a:pt x="588482" y="736821"/>
                  </a:lnTo>
                  <a:lnTo>
                    <a:pt x="0" y="0"/>
                  </a:lnTo>
                  <a:close/>
                </a:path>
              </a:pathLst>
            </a:custGeom>
            <a:solidFill>
              <a:schemeClr val="accent4">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20" name="Rectangle 2"/>
            <p:cNvSpPr/>
            <p:nvPr/>
          </p:nvSpPr>
          <p:spPr bwMode="ltGray">
            <a:xfrm>
              <a:off x="2513129" y="4319712"/>
              <a:ext cx="2739090" cy="723255"/>
            </a:xfrm>
            <a:custGeom>
              <a:avLst/>
              <a:gdLst>
                <a:gd name="connsiteX0" fmla="*/ 0 w 3744987"/>
                <a:gd name="connsiteY0" fmla="*/ 0 h 720080"/>
                <a:gd name="connsiteX1" fmla="*/ 3744987 w 3744987"/>
                <a:gd name="connsiteY1" fmla="*/ 0 h 720080"/>
                <a:gd name="connsiteX2" fmla="*/ 3744987 w 3744987"/>
                <a:gd name="connsiteY2" fmla="*/ 720080 h 720080"/>
                <a:gd name="connsiteX3" fmla="*/ 0 w 3744987"/>
                <a:gd name="connsiteY3" fmla="*/ 720080 h 720080"/>
                <a:gd name="connsiteX4" fmla="*/ 0 w 3744987"/>
                <a:gd name="connsiteY4" fmla="*/ 0 h 720080"/>
                <a:gd name="connsiteX0" fmla="*/ 0 w 3744987"/>
                <a:gd name="connsiteY0" fmla="*/ 0 h 720080"/>
                <a:gd name="connsiteX1" fmla="*/ 3744987 w 3744987"/>
                <a:gd name="connsiteY1" fmla="*/ 0 h 720080"/>
                <a:gd name="connsiteX2" fmla="*/ 3744987 w 3744987"/>
                <a:gd name="connsiteY2" fmla="*/ 720080 h 720080"/>
                <a:gd name="connsiteX3" fmla="*/ 467591 w 3744987"/>
                <a:gd name="connsiteY3" fmla="*/ 720080 h 720080"/>
                <a:gd name="connsiteX4" fmla="*/ 0 w 3744987"/>
                <a:gd name="connsiteY4" fmla="*/ 0 h 720080"/>
                <a:gd name="connsiteX0" fmla="*/ 0 w 3664286"/>
                <a:gd name="connsiteY0" fmla="*/ 0 h 720080"/>
                <a:gd name="connsiteX1" fmla="*/ 3664286 w 3664286"/>
                <a:gd name="connsiteY1" fmla="*/ 0 h 720080"/>
                <a:gd name="connsiteX2" fmla="*/ 3664286 w 3664286"/>
                <a:gd name="connsiteY2" fmla="*/ 720080 h 720080"/>
                <a:gd name="connsiteX3" fmla="*/ 386890 w 3664286"/>
                <a:gd name="connsiteY3" fmla="*/ 720080 h 720080"/>
                <a:gd name="connsiteX4" fmla="*/ 0 w 3664286"/>
                <a:gd name="connsiteY4" fmla="*/ 0 h 720080"/>
                <a:gd name="connsiteX0" fmla="*/ 0 w 3664286"/>
                <a:gd name="connsiteY0" fmla="*/ 0 h 723255"/>
                <a:gd name="connsiteX1" fmla="*/ 3664286 w 3664286"/>
                <a:gd name="connsiteY1" fmla="*/ 0 h 723255"/>
                <a:gd name="connsiteX2" fmla="*/ 3664286 w 3664286"/>
                <a:gd name="connsiteY2" fmla="*/ 720080 h 723255"/>
                <a:gd name="connsiteX3" fmla="*/ 595014 w 3664286"/>
                <a:gd name="connsiteY3" fmla="*/ 723255 h 723255"/>
                <a:gd name="connsiteX4" fmla="*/ 0 w 3664286"/>
                <a:gd name="connsiteY4" fmla="*/ 0 h 723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286" h="723255">
                  <a:moveTo>
                    <a:pt x="0" y="0"/>
                  </a:moveTo>
                  <a:lnTo>
                    <a:pt x="3664286" y="0"/>
                  </a:lnTo>
                  <a:lnTo>
                    <a:pt x="3664286" y="720080"/>
                  </a:lnTo>
                  <a:lnTo>
                    <a:pt x="595014" y="723255"/>
                  </a:lnTo>
                  <a:lnTo>
                    <a:pt x="0" y="0"/>
                  </a:lnTo>
                  <a:close/>
                </a:path>
              </a:pathLst>
            </a:cu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21" name="Rectangle 2"/>
            <p:cNvSpPr/>
            <p:nvPr/>
          </p:nvSpPr>
          <p:spPr bwMode="ltGray">
            <a:xfrm flipH="1" flipV="1">
              <a:off x="499241" y="5109635"/>
              <a:ext cx="3816697" cy="730472"/>
            </a:xfrm>
            <a:custGeom>
              <a:avLst/>
              <a:gdLst>
                <a:gd name="connsiteX0" fmla="*/ 0 w 3744987"/>
                <a:gd name="connsiteY0" fmla="*/ 0 h 720080"/>
                <a:gd name="connsiteX1" fmla="*/ 3744987 w 3744987"/>
                <a:gd name="connsiteY1" fmla="*/ 0 h 720080"/>
                <a:gd name="connsiteX2" fmla="*/ 3744987 w 3744987"/>
                <a:gd name="connsiteY2" fmla="*/ 720080 h 720080"/>
                <a:gd name="connsiteX3" fmla="*/ 0 w 3744987"/>
                <a:gd name="connsiteY3" fmla="*/ 720080 h 720080"/>
                <a:gd name="connsiteX4" fmla="*/ 0 w 3744987"/>
                <a:gd name="connsiteY4" fmla="*/ 0 h 720080"/>
                <a:gd name="connsiteX0" fmla="*/ 0 w 3744987"/>
                <a:gd name="connsiteY0" fmla="*/ 0 h 720080"/>
                <a:gd name="connsiteX1" fmla="*/ 3744987 w 3744987"/>
                <a:gd name="connsiteY1" fmla="*/ 0 h 720080"/>
                <a:gd name="connsiteX2" fmla="*/ 3744987 w 3744987"/>
                <a:gd name="connsiteY2" fmla="*/ 720080 h 720080"/>
                <a:gd name="connsiteX3" fmla="*/ 467591 w 3744987"/>
                <a:gd name="connsiteY3" fmla="*/ 720080 h 720080"/>
                <a:gd name="connsiteX4" fmla="*/ 0 w 3744987"/>
                <a:gd name="connsiteY4" fmla="*/ 0 h 720080"/>
                <a:gd name="connsiteX0" fmla="*/ 0 w 3744987"/>
                <a:gd name="connsiteY0" fmla="*/ 0 h 730471"/>
                <a:gd name="connsiteX1" fmla="*/ 3744987 w 3744987"/>
                <a:gd name="connsiteY1" fmla="*/ 0 h 730471"/>
                <a:gd name="connsiteX2" fmla="*/ 3744987 w 3744987"/>
                <a:gd name="connsiteY2" fmla="*/ 720080 h 730471"/>
                <a:gd name="connsiteX3" fmla="*/ 563391 w 3744987"/>
                <a:gd name="connsiteY3" fmla="*/ 730471 h 730471"/>
                <a:gd name="connsiteX4" fmla="*/ 0 w 3744987"/>
                <a:gd name="connsiteY4" fmla="*/ 0 h 730471"/>
                <a:gd name="connsiteX0" fmla="*/ 0 w 3744987"/>
                <a:gd name="connsiteY0" fmla="*/ 0 h 725709"/>
                <a:gd name="connsiteX1" fmla="*/ 3744987 w 3744987"/>
                <a:gd name="connsiteY1" fmla="*/ 0 h 725709"/>
                <a:gd name="connsiteX2" fmla="*/ 3744987 w 3744987"/>
                <a:gd name="connsiteY2" fmla="*/ 720080 h 725709"/>
                <a:gd name="connsiteX3" fmla="*/ 300553 w 3744987"/>
                <a:gd name="connsiteY3" fmla="*/ 725709 h 725709"/>
                <a:gd name="connsiteX4" fmla="*/ 0 w 3744987"/>
                <a:gd name="connsiteY4" fmla="*/ 0 h 725709"/>
                <a:gd name="connsiteX0" fmla="*/ 0 w 3900743"/>
                <a:gd name="connsiteY0" fmla="*/ 0 h 730472"/>
                <a:gd name="connsiteX1" fmla="*/ 3900743 w 3900743"/>
                <a:gd name="connsiteY1" fmla="*/ 4763 h 730472"/>
                <a:gd name="connsiteX2" fmla="*/ 3900743 w 3900743"/>
                <a:gd name="connsiteY2" fmla="*/ 724843 h 730472"/>
                <a:gd name="connsiteX3" fmla="*/ 456309 w 3900743"/>
                <a:gd name="connsiteY3" fmla="*/ 730472 h 730472"/>
                <a:gd name="connsiteX4" fmla="*/ 0 w 3900743"/>
                <a:gd name="connsiteY4" fmla="*/ 0 h 730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0743" h="730472">
                  <a:moveTo>
                    <a:pt x="0" y="0"/>
                  </a:moveTo>
                  <a:lnTo>
                    <a:pt x="3900743" y="4763"/>
                  </a:lnTo>
                  <a:lnTo>
                    <a:pt x="3900743" y="724843"/>
                  </a:lnTo>
                  <a:lnTo>
                    <a:pt x="456309" y="730472"/>
                  </a:lnTo>
                  <a:lnTo>
                    <a:pt x="0" y="0"/>
                  </a:lnTo>
                  <a:close/>
                </a:path>
              </a:pathLst>
            </a:custGeom>
            <a:solidFill>
              <a:srgbClr val="EB8C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grpSp>
      <p:sp>
        <p:nvSpPr>
          <p:cNvPr id="22" name="TextBox 21"/>
          <p:cNvSpPr txBox="1"/>
          <p:nvPr/>
        </p:nvSpPr>
        <p:spPr>
          <a:xfrm>
            <a:off x="2456128" y="2575332"/>
            <a:ext cx="609056" cy="463075"/>
          </a:xfrm>
          <a:prstGeom prst="rect">
            <a:avLst/>
          </a:prstGeom>
          <a:noFill/>
        </p:spPr>
        <p:txBody>
          <a:bodyPr wrap="square" lIns="0" tIns="0" rIns="0" bIns="0" rtlCol="0">
            <a:noAutofit/>
          </a:bodyPr>
          <a:lstStyle/>
          <a:p>
            <a:pPr>
              <a:spcAft>
                <a:spcPts val="816"/>
              </a:spcAft>
            </a:pPr>
            <a:r>
              <a:rPr lang="en-GB" sz="2540" b="1" i="1" dirty="0">
                <a:solidFill>
                  <a:schemeClr val="bg1"/>
                </a:solidFill>
                <a:latin typeface="Georgia" pitchFamily="18" charset="0"/>
              </a:rPr>
              <a:t>01</a:t>
            </a:r>
          </a:p>
        </p:txBody>
      </p:sp>
      <p:sp>
        <p:nvSpPr>
          <p:cNvPr id="23" name="TextBox 22"/>
          <p:cNvSpPr txBox="1"/>
          <p:nvPr/>
        </p:nvSpPr>
        <p:spPr>
          <a:xfrm>
            <a:off x="3005141" y="3306389"/>
            <a:ext cx="609056" cy="463075"/>
          </a:xfrm>
          <a:prstGeom prst="rect">
            <a:avLst/>
          </a:prstGeom>
          <a:noFill/>
        </p:spPr>
        <p:txBody>
          <a:bodyPr wrap="square" lIns="0" tIns="0" rIns="0" bIns="0" rtlCol="0">
            <a:noAutofit/>
          </a:bodyPr>
          <a:lstStyle/>
          <a:p>
            <a:pPr>
              <a:spcAft>
                <a:spcPts val="816"/>
              </a:spcAft>
            </a:pPr>
            <a:r>
              <a:rPr lang="en-GB" sz="2540" b="1" i="1" dirty="0">
                <a:solidFill>
                  <a:schemeClr val="bg1"/>
                </a:solidFill>
                <a:latin typeface="Georgia" pitchFamily="18" charset="0"/>
              </a:rPr>
              <a:t>02</a:t>
            </a:r>
          </a:p>
        </p:txBody>
      </p:sp>
      <p:sp>
        <p:nvSpPr>
          <p:cNvPr id="24" name="TextBox 23"/>
          <p:cNvSpPr txBox="1"/>
          <p:nvPr/>
        </p:nvSpPr>
        <p:spPr>
          <a:xfrm>
            <a:off x="3563774" y="3983159"/>
            <a:ext cx="609056" cy="463075"/>
          </a:xfrm>
          <a:prstGeom prst="rect">
            <a:avLst/>
          </a:prstGeom>
          <a:noFill/>
        </p:spPr>
        <p:txBody>
          <a:bodyPr wrap="square" lIns="0" tIns="0" rIns="0" bIns="0" rtlCol="0">
            <a:noAutofit/>
          </a:bodyPr>
          <a:lstStyle/>
          <a:p>
            <a:pPr>
              <a:spcAft>
                <a:spcPts val="816"/>
              </a:spcAft>
            </a:pPr>
            <a:r>
              <a:rPr lang="en-GB" sz="2540" b="1" i="1" dirty="0">
                <a:solidFill>
                  <a:schemeClr val="bg1"/>
                </a:solidFill>
                <a:latin typeface="Georgia" pitchFamily="18" charset="0"/>
              </a:rPr>
              <a:t>03</a:t>
            </a:r>
          </a:p>
        </p:txBody>
      </p:sp>
      <p:sp>
        <p:nvSpPr>
          <p:cNvPr id="25" name="TextBox 24"/>
          <p:cNvSpPr txBox="1"/>
          <p:nvPr/>
        </p:nvSpPr>
        <p:spPr>
          <a:xfrm>
            <a:off x="4121280" y="4705316"/>
            <a:ext cx="609056" cy="463075"/>
          </a:xfrm>
          <a:prstGeom prst="rect">
            <a:avLst/>
          </a:prstGeom>
          <a:noFill/>
        </p:spPr>
        <p:txBody>
          <a:bodyPr wrap="square" lIns="0" tIns="0" rIns="0" bIns="0" rtlCol="0">
            <a:noAutofit/>
          </a:bodyPr>
          <a:lstStyle/>
          <a:p>
            <a:pPr>
              <a:spcAft>
                <a:spcPts val="816"/>
              </a:spcAft>
            </a:pPr>
            <a:r>
              <a:rPr lang="en-GB" sz="2540" b="1" i="1" dirty="0">
                <a:solidFill>
                  <a:schemeClr val="bg1"/>
                </a:solidFill>
                <a:latin typeface="Georgia" pitchFamily="18" charset="0"/>
              </a:rPr>
              <a:t>04</a:t>
            </a:r>
          </a:p>
        </p:txBody>
      </p:sp>
      <p:sp>
        <p:nvSpPr>
          <p:cNvPr id="35" name="TextBox 34"/>
          <p:cNvSpPr txBox="1"/>
          <p:nvPr/>
        </p:nvSpPr>
        <p:spPr>
          <a:xfrm>
            <a:off x="3237186" y="2614962"/>
            <a:ext cx="2781758" cy="457174"/>
          </a:xfrm>
          <a:prstGeom prst="rect">
            <a:avLst/>
          </a:prstGeom>
          <a:noFill/>
        </p:spPr>
        <p:txBody>
          <a:bodyPr wrap="square" lIns="0" tIns="0" rIns="0" bIns="0" rtlCol="0">
            <a:noAutofit/>
          </a:bodyPr>
          <a:lstStyle/>
          <a:p>
            <a:pPr>
              <a:spcAft>
                <a:spcPts val="816"/>
              </a:spcAft>
            </a:pPr>
            <a:r>
              <a:rPr lang="en-GB" sz="1400" dirty="0">
                <a:solidFill>
                  <a:schemeClr val="bg1"/>
                </a:solidFill>
                <a:latin typeface="Georgia" pitchFamily="18" charset="0"/>
              </a:rPr>
              <a:t>P</a:t>
            </a:r>
            <a:r>
              <a:rPr lang="en-GB" sz="1400" dirty="0" smtClean="0">
                <a:solidFill>
                  <a:schemeClr val="bg1"/>
                </a:solidFill>
                <a:latin typeface="Georgia" pitchFamily="18" charset="0"/>
              </a:rPr>
              <a:t>lace of supply - optional EUR 10,000 EU wide </a:t>
            </a:r>
            <a:r>
              <a:rPr lang="en-GB" sz="1400" dirty="0" smtClean="0">
                <a:solidFill>
                  <a:schemeClr val="bg1"/>
                </a:solidFill>
                <a:latin typeface="Georgia" pitchFamily="18" charset="0"/>
              </a:rPr>
              <a:t>threshold (MUST)</a:t>
            </a:r>
            <a:endParaRPr lang="en-GB" sz="1400" dirty="0">
              <a:solidFill>
                <a:schemeClr val="bg1"/>
              </a:solidFill>
              <a:latin typeface="Georgia" pitchFamily="18" charset="0"/>
            </a:endParaRPr>
          </a:p>
        </p:txBody>
      </p:sp>
      <p:sp>
        <p:nvSpPr>
          <p:cNvPr id="36" name="TextBox 35"/>
          <p:cNvSpPr txBox="1"/>
          <p:nvPr/>
        </p:nvSpPr>
        <p:spPr>
          <a:xfrm>
            <a:off x="720437" y="3215575"/>
            <a:ext cx="2176933" cy="383875"/>
          </a:xfrm>
          <a:prstGeom prst="rect">
            <a:avLst/>
          </a:prstGeom>
          <a:noFill/>
        </p:spPr>
        <p:txBody>
          <a:bodyPr wrap="square" lIns="0" tIns="0" rIns="0" bIns="0" rtlCol="0">
            <a:noAutofit/>
          </a:bodyPr>
          <a:lstStyle/>
          <a:p>
            <a:pPr>
              <a:spcAft>
                <a:spcPts val="816"/>
              </a:spcAft>
            </a:pPr>
            <a:r>
              <a:rPr lang="en-GB" sz="1400" dirty="0" smtClean="0">
                <a:solidFill>
                  <a:schemeClr val="bg1"/>
                </a:solidFill>
                <a:latin typeface="Georgia" pitchFamily="18" charset="0"/>
              </a:rPr>
              <a:t>Customer location evidence </a:t>
            </a:r>
            <a:r>
              <a:rPr lang="en-GB" sz="1400" dirty="0" smtClean="0">
                <a:solidFill>
                  <a:schemeClr val="bg1"/>
                </a:solidFill>
                <a:latin typeface="Georgia" pitchFamily="18" charset="0"/>
              </a:rPr>
              <a:t>– EUR </a:t>
            </a:r>
            <a:r>
              <a:rPr lang="en-GB" sz="1400" dirty="0" smtClean="0">
                <a:solidFill>
                  <a:schemeClr val="bg1"/>
                </a:solidFill>
                <a:latin typeface="Georgia" pitchFamily="18" charset="0"/>
              </a:rPr>
              <a:t>100,000 EU wide threshold</a:t>
            </a:r>
            <a:endParaRPr lang="en-GB" sz="1400" dirty="0">
              <a:solidFill>
                <a:schemeClr val="bg1"/>
              </a:solidFill>
              <a:latin typeface="Georgia" pitchFamily="18" charset="0"/>
            </a:endParaRPr>
          </a:p>
        </p:txBody>
      </p:sp>
      <p:sp>
        <p:nvSpPr>
          <p:cNvPr id="37" name="TextBox 36"/>
          <p:cNvSpPr txBox="1"/>
          <p:nvPr/>
        </p:nvSpPr>
        <p:spPr>
          <a:xfrm>
            <a:off x="4389885" y="4057599"/>
            <a:ext cx="1533895" cy="457174"/>
          </a:xfrm>
          <a:prstGeom prst="rect">
            <a:avLst/>
          </a:prstGeom>
          <a:noFill/>
        </p:spPr>
        <p:txBody>
          <a:bodyPr wrap="square" lIns="0" tIns="0" rIns="0" bIns="0" rtlCol="0">
            <a:noAutofit/>
          </a:bodyPr>
          <a:lstStyle/>
          <a:p>
            <a:pPr>
              <a:spcAft>
                <a:spcPts val="816"/>
              </a:spcAft>
            </a:pPr>
            <a:r>
              <a:rPr lang="en-GB" sz="1400" dirty="0" smtClean="0">
                <a:solidFill>
                  <a:schemeClr val="bg1"/>
                </a:solidFill>
                <a:latin typeface="Georgia" pitchFamily="18" charset="0"/>
              </a:rPr>
              <a:t>Supplier location invoicing rules</a:t>
            </a:r>
            <a:endParaRPr lang="en-GB" sz="1400" dirty="0">
              <a:solidFill>
                <a:schemeClr val="bg1"/>
              </a:solidFill>
              <a:latin typeface="Georgia" pitchFamily="18" charset="0"/>
            </a:endParaRPr>
          </a:p>
        </p:txBody>
      </p:sp>
      <p:sp>
        <p:nvSpPr>
          <p:cNvPr id="38" name="TextBox 37"/>
          <p:cNvSpPr txBox="1"/>
          <p:nvPr/>
        </p:nvSpPr>
        <p:spPr>
          <a:xfrm>
            <a:off x="785996" y="4753229"/>
            <a:ext cx="2353191" cy="457174"/>
          </a:xfrm>
          <a:prstGeom prst="rect">
            <a:avLst/>
          </a:prstGeom>
          <a:noFill/>
        </p:spPr>
        <p:txBody>
          <a:bodyPr wrap="square" lIns="0" tIns="0" rIns="0" bIns="0" rtlCol="0">
            <a:noAutofit/>
          </a:bodyPr>
          <a:lstStyle/>
          <a:p>
            <a:pPr>
              <a:spcAft>
                <a:spcPts val="816"/>
              </a:spcAft>
            </a:pPr>
            <a:r>
              <a:rPr lang="en-GB" sz="1400" dirty="0" smtClean="0">
                <a:solidFill>
                  <a:schemeClr val="bg1"/>
                </a:solidFill>
                <a:latin typeface="Georgia" pitchFamily="18" charset="0"/>
              </a:rPr>
              <a:t>EU VAT </a:t>
            </a:r>
            <a:r>
              <a:rPr lang="en-GB" sz="1400" dirty="0">
                <a:solidFill>
                  <a:schemeClr val="bg1"/>
                </a:solidFill>
                <a:latin typeface="Georgia" pitchFamily="18" charset="0"/>
              </a:rPr>
              <a:t>registered n</a:t>
            </a:r>
            <a:r>
              <a:rPr lang="en-GB" sz="1400" dirty="0" smtClean="0">
                <a:solidFill>
                  <a:schemeClr val="bg1"/>
                </a:solidFill>
                <a:latin typeface="Georgia" pitchFamily="18" charset="0"/>
              </a:rPr>
              <a:t>on-EU </a:t>
            </a:r>
            <a:r>
              <a:rPr lang="en-GB" sz="1400" dirty="0" smtClean="0">
                <a:solidFill>
                  <a:schemeClr val="bg1"/>
                </a:solidFill>
                <a:latin typeface="Georgia" pitchFamily="18" charset="0"/>
              </a:rPr>
              <a:t>suppliers </a:t>
            </a:r>
            <a:r>
              <a:rPr lang="en-GB" sz="1400" dirty="0" smtClean="0">
                <a:solidFill>
                  <a:schemeClr val="bg1"/>
                </a:solidFill>
                <a:latin typeface="Georgia" pitchFamily="18" charset="0"/>
              </a:rPr>
              <a:t>allowed</a:t>
            </a:r>
            <a:endParaRPr lang="en-GB" sz="1400" dirty="0">
              <a:solidFill>
                <a:schemeClr val="bg1"/>
              </a:solidFill>
              <a:latin typeface="Georgia" pitchFamily="18" charset="0"/>
            </a:endParaRPr>
          </a:p>
        </p:txBody>
      </p:sp>
      <p:grpSp>
        <p:nvGrpSpPr>
          <p:cNvPr id="3" name="Group 2"/>
          <p:cNvGrpSpPr/>
          <p:nvPr/>
        </p:nvGrpSpPr>
        <p:grpSpPr>
          <a:xfrm>
            <a:off x="6983101" y="2650143"/>
            <a:ext cx="4136844" cy="2518869"/>
            <a:chOff x="6324768" y="2921905"/>
            <a:chExt cx="3417781" cy="2777169"/>
          </a:xfrm>
        </p:grpSpPr>
        <p:sp>
          <p:nvSpPr>
            <p:cNvPr id="45" name="Rectangle 44"/>
            <p:cNvSpPr/>
            <p:nvPr/>
          </p:nvSpPr>
          <p:spPr bwMode="ltGray">
            <a:xfrm>
              <a:off x="6324768" y="3598858"/>
              <a:ext cx="2835510" cy="576064"/>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mj-lt"/>
              </a:endParaRPr>
            </a:p>
          </p:txBody>
        </p:sp>
        <p:grpSp>
          <p:nvGrpSpPr>
            <p:cNvPr id="46" name="Group 45"/>
            <p:cNvGrpSpPr/>
            <p:nvPr/>
          </p:nvGrpSpPr>
          <p:grpSpPr>
            <a:xfrm>
              <a:off x="8978375" y="3513096"/>
              <a:ext cx="747588" cy="747588"/>
              <a:chOff x="3169457" y="2595035"/>
              <a:chExt cx="747588" cy="747588"/>
            </a:xfrm>
          </p:grpSpPr>
          <p:sp>
            <p:nvSpPr>
              <p:cNvPr id="47" name="Oval 46"/>
              <p:cNvSpPr/>
              <p:nvPr/>
            </p:nvSpPr>
            <p:spPr bwMode="ltGray">
              <a:xfrm>
                <a:off x="3169457" y="2595035"/>
                <a:ext cx="747588" cy="747588"/>
              </a:xfrm>
              <a:prstGeom prst="ellipse">
                <a:avLst/>
              </a:prstGeom>
              <a:solidFill>
                <a:schemeClr val="bg1"/>
              </a:solidFill>
              <a:ln w="38100">
                <a:solidFill>
                  <a:srgbClr val="968C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mj-lt"/>
                </a:endParaRPr>
              </a:p>
            </p:txBody>
          </p:sp>
          <p:sp>
            <p:nvSpPr>
              <p:cNvPr id="48" name="TextBox 47"/>
              <p:cNvSpPr txBox="1"/>
              <p:nvPr/>
            </p:nvSpPr>
            <p:spPr>
              <a:xfrm>
                <a:off x="3195111" y="2820030"/>
                <a:ext cx="696280" cy="307082"/>
              </a:xfrm>
              <a:prstGeom prst="rect">
                <a:avLst/>
              </a:prstGeom>
              <a:noFill/>
            </p:spPr>
            <p:txBody>
              <a:bodyPr wrap="square" lIns="0" tIns="0" rIns="0" bIns="0" rtlCol="0">
                <a:noAutofit/>
              </a:bodyPr>
              <a:lstStyle/>
              <a:p>
                <a:pPr algn="ctr">
                  <a:spcAft>
                    <a:spcPts val="816"/>
                  </a:spcAft>
                </a:pPr>
                <a:r>
                  <a:rPr lang="en-GB" sz="1814" b="1" i="1" dirty="0" smtClean="0">
                    <a:solidFill>
                      <a:schemeClr val="accent4"/>
                    </a:solidFill>
                    <a:latin typeface="+mj-lt"/>
                  </a:rPr>
                  <a:t>05</a:t>
                </a:r>
                <a:endParaRPr lang="en-GB" sz="1814" b="1" i="1" dirty="0">
                  <a:solidFill>
                    <a:schemeClr val="accent4"/>
                  </a:solidFill>
                  <a:latin typeface="+mj-lt"/>
                </a:endParaRPr>
              </a:p>
            </p:txBody>
          </p:sp>
        </p:grpSp>
        <p:sp>
          <p:nvSpPr>
            <p:cNvPr id="50" name="Rectangle 49"/>
            <p:cNvSpPr/>
            <p:nvPr/>
          </p:nvSpPr>
          <p:spPr bwMode="ltGray">
            <a:xfrm>
              <a:off x="6324768" y="4438951"/>
              <a:ext cx="3161926" cy="576064"/>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mj-lt"/>
              </a:endParaRPr>
            </a:p>
          </p:txBody>
        </p:sp>
        <p:grpSp>
          <p:nvGrpSpPr>
            <p:cNvPr id="51" name="Group 50"/>
            <p:cNvGrpSpPr/>
            <p:nvPr/>
          </p:nvGrpSpPr>
          <p:grpSpPr>
            <a:xfrm>
              <a:off x="8994961" y="4351924"/>
              <a:ext cx="747588" cy="747588"/>
              <a:chOff x="3186043" y="3382032"/>
              <a:chExt cx="747588" cy="747588"/>
            </a:xfrm>
          </p:grpSpPr>
          <p:sp>
            <p:nvSpPr>
              <p:cNvPr id="52" name="Oval 51"/>
              <p:cNvSpPr/>
              <p:nvPr/>
            </p:nvSpPr>
            <p:spPr bwMode="ltGray">
              <a:xfrm>
                <a:off x="3186043" y="3382032"/>
                <a:ext cx="747588" cy="747588"/>
              </a:xfrm>
              <a:prstGeom prst="ellipse">
                <a:avLst/>
              </a:prstGeom>
              <a:solidFill>
                <a:schemeClr val="bg1"/>
              </a:solidFill>
              <a:ln w="38100">
                <a:solidFill>
                  <a:srgbClr val="968C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mj-lt"/>
                </a:endParaRPr>
              </a:p>
            </p:txBody>
          </p:sp>
          <p:sp>
            <p:nvSpPr>
              <p:cNvPr id="53" name="TextBox 52"/>
              <p:cNvSpPr txBox="1"/>
              <p:nvPr/>
            </p:nvSpPr>
            <p:spPr>
              <a:xfrm>
                <a:off x="3199363" y="3593425"/>
                <a:ext cx="696280" cy="307082"/>
              </a:xfrm>
              <a:prstGeom prst="rect">
                <a:avLst/>
              </a:prstGeom>
              <a:noFill/>
            </p:spPr>
            <p:txBody>
              <a:bodyPr wrap="square" lIns="0" tIns="0" rIns="0" bIns="0" rtlCol="0">
                <a:noAutofit/>
              </a:bodyPr>
              <a:lstStyle/>
              <a:p>
                <a:pPr algn="ctr">
                  <a:spcAft>
                    <a:spcPts val="816"/>
                  </a:spcAft>
                </a:pPr>
                <a:r>
                  <a:rPr lang="en-GB" sz="1814" b="1" i="1" dirty="0" smtClean="0">
                    <a:solidFill>
                      <a:schemeClr val="accent3"/>
                    </a:solidFill>
                    <a:latin typeface="+mj-lt"/>
                  </a:rPr>
                  <a:t>06</a:t>
                </a:r>
                <a:endParaRPr lang="en-GB" sz="1814" b="1" i="1" dirty="0">
                  <a:solidFill>
                    <a:schemeClr val="accent3"/>
                  </a:solidFill>
                  <a:latin typeface="+mj-lt"/>
                </a:endParaRPr>
              </a:p>
            </p:txBody>
          </p:sp>
        </p:grpSp>
        <p:sp>
          <p:nvSpPr>
            <p:cNvPr id="55" name="Freeform 201"/>
            <p:cNvSpPr>
              <a:spLocks noEditPoints="1"/>
            </p:cNvSpPr>
            <p:nvPr/>
          </p:nvSpPr>
          <p:spPr bwMode="auto">
            <a:xfrm>
              <a:off x="6450384" y="2921905"/>
              <a:ext cx="428625" cy="304800"/>
            </a:xfrm>
            <a:custGeom>
              <a:avLst/>
              <a:gdLst>
                <a:gd name="T0" fmla="*/ 67 w 812"/>
                <a:gd name="T1" fmla="*/ 0 h 576"/>
                <a:gd name="T2" fmla="*/ 30 w 812"/>
                <a:gd name="T3" fmla="*/ 12 h 576"/>
                <a:gd name="T4" fmla="*/ 5 w 812"/>
                <a:gd name="T5" fmla="*/ 43 h 576"/>
                <a:gd name="T6" fmla="*/ 0 w 812"/>
                <a:gd name="T7" fmla="*/ 390 h 576"/>
                <a:gd name="T8" fmla="*/ 5 w 812"/>
                <a:gd name="T9" fmla="*/ 416 h 576"/>
                <a:gd name="T10" fmla="*/ 30 w 812"/>
                <a:gd name="T11" fmla="*/ 446 h 576"/>
                <a:gd name="T12" fmla="*/ 67 w 812"/>
                <a:gd name="T13" fmla="*/ 457 h 576"/>
                <a:gd name="T14" fmla="*/ 101 w 812"/>
                <a:gd name="T15" fmla="*/ 509 h 576"/>
                <a:gd name="T16" fmla="*/ 473 w 812"/>
                <a:gd name="T17" fmla="*/ 509 h 576"/>
                <a:gd name="T18" fmla="*/ 507 w 812"/>
                <a:gd name="T19" fmla="*/ 457 h 576"/>
                <a:gd name="T20" fmla="*/ 534 w 812"/>
                <a:gd name="T21" fmla="*/ 452 h 576"/>
                <a:gd name="T22" fmla="*/ 564 w 812"/>
                <a:gd name="T23" fmla="*/ 428 h 576"/>
                <a:gd name="T24" fmla="*/ 575 w 812"/>
                <a:gd name="T25" fmla="*/ 390 h 576"/>
                <a:gd name="T26" fmla="*/ 574 w 812"/>
                <a:gd name="T27" fmla="*/ 55 h 576"/>
                <a:gd name="T28" fmla="*/ 555 w 812"/>
                <a:gd name="T29" fmla="*/ 21 h 576"/>
                <a:gd name="T30" fmla="*/ 522 w 812"/>
                <a:gd name="T31" fmla="*/ 2 h 576"/>
                <a:gd name="T32" fmla="*/ 507 w 812"/>
                <a:gd name="T33" fmla="*/ 373 h 576"/>
                <a:gd name="T34" fmla="*/ 502 w 812"/>
                <a:gd name="T35" fmla="*/ 385 h 576"/>
                <a:gd name="T36" fmla="*/ 84 w 812"/>
                <a:gd name="T37" fmla="*/ 390 h 576"/>
                <a:gd name="T38" fmla="*/ 72 w 812"/>
                <a:gd name="T39" fmla="*/ 385 h 576"/>
                <a:gd name="T40" fmla="*/ 67 w 812"/>
                <a:gd name="T41" fmla="*/ 85 h 576"/>
                <a:gd name="T42" fmla="*/ 72 w 812"/>
                <a:gd name="T43" fmla="*/ 74 h 576"/>
                <a:gd name="T44" fmla="*/ 490 w 812"/>
                <a:gd name="T45" fmla="*/ 68 h 576"/>
                <a:gd name="T46" fmla="*/ 502 w 812"/>
                <a:gd name="T47" fmla="*/ 74 h 576"/>
                <a:gd name="T48" fmla="*/ 507 w 812"/>
                <a:gd name="T49" fmla="*/ 373 h 576"/>
                <a:gd name="T50" fmla="*/ 643 w 812"/>
                <a:gd name="T51" fmla="*/ 0 h 576"/>
                <a:gd name="T52" fmla="*/ 624 w 812"/>
                <a:gd name="T53" fmla="*/ 6 h 576"/>
                <a:gd name="T54" fmla="*/ 612 w 812"/>
                <a:gd name="T55" fmla="*/ 21 h 576"/>
                <a:gd name="T56" fmla="*/ 610 w 812"/>
                <a:gd name="T57" fmla="*/ 543 h 576"/>
                <a:gd name="T58" fmla="*/ 612 w 812"/>
                <a:gd name="T59" fmla="*/ 556 h 576"/>
                <a:gd name="T60" fmla="*/ 624 w 812"/>
                <a:gd name="T61" fmla="*/ 570 h 576"/>
                <a:gd name="T62" fmla="*/ 643 w 812"/>
                <a:gd name="T63" fmla="*/ 576 h 576"/>
                <a:gd name="T64" fmla="*/ 786 w 812"/>
                <a:gd name="T65" fmla="*/ 575 h 576"/>
                <a:gd name="T66" fmla="*/ 802 w 812"/>
                <a:gd name="T67" fmla="*/ 566 h 576"/>
                <a:gd name="T68" fmla="*/ 811 w 812"/>
                <a:gd name="T69" fmla="*/ 549 h 576"/>
                <a:gd name="T70" fmla="*/ 812 w 812"/>
                <a:gd name="T71" fmla="*/ 34 h 576"/>
                <a:gd name="T72" fmla="*/ 806 w 812"/>
                <a:gd name="T73" fmla="*/ 16 h 576"/>
                <a:gd name="T74" fmla="*/ 792 w 812"/>
                <a:gd name="T75" fmla="*/ 3 h 576"/>
                <a:gd name="T76" fmla="*/ 778 w 812"/>
                <a:gd name="T77" fmla="*/ 0 h 576"/>
                <a:gd name="T78" fmla="*/ 702 w 812"/>
                <a:gd name="T79" fmla="*/ 444 h 576"/>
                <a:gd name="T80" fmla="*/ 683 w 812"/>
                <a:gd name="T81" fmla="*/ 434 h 576"/>
                <a:gd name="T82" fmla="*/ 674 w 812"/>
                <a:gd name="T83" fmla="*/ 415 h 576"/>
                <a:gd name="T84" fmla="*/ 674 w 812"/>
                <a:gd name="T85" fmla="*/ 399 h 576"/>
                <a:gd name="T86" fmla="*/ 683 w 812"/>
                <a:gd name="T87" fmla="*/ 380 h 576"/>
                <a:gd name="T88" fmla="*/ 702 w 812"/>
                <a:gd name="T89" fmla="*/ 369 h 576"/>
                <a:gd name="T90" fmla="*/ 718 w 812"/>
                <a:gd name="T91" fmla="*/ 369 h 576"/>
                <a:gd name="T92" fmla="*/ 737 w 812"/>
                <a:gd name="T93" fmla="*/ 380 h 576"/>
                <a:gd name="T94" fmla="*/ 748 w 812"/>
                <a:gd name="T95" fmla="*/ 399 h 576"/>
                <a:gd name="T96" fmla="*/ 748 w 812"/>
                <a:gd name="T97" fmla="*/ 415 h 576"/>
                <a:gd name="T98" fmla="*/ 737 w 812"/>
                <a:gd name="T99" fmla="*/ 434 h 576"/>
                <a:gd name="T100" fmla="*/ 718 w 812"/>
                <a:gd name="T101" fmla="*/ 444 h 576"/>
                <a:gd name="T102" fmla="*/ 765 w 812"/>
                <a:gd name="T103" fmla="*/ 103 h 576"/>
                <a:gd name="T104" fmla="*/ 653 w 812"/>
                <a:gd name="T105" fmla="*/ 103 h 576"/>
                <a:gd name="T106" fmla="*/ 640 w 812"/>
                <a:gd name="T107" fmla="*/ 92 h 576"/>
                <a:gd name="T108" fmla="*/ 639 w 812"/>
                <a:gd name="T109" fmla="*/ 85 h 576"/>
                <a:gd name="T110" fmla="*/ 643 w 812"/>
                <a:gd name="T111" fmla="*/ 73 h 576"/>
                <a:gd name="T112" fmla="*/ 657 w 812"/>
                <a:gd name="T113" fmla="*/ 68 h 576"/>
                <a:gd name="T114" fmla="*/ 769 w 812"/>
                <a:gd name="T115" fmla="*/ 68 h 576"/>
                <a:gd name="T116" fmla="*/ 781 w 812"/>
                <a:gd name="T117" fmla="*/ 79 h 576"/>
                <a:gd name="T118" fmla="*/ 782 w 812"/>
                <a:gd name="T119" fmla="*/ 85 h 576"/>
                <a:gd name="T120" fmla="*/ 777 w 812"/>
                <a:gd name="T121" fmla="*/ 98 h 576"/>
                <a:gd name="T122" fmla="*/ 765 w 812"/>
                <a:gd name="T123" fmla="*/ 103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2" h="576">
                  <a:moveTo>
                    <a:pt x="507" y="0"/>
                  </a:moveTo>
                  <a:lnTo>
                    <a:pt x="67" y="0"/>
                  </a:lnTo>
                  <a:lnTo>
                    <a:pt x="67" y="0"/>
                  </a:lnTo>
                  <a:lnTo>
                    <a:pt x="54" y="2"/>
                  </a:lnTo>
                  <a:lnTo>
                    <a:pt x="41" y="6"/>
                  </a:lnTo>
                  <a:lnTo>
                    <a:pt x="30" y="12"/>
                  </a:lnTo>
                  <a:lnTo>
                    <a:pt x="19" y="21"/>
                  </a:lnTo>
                  <a:lnTo>
                    <a:pt x="12" y="31"/>
                  </a:lnTo>
                  <a:lnTo>
                    <a:pt x="5" y="43"/>
                  </a:lnTo>
                  <a:lnTo>
                    <a:pt x="1" y="55"/>
                  </a:lnTo>
                  <a:lnTo>
                    <a:pt x="0" y="68"/>
                  </a:lnTo>
                  <a:lnTo>
                    <a:pt x="0" y="390"/>
                  </a:lnTo>
                  <a:lnTo>
                    <a:pt x="0" y="390"/>
                  </a:lnTo>
                  <a:lnTo>
                    <a:pt x="1" y="404"/>
                  </a:lnTo>
                  <a:lnTo>
                    <a:pt x="5" y="416"/>
                  </a:lnTo>
                  <a:lnTo>
                    <a:pt x="12" y="428"/>
                  </a:lnTo>
                  <a:lnTo>
                    <a:pt x="19" y="438"/>
                  </a:lnTo>
                  <a:lnTo>
                    <a:pt x="30" y="446"/>
                  </a:lnTo>
                  <a:lnTo>
                    <a:pt x="41" y="452"/>
                  </a:lnTo>
                  <a:lnTo>
                    <a:pt x="54" y="456"/>
                  </a:lnTo>
                  <a:lnTo>
                    <a:pt x="67" y="457"/>
                  </a:lnTo>
                  <a:lnTo>
                    <a:pt x="237" y="457"/>
                  </a:lnTo>
                  <a:lnTo>
                    <a:pt x="237" y="509"/>
                  </a:lnTo>
                  <a:lnTo>
                    <a:pt x="101" y="509"/>
                  </a:lnTo>
                  <a:lnTo>
                    <a:pt x="101" y="576"/>
                  </a:lnTo>
                  <a:lnTo>
                    <a:pt x="473" y="576"/>
                  </a:lnTo>
                  <a:lnTo>
                    <a:pt x="473" y="509"/>
                  </a:lnTo>
                  <a:lnTo>
                    <a:pt x="339" y="509"/>
                  </a:lnTo>
                  <a:lnTo>
                    <a:pt x="339" y="457"/>
                  </a:lnTo>
                  <a:lnTo>
                    <a:pt x="507" y="457"/>
                  </a:lnTo>
                  <a:lnTo>
                    <a:pt x="507" y="457"/>
                  </a:lnTo>
                  <a:lnTo>
                    <a:pt x="522" y="456"/>
                  </a:lnTo>
                  <a:lnTo>
                    <a:pt x="534" y="452"/>
                  </a:lnTo>
                  <a:lnTo>
                    <a:pt x="546" y="446"/>
                  </a:lnTo>
                  <a:lnTo>
                    <a:pt x="555" y="438"/>
                  </a:lnTo>
                  <a:lnTo>
                    <a:pt x="564" y="428"/>
                  </a:lnTo>
                  <a:lnTo>
                    <a:pt x="570" y="416"/>
                  </a:lnTo>
                  <a:lnTo>
                    <a:pt x="574" y="404"/>
                  </a:lnTo>
                  <a:lnTo>
                    <a:pt x="575" y="390"/>
                  </a:lnTo>
                  <a:lnTo>
                    <a:pt x="575" y="68"/>
                  </a:lnTo>
                  <a:lnTo>
                    <a:pt x="575" y="68"/>
                  </a:lnTo>
                  <a:lnTo>
                    <a:pt x="574" y="55"/>
                  </a:lnTo>
                  <a:lnTo>
                    <a:pt x="570" y="43"/>
                  </a:lnTo>
                  <a:lnTo>
                    <a:pt x="564" y="31"/>
                  </a:lnTo>
                  <a:lnTo>
                    <a:pt x="555" y="21"/>
                  </a:lnTo>
                  <a:lnTo>
                    <a:pt x="546" y="12"/>
                  </a:lnTo>
                  <a:lnTo>
                    <a:pt x="534" y="6"/>
                  </a:lnTo>
                  <a:lnTo>
                    <a:pt x="522" y="2"/>
                  </a:lnTo>
                  <a:lnTo>
                    <a:pt x="507" y="0"/>
                  </a:lnTo>
                  <a:lnTo>
                    <a:pt x="507" y="0"/>
                  </a:lnTo>
                  <a:close/>
                  <a:moveTo>
                    <a:pt x="507" y="373"/>
                  </a:moveTo>
                  <a:lnTo>
                    <a:pt x="507" y="373"/>
                  </a:lnTo>
                  <a:lnTo>
                    <a:pt x="506" y="380"/>
                  </a:lnTo>
                  <a:lnTo>
                    <a:pt x="502" y="385"/>
                  </a:lnTo>
                  <a:lnTo>
                    <a:pt x="498" y="388"/>
                  </a:lnTo>
                  <a:lnTo>
                    <a:pt x="490" y="390"/>
                  </a:lnTo>
                  <a:lnTo>
                    <a:pt x="84" y="390"/>
                  </a:lnTo>
                  <a:lnTo>
                    <a:pt x="84" y="390"/>
                  </a:lnTo>
                  <a:lnTo>
                    <a:pt x="78" y="388"/>
                  </a:lnTo>
                  <a:lnTo>
                    <a:pt x="72" y="385"/>
                  </a:lnTo>
                  <a:lnTo>
                    <a:pt x="69" y="380"/>
                  </a:lnTo>
                  <a:lnTo>
                    <a:pt x="67" y="373"/>
                  </a:lnTo>
                  <a:lnTo>
                    <a:pt x="67" y="85"/>
                  </a:lnTo>
                  <a:lnTo>
                    <a:pt x="67" y="85"/>
                  </a:lnTo>
                  <a:lnTo>
                    <a:pt x="69" y="79"/>
                  </a:lnTo>
                  <a:lnTo>
                    <a:pt x="72" y="74"/>
                  </a:lnTo>
                  <a:lnTo>
                    <a:pt x="78" y="70"/>
                  </a:lnTo>
                  <a:lnTo>
                    <a:pt x="84" y="68"/>
                  </a:lnTo>
                  <a:lnTo>
                    <a:pt x="490" y="68"/>
                  </a:lnTo>
                  <a:lnTo>
                    <a:pt x="490" y="68"/>
                  </a:lnTo>
                  <a:lnTo>
                    <a:pt x="498" y="70"/>
                  </a:lnTo>
                  <a:lnTo>
                    <a:pt x="502" y="74"/>
                  </a:lnTo>
                  <a:lnTo>
                    <a:pt x="506" y="79"/>
                  </a:lnTo>
                  <a:lnTo>
                    <a:pt x="507" y="85"/>
                  </a:lnTo>
                  <a:lnTo>
                    <a:pt x="507" y="373"/>
                  </a:lnTo>
                  <a:close/>
                  <a:moveTo>
                    <a:pt x="778" y="0"/>
                  </a:moveTo>
                  <a:lnTo>
                    <a:pt x="643" y="0"/>
                  </a:lnTo>
                  <a:lnTo>
                    <a:pt x="643" y="0"/>
                  </a:lnTo>
                  <a:lnTo>
                    <a:pt x="636" y="2"/>
                  </a:lnTo>
                  <a:lnTo>
                    <a:pt x="630" y="3"/>
                  </a:lnTo>
                  <a:lnTo>
                    <a:pt x="624" y="6"/>
                  </a:lnTo>
                  <a:lnTo>
                    <a:pt x="619" y="11"/>
                  </a:lnTo>
                  <a:lnTo>
                    <a:pt x="614" y="16"/>
                  </a:lnTo>
                  <a:lnTo>
                    <a:pt x="612" y="21"/>
                  </a:lnTo>
                  <a:lnTo>
                    <a:pt x="610" y="28"/>
                  </a:lnTo>
                  <a:lnTo>
                    <a:pt x="610" y="34"/>
                  </a:lnTo>
                  <a:lnTo>
                    <a:pt x="610" y="543"/>
                  </a:lnTo>
                  <a:lnTo>
                    <a:pt x="610" y="543"/>
                  </a:lnTo>
                  <a:lnTo>
                    <a:pt x="610" y="549"/>
                  </a:lnTo>
                  <a:lnTo>
                    <a:pt x="612" y="556"/>
                  </a:lnTo>
                  <a:lnTo>
                    <a:pt x="614" y="561"/>
                  </a:lnTo>
                  <a:lnTo>
                    <a:pt x="619" y="566"/>
                  </a:lnTo>
                  <a:lnTo>
                    <a:pt x="624" y="570"/>
                  </a:lnTo>
                  <a:lnTo>
                    <a:pt x="630" y="574"/>
                  </a:lnTo>
                  <a:lnTo>
                    <a:pt x="636" y="575"/>
                  </a:lnTo>
                  <a:lnTo>
                    <a:pt x="643" y="576"/>
                  </a:lnTo>
                  <a:lnTo>
                    <a:pt x="778" y="576"/>
                  </a:lnTo>
                  <a:lnTo>
                    <a:pt x="778" y="576"/>
                  </a:lnTo>
                  <a:lnTo>
                    <a:pt x="786" y="575"/>
                  </a:lnTo>
                  <a:lnTo>
                    <a:pt x="792" y="574"/>
                  </a:lnTo>
                  <a:lnTo>
                    <a:pt x="798" y="570"/>
                  </a:lnTo>
                  <a:lnTo>
                    <a:pt x="802" y="566"/>
                  </a:lnTo>
                  <a:lnTo>
                    <a:pt x="806" y="561"/>
                  </a:lnTo>
                  <a:lnTo>
                    <a:pt x="810" y="556"/>
                  </a:lnTo>
                  <a:lnTo>
                    <a:pt x="811" y="549"/>
                  </a:lnTo>
                  <a:lnTo>
                    <a:pt x="812" y="543"/>
                  </a:lnTo>
                  <a:lnTo>
                    <a:pt x="812" y="34"/>
                  </a:lnTo>
                  <a:lnTo>
                    <a:pt x="812" y="34"/>
                  </a:lnTo>
                  <a:lnTo>
                    <a:pt x="811" y="28"/>
                  </a:lnTo>
                  <a:lnTo>
                    <a:pt x="810" y="21"/>
                  </a:lnTo>
                  <a:lnTo>
                    <a:pt x="806" y="16"/>
                  </a:lnTo>
                  <a:lnTo>
                    <a:pt x="802" y="11"/>
                  </a:lnTo>
                  <a:lnTo>
                    <a:pt x="798" y="6"/>
                  </a:lnTo>
                  <a:lnTo>
                    <a:pt x="792" y="3"/>
                  </a:lnTo>
                  <a:lnTo>
                    <a:pt x="786" y="2"/>
                  </a:lnTo>
                  <a:lnTo>
                    <a:pt x="778" y="0"/>
                  </a:lnTo>
                  <a:lnTo>
                    <a:pt x="778" y="0"/>
                  </a:lnTo>
                  <a:close/>
                  <a:moveTo>
                    <a:pt x="711" y="445"/>
                  </a:moveTo>
                  <a:lnTo>
                    <a:pt x="711" y="445"/>
                  </a:lnTo>
                  <a:lnTo>
                    <a:pt x="702" y="444"/>
                  </a:lnTo>
                  <a:lnTo>
                    <a:pt x="695" y="441"/>
                  </a:lnTo>
                  <a:lnTo>
                    <a:pt x="689" y="438"/>
                  </a:lnTo>
                  <a:lnTo>
                    <a:pt x="683" y="434"/>
                  </a:lnTo>
                  <a:lnTo>
                    <a:pt x="680" y="428"/>
                  </a:lnTo>
                  <a:lnTo>
                    <a:pt x="676" y="422"/>
                  </a:lnTo>
                  <a:lnTo>
                    <a:pt x="674" y="415"/>
                  </a:lnTo>
                  <a:lnTo>
                    <a:pt x="672" y="406"/>
                  </a:lnTo>
                  <a:lnTo>
                    <a:pt x="672" y="406"/>
                  </a:lnTo>
                  <a:lnTo>
                    <a:pt x="674" y="399"/>
                  </a:lnTo>
                  <a:lnTo>
                    <a:pt x="676" y="392"/>
                  </a:lnTo>
                  <a:lnTo>
                    <a:pt x="680" y="386"/>
                  </a:lnTo>
                  <a:lnTo>
                    <a:pt x="683" y="380"/>
                  </a:lnTo>
                  <a:lnTo>
                    <a:pt x="689" y="375"/>
                  </a:lnTo>
                  <a:lnTo>
                    <a:pt x="695" y="372"/>
                  </a:lnTo>
                  <a:lnTo>
                    <a:pt x="702" y="369"/>
                  </a:lnTo>
                  <a:lnTo>
                    <a:pt x="711" y="369"/>
                  </a:lnTo>
                  <a:lnTo>
                    <a:pt x="711" y="369"/>
                  </a:lnTo>
                  <a:lnTo>
                    <a:pt x="718" y="369"/>
                  </a:lnTo>
                  <a:lnTo>
                    <a:pt x="725" y="372"/>
                  </a:lnTo>
                  <a:lnTo>
                    <a:pt x="731" y="375"/>
                  </a:lnTo>
                  <a:lnTo>
                    <a:pt x="737" y="380"/>
                  </a:lnTo>
                  <a:lnTo>
                    <a:pt x="742" y="386"/>
                  </a:lnTo>
                  <a:lnTo>
                    <a:pt x="746" y="392"/>
                  </a:lnTo>
                  <a:lnTo>
                    <a:pt x="748" y="399"/>
                  </a:lnTo>
                  <a:lnTo>
                    <a:pt x="748" y="406"/>
                  </a:lnTo>
                  <a:lnTo>
                    <a:pt x="748" y="406"/>
                  </a:lnTo>
                  <a:lnTo>
                    <a:pt x="748" y="415"/>
                  </a:lnTo>
                  <a:lnTo>
                    <a:pt x="746" y="422"/>
                  </a:lnTo>
                  <a:lnTo>
                    <a:pt x="742" y="428"/>
                  </a:lnTo>
                  <a:lnTo>
                    <a:pt x="737" y="434"/>
                  </a:lnTo>
                  <a:lnTo>
                    <a:pt x="731" y="438"/>
                  </a:lnTo>
                  <a:lnTo>
                    <a:pt x="725" y="441"/>
                  </a:lnTo>
                  <a:lnTo>
                    <a:pt x="718" y="444"/>
                  </a:lnTo>
                  <a:lnTo>
                    <a:pt x="711" y="445"/>
                  </a:lnTo>
                  <a:lnTo>
                    <a:pt x="711" y="445"/>
                  </a:lnTo>
                  <a:close/>
                  <a:moveTo>
                    <a:pt x="765" y="103"/>
                  </a:moveTo>
                  <a:lnTo>
                    <a:pt x="657" y="103"/>
                  </a:lnTo>
                  <a:lnTo>
                    <a:pt x="657" y="103"/>
                  </a:lnTo>
                  <a:lnTo>
                    <a:pt x="653" y="103"/>
                  </a:lnTo>
                  <a:lnTo>
                    <a:pt x="649" y="102"/>
                  </a:lnTo>
                  <a:lnTo>
                    <a:pt x="643" y="98"/>
                  </a:lnTo>
                  <a:lnTo>
                    <a:pt x="640" y="92"/>
                  </a:lnTo>
                  <a:lnTo>
                    <a:pt x="639" y="90"/>
                  </a:lnTo>
                  <a:lnTo>
                    <a:pt x="639" y="85"/>
                  </a:lnTo>
                  <a:lnTo>
                    <a:pt x="639" y="85"/>
                  </a:lnTo>
                  <a:lnTo>
                    <a:pt x="639" y="81"/>
                  </a:lnTo>
                  <a:lnTo>
                    <a:pt x="640" y="79"/>
                  </a:lnTo>
                  <a:lnTo>
                    <a:pt x="643" y="73"/>
                  </a:lnTo>
                  <a:lnTo>
                    <a:pt x="649" y="69"/>
                  </a:lnTo>
                  <a:lnTo>
                    <a:pt x="653" y="68"/>
                  </a:lnTo>
                  <a:lnTo>
                    <a:pt x="657" y="68"/>
                  </a:lnTo>
                  <a:lnTo>
                    <a:pt x="765" y="68"/>
                  </a:lnTo>
                  <a:lnTo>
                    <a:pt x="765" y="68"/>
                  </a:lnTo>
                  <a:lnTo>
                    <a:pt x="769" y="68"/>
                  </a:lnTo>
                  <a:lnTo>
                    <a:pt x="771" y="69"/>
                  </a:lnTo>
                  <a:lnTo>
                    <a:pt x="777" y="73"/>
                  </a:lnTo>
                  <a:lnTo>
                    <a:pt x="781" y="79"/>
                  </a:lnTo>
                  <a:lnTo>
                    <a:pt x="782" y="81"/>
                  </a:lnTo>
                  <a:lnTo>
                    <a:pt x="782" y="85"/>
                  </a:lnTo>
                  <a:lnTo>
                    <a:pt x="782" y="85"/>
                  </a:lnTo>
                  <a:lnTo>
                    <a:pt x="782" y="90"/>
                  </a:lnTo>
                  <a:lnTo>
                    <a:pt x="781" y="92"/>
                  </a:lnTo>
                  <a:lnTo>
                    <a:pt x="777" y="98"/>
                  </a:lnTo>
                  <a:lnTo>
                    <a:pt x="771" y="102"/>
                  </a:lnTo>
                  <a:lnTo>
                    <a:pt x="769" y="103"/>
                  </a:lnTo>
                  <a:lnTo>
                    <a:pt x="765" y="103"/>
                  </a:lnTo>
                  <a:lnTo>
                    <a:pt x="765" y="1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935" tIns="41468" rIns="82935" bIns="41468" numCol="1" anchor="t" anchorCtr="0" compatLnSpc="1">
              <a:prstTxWarp prst="textNoShape">
                <a:avLst/>
              </a:prstTxWarp>
            </a:bodyPr>
            <a:lstStyle/>
            <a:p>
              <a:endParaRPr lang="en-GB" sz="1633">
                <a:latin typeface="+mj-lt"/>
              </a:endParaRPr>
            </a:p>
          </p:txBody>
        </p:sp>
        <p:sp>
          <p:nvSpPr>
            <p:cNvPr id="56" name="Freeform 206"/>
            <p:cNvSpPr>
              <a:spLocks noEditPoints="1"/>
            </p:cNvSpPr>
            <p:nvPr/>
          </p:nvSpPr>
          <p:spPr bwMode="auto">
            <a:xfrm>
              <a:off x="6450384" y="3674734"/>
              <a:ext cx="388938" cy="390525"/>
            </a:xfrm>
            <a:custGeom>
              <a:avLst/>
              <a:gdLst>
                <a:gd name="T0" fmla="*/ 272 w 736"/>
                <a:gd name="T1" fmla="*/ 192 h 738"/>
                <a:gd name="T2" fmla="*/ 183 w 736"/>
                <a:gd name="T3" fmla="*/ 290 h 738"/>
                <a:gd name="T4" fmla="*/ 171 w 736"/>
                <a:gd name="T5" fmla="*/ 410 h 738"/>
                <a:gd name="T6" fmla="*/ 241 w 736"/>
                <a:gd name="T7" fmla="*/ 524 h 738"/>
                <a:gd name="T8" fmla="*/ 368 w 736"/>
                <a:gd name="T9" fmla="*/ 570 h 738"/>
                <a:gd name="T10" fmla="*/ 480 w 736"/>
                <a:gd name="T11" fmla="*/ 535 h 738"/>
                <a:gd name="T12" fmla="*/ 559 w 736"/>
                <a:gd name="T13" fmla="*/ 429 h 738"/>
                <a:gd name="T14" fmla="*/ 559 w 736"/>
                <a:gd name="T15" fmla="*/ 309 h 738"/>
                <a:gd name="T16" fmla="*/ 480 w 736"/>
                <a:gd name="T17" fmla="*/ 203 h 738"/>
                <a:gd name="T18" fmla="*/ 368 w 736"/>
                <a:gd name="T19" fmla="*/ 168 h 738"/>
                <a:gd name="T20" fmla="*/ 319 w 736"/>
                <a:gd name="T21" fmla="*/ 460 h 738"/>
                <a:gd name="T22" fmla="*/ 272 w 736"/>
                <a:gd name="T23" fmla="*/ 410 h 738"/>
                <a:gd name="T24" fmla="*/ 266 w 736"/>
                <a:gd name="T25" fmla="*/ 347 h 738"/>
                <a:gd name="T26" fmla="*/ 302 w 736"/>
                <a:gd name="T27" fmla="*/ 288 h 738"/>
                <a:gd name="T28" fmla="*/ 368 w 736"/>
                <a:gd name="T29" fmla="*/ 264 h 738"/>
                <a:gd name="T30" fmla="*/ 427 w 736"/>
                <a:gd name="T31" fmla="*/ 282 h 738"/>
                <a:gd name="T32" fmla="*/ 468 w 736"/>
                <a:gd name="T33" fmla="*/ 337 h 738"/>
                <a:gd name="T34" fmla="*/ 468 w 736"/>
                <a:gd name="T35" fmla="*/ 400 h 738"/>
                <a:gd name="T36" fmla="*/ 427 w 736"/>
                <a:gd name="T37" fmla="*/ 456 h 738"/>
                <a:gd name="T38" fmla="*/ 368 w 736"/>
                <a:gd name="T39" fmla="*/ 474 h 738"/>
                <a:gd name="T40" fmla="*/ 19 w 736"/>
                <a:gd name="T41" fmla="*/ 19 h 738"/>
                <a:gd name="T42" fmla="*/ 1 w 736"/>
                <a:gd name="T43" fmla="*/ 685 h 738"/>
                <a:gd name="T44" fmla="*/ 67 w 736"/>
                <a:gd name="T45" fmla="*/ 738 h 738"/>
                <a:gd name="T46" fmla="*/ 724 w 736"/>
                <a:gd name="T47" fmla="*/ 707 h 738"/>
                <a:gd name="T48" fmla="*/ 731 w 736"/>
                <a:gd name="T49" fmla="*/ 41 h 738"/>
                <a:gd name="T50" fmla="*/ 668 w 736"/>
                <a:gd name="T51" fmla="*/ 0 h 738"/>
                <a:gd name="T52" fmla="*/ 131 w 736"/>
                <a:gd name="T53" fmla="*/ 80 h 738"/>
                <a:gd name="T54" fmla="*/ 131 w 736"/>
                <a:gd name="T55" fmla="*/ 122 h 738"/>
                <a:gd name="T56" fmla="*/ 93 w 736"/>
                <a:gd name="T57" fmla="*/ 137 h 738"/>
                <a:gd name="T58" fmla="*/ 63 w 736"/>
                <a:gd name="T59" fmla="*/ 100 h 738"/>
                <a:gd name="T60" fmla="*/ 85 w 736"/>
                <a:gd name="T61" fmla="*/ 66 h 738"/>
                <a:gd name="T62" fmla="*/ 85 w 736"/>
                <a:gd name="T63" fmla="*/ 671 h 738"/>
                <a:gd name="T64" fmla="*/ 63 w 736"/>
                <a:gd name="T65" fmla="*/ 638 h 738"/>
                <a:gd name="T66" fmla="*/ 93 w 736"/>
                <a:gd name="T67" fmla="*/ 600 h 738"/>
                <a:gd name="T68" fmla="*/ 131 w 736"/>
                <a:gd name="T69" fmla="*/ 616 h 738"/>
                <a:gd name="T70" fmla="*/ 131 w 736"/>
                <a:gd name="T71" fmla="*/ 658 h 738"/>
                <a:gd name="T72" fmla="*/ 368 w 736"/>
                <a:gd name="T73" fmla="*/ 641 h 738"/>
                <a:gd name="T74" fmla="*/ 216 w 736"/>
                <a:gd name="T75" fmla="*/ 594 h 738"/>
                <a:gd name="T76" fmla="*/ 108 w 736"/>
                <a:gd name="T77" fmla="*/ 450 h 738"/>
                <a:gd name="T78" fmla="*/ 108 w 736"/>
                <a:gd name="T79" fmla="*/ 288 h 738"/>
                <a:gd name="T80" fmla="*/ 216 w 736"/>
                <a:gd name="T81" fmla="*/ 143 h 738"/>
                <a:gd name="T82" fmla="*/ 368 w 736"/>
                <a:gd name="T83" fmla="*/ 96 h 738"/>
                <a:gd name="T84" fmla="*/ 541 w 736"/>
                <a:gd name="T85" fmla="*/ 159 h 738"/>
                <a:gd name="T86" fmla="*/ 634 w 736"/>
                <a:gd name="T87" fmla="*/ 313 h 738"/>
                <a:gd name="T88" fmla="*/ 618 w 736"/>
                <a:gd name="T89" fmla="*/ 475 h 738"/>
                <a:gd name="T90" fmla="*/ 498 w 736"/>
                <a:gd name="T91" fmla="*/ 609 h 738"/>
                <a:gd name="T92" fmla="*/ 636 w 736"/>
                <a:gd name="T93" fmla="*/ 675 h 738"/>
                <a:gd name="T94" fmla="*/ 601 w 736"/>
                <a:gd name="T95" fmla="*/ 652 h 738"/>
                <a:gd name="T96" fmla="*/ 608 w 736"/>
                <a:gd name="T97" fmla="*/ 610 h 738"/>
                <a:gd name="T98" fmla="*/ 650 w 736"/>
                <a:gd name="T99" fmla="*/ 603 h 738"/>
                <a:gd name="T100" fmla="*/ 673 w 736"/>
                <a:gd name="T101" fmla="*/ 638 h 738"/>
                <a:gd name="T102" fmla="*/ 643 w 736"/>
                <a:gd name="T103" fmla="*/ 674 h 738"/>
                <a:gd name="T104" fmla="*/ 614 w 736"/>
                <a:gd name="T105" fmla="*/ 131 h 738"/>
                <a:gd name="T106" fmla="*/ 599 w 736"/>
                <a:gd name="T107" fmla="*/ 93 h 738"/>
                <a:gd name="T108" fmla="*/ 636 w 736"/>
                <a:gd name="T109" fmla="*/ 63 h 738"/>
                <a:gd name="T110" fmla="*/ 670 w 736"/>
                <a:gd name="T111" fmla="*/ 86 h 738"/>
                <a:gd name="T112" fmla="*/ 662 w 736"/>
                <a:gd name="T113" fmla="*/ 128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6" h="738">
                  <a:moveTo>
                    <a:pt x="368" y="168"/>
                  </a:moveTo>
                  <a:lnTo>
                    <a:pt x="368" y="168"/>
                  </a:lnTo>
                  <a:lnTo>
                    <a:pt x="347" y="169"/>
                  </a:lnTo>
                  <a:lnTo>
                    <a:pt x="327" y="171"/>
                  </a:lnTo>
                  <a:lnTo>
                    <a:pt x="308" y="177"/>
                  </a:lnTo>
                  <a:lnTo>
                    <a:pt x="290" y="183"/>
                  </a:lnTo>
                  <a:lnTo>
                    <a:pt x="272" y="192"/>
                  </a:lnTo>
                  <a:lnTo>
                    <a:pt x="256" y="203"/>
                  </a:lnTo>
                  <a:lnTo>
                    <a:pt x="241" y="213"/>
                  </a:lnTo>
                  <a:lnTo>
                    <a:pt x="226" y="227"/>
                  </a:lnTo>
                  <a:lnTo>
                    <a:pt x="213" y="241"/>
                  </a:lnTo>
                  <a:lnTo>
                    <a:pt x="202" y="257"/>
                  </a:lnTo>
                  <a:lnTo>
                    <a:pt x="191" y="272"/>
                  </a:lnTo>
                  <a:lnTo>
                    <a:pt x="183" y="290"/>
                  </a:lnTo>
                  <a:lnTo>
                    <a:pt x="177" y="309"/>
                  </a:lnTo>
                  <a:lnTo>
                    <a:pt x="171" y="328"/>
                  </a:lnTo>
                  <a:lnTo>
                    <a:pt x="168" y="348"/>
                  </a:lnTo>
                  <a:lnTo>
                    <a:pt x="167" y="369"/>
                  </a:lnTo>
                  <a:lnTo>
                    <a:pt x="167" y="369"/>
                  </a:lnTo>
                  <a:lnTo>
                    <a:pt x="168" y="389"/>
                  </a:lnTo>
                  <a:lnTo>
                    <a:pt x="171" y="410"/>
                  </a:lnTo>
                  <a:lnTo>
                    <a:pt x="177" y="429"/>
                  </a:lnTo>
                  <a:lnTo>
                    <a:pt x="183" y="447"/>
                  </a:lnTo>
                  <a:lnTo>
                    <a:pt x="191" y="465"/>
                  </a:lnTo>
                  <a:lnTo>
                    <a:pt x="202" y="481"/>
                  </a:lnTo>
                  <a:lnTo>
                    <a:pt x="213" y="497"/>
                  </a:lnTo>
                  <a:lnTo>
                    <a:pt x="226" y="511"/>
                  </a:lnTo>
                  <a:lnTo>
                    <a:pt x="241" y="524"/>
                  </a:lnTo>
                  <a:lnTo>
                    <a:pt x="256" y="535"/>
                  </a:lnTo>
                  <a:lnTo>
                    <a:pt x="272" y="546"/>
                  </a:lnTo>
                  <a:lnTo>
                    <a:pt x="290" y="554"/>
                  </a:lnTo>
                  <a:lnTo>
                    <a:pt x="308" y="560"/>
                  </a:lnTo>
                  <a:lnTo>
                    <a:pt x="327" y="566"/>
                  </a:lnTo>
                  <a:lnTo>
                    <a:pt x="347" y="569"/>
                  </a:lnTo>
                  <a:lnTo>
                    <a:pt x="368" y="570"/>
                  </a:lnTo>
                  <a:lnTo>
                    <a:pt x="368" y="570"/>
                  </a:lnTo>
                  <a:lnTo>
                    <a:pt x="388" y="569"/>
                  </a:lnTo>
                  <a:lnTo>
                    <a:pt x="409" y="566"/>
                  </a:lnTo>
                  <a:lnTo>
                    <a:pt x="428" y="560"/>
                  </a:lnTo>
                  <a:lnTo>
                    <a:pt x="446" y="554"/>
                  </a:lnTo>
                  <a:lnTo>
                    <a:pt x="464" y="546"/>
                  </a:lnTo>
                  <a:lnTo>
                    <a:pt x="480" y="535"/>
                  </a:lnTo>
                  <a:lnTo>
                    <a:pt x="495" y="524"/>
                  </a:lnTo>
                  <a:lnTo>
                    <a:pt x="510" y="511"/>
                  </a:lnTo>
                  <a:lnTo>
                    <a:pt x="523" y="497"/>
                  </a:lnTo>
                  <a:lnTo>
                    <a:pt x="534" y="481"/>
                  </a:lnTo>
                  <a:lnTo>
                    <a:pt x="545" y="465"/>
                  </a:lnTo>
                  <a:lnTo>
                    <a:pt x="553" y="447"/>
                  </a:lnTo>
                  <a:lnTo>
                    <a:pt x="559" y="429"/>
                  </a:lnTo>
                  <a:lnTo>
                    <a:pt x="565" y="410"/>
                  </a:lnTo>
                  <a:lnTo>
                    <a:pt x="567" y="389"/>
                  </a:lnTo>
                  <a:lnTo>
                    <a:pt x="569" y="369"/>
                  </a:lnTo>
                  <a:lnTo>
                    <a:pt x="569" y="369"/>
                  </a:lnTo>
                  <a:lnTo>
                    <a:pt x="567" y="348"/>
                  </a:lnTo>
                  <a:lnTo>
                    <a:pt x="565" y="328"/>
                  </a:lnTo>
                  <a:lnTo>
                    <a:pt x="559" y="309"/>
                  </a:lnTo>
                  <a:lnTo>
                    <a:pt x="553" y="290"/>
                  </a:lnTo>
                  <a:lnTo>
                    <a:pt x="545" y="272"/>
                  </a:lnTo>
                  <a:lnTo>
                    <a:pt x="534" y="257"/>
                  </a:lnTo>
                  <a:lnTo>
                    <a:pt x="523" y="241"/>
                  </a:lnTo>
                  <a:lnTo>
                    <a:pt x="510" y="227"/>
                  </a:lnTo>
                  <a:lnTo>
                    <a:pt x="495" y="213"/>
                  </a:lnTo>
                  <a:lnTo>
                    <a:pt x="480" y="203"/>
                  </a:lnTo>
                  <a:lnTo>
                    <a:pt x="464" y="192"/>
                  </a:lnTo>
                  <a:lnTo>
                    <a:pt x="446" y="183"/>
                  </a:lnTo>
                  <a:lnTo>
                    <a:pt x="428" y="177"/>
                  </a:lnTo>
                  <a:lnTo>
                    <a:pt x="409" y="171"/>
                  </a:lnTo>
                  <a:lnTo>
                    <a:pt x="388" y="169"/>
                  </a:lnTo>
                  <a:lnTo>
                    <a:pt x="368" y="168"/>
                  </a:lnTo>
                  <a:lnTo>
                    <a:pt x="368" y="168"/>
                  </a:lnTo>
                  <a:close/>
                  <a:moveTo>
                    <a:pt x="368" y="474"/>
                  </a:moveTo>
                  <a:lnTo>
                    <a:pt x="368" y="474"/>
                  </a:lnTo>
                  <a:lnTo>
                    <a:pt x="357" y="472"/>
                  </a:lnTo>
                  <a:lnTo>
                    <a:pt x="346" y="471"/>
                  </a:lnTo>
                  <a:lnTo>
                    <a:pt x="337" y="469"/>
                  </a:lnTo>
                  <a:lnTo>
                    <a:pt x="327" y="465"/>
                  </a:lnTo>
                  <a:lnTo>
                    <a:pt x="319" y="460"/>
                  </a:lnTo>
                  <a:lnTo>
                    <a:pt x="309" y="456"/>
                  </a:lnTo>
                  <a:lnTo>
                    <a:pt x="302" y="450"/>
                  </a:lnTo>
                  <a:lnTo>
                    <a:pt x="295" y="442"/>
                  </a:lnTo>
                  <a:lnTo>
                    <a:pt x="287" y="435"/>
                  </a:lnTo>
                  <a:lnTo>
                    <a:pt x="281" y="428"/>
                  </a:lnTo>
                  <a:lnTo>
                    <a:pt x="277" y="418"/>
                  </a:lnTo>
                  <a:lnTo>
                    <a:pt x="272" y="410"/>
                  </a:lnTo>
                  <a:lnTo>
                    <a:pt x="268" y="400"/>
                  </a:lnTo>
                  <a:lnTo>
                    <a:pt x="266" y="390"/>
                  </a:lnTo>
                  <a:lnTo>
                    <a:pt x="265" y="380"/>
                  </a:lnTo>
                  <a:lnTo>
                    <a:pt x="263" y="369"/>
                  </a:lnTo>
                  <a:lnTo>
                    <a:pt x="263" y="369"/>
                  </a:lnTo>
                  <a:lnTo>
                    <a:pt x="265" y="358"/>
                  </a:lnTo>
                  <a:lnTo>
                    <a:pt x="266" y="347"/>
                  </a:lnTo>
                  <a:lnTo>
                    <a:pt x="268" y="337"/>
                  </a:lnTo>
                  <a:lnTo>
                    <a:pt x="272" y="328"/>
                  </a:lnTo>
                  <a:lnTo>
                    <a:pt x="277" y="319"/>
                  </a:lnTo>
                  <a:lnTo>
                    <a:pt x="281" y="310"/>
                  </a:lnTo>
                  <a:lnTo>
                    <a:pt x="287" y="303"/>
                  </a:lnTo>
                  <a:lnTo>
                    <a:pt x="295" y="295"/>
                  </a:lnTo>
                  <a:lnTo>
                    <a:pt x="302" y="288"/>
                  </a:lnTo>
                  <a:lnTo>
                    <a:pt x="309" y="282"/>
                  </a:lnTo>
                  <a:lnTo>
                    <a:pt x="319" y="277"/>
                  </a:lnTo>
                  <a:lnTo>
                    <a:pt x="327" y="272"/>
                  </a:lnTo>
                  <a:lnTo>
                    <a:pt x="337" y="269"/>
                  </a:lnTo>
                  <a:lnTo>
                    <a:pt x="346" y="266"/>
                  </a:lnTo>
                  <a:lnTo>
                    <a:pt x="357" y="265"/>
                  </a:lnTo>
                  <a:lnTo>
                    <a:pt x="368" y="264"/>
                  </a:lnTo>
                  <a:lnTo>
                    <a:pt x="368" y="264"/>
                  </a:lnTo>
                  <a:lnTo>
                    <a:pt x="379" y="265"/>
                  </a:lnTo>
                  <a:lnTo>
                    <a:pt x="390" y="266"/>
                  </a:lnTo>
                  <a:lnTo>
                    <a:pt x="399" y="269"/>
                  </a:lnTo>
                  <a:lnTo>
                    <a:pt x="409" y="272"/>
                  </a:lnTo>
                  <a:lnTo>
                    <a:pt x="417" y="277"/>
                  </a:lnTo>
                  <a:lnTo>
                    <a:pt x="427" y="282"/>
                  </a:lnTo>
                  <a:lnTo>
                    <a:pt x="434" y="288"/>
                  </a:lnTo>
                  <a:lnTo>
                    <a:pt x="441" y="295"/>
                  </a:lnTo>
                  <a:lnTo>
                    <a:pt x="448" y="303"/>
                  </a:lnTo>
                  <a:lnTo>
                    <a:pt x="454" y="310"/>
                  </a:lnTo>
                  <a:lnTo>
                    <a:pt x="459" y="319"/>
                  </a:lnTo>
                  <a:lnTo>
                    <a:pt x="464" y="328"/>
                  </a:lnTo>
                  <a:lnTo>
                    <a:pt x="468" y="337"/>
                  </a:lnTo>
                  <a:lnTo>
                    <a:pt x="470" y="347"/>
                  </a:lnTo>
                  <a:lnTo>
                    <a:pt x="471" y="358"/>
                  </a:lnTo>
                  <a:lnTo>
                    <a:pt x="472" y="369"/>
                  </a:lnTo>
                  <a:lnTo>
                    <a:pt x="472" y="369"/>
                  </a:lnTo>
                  <a:lnTo>
                    <a:pt x="471" y="380"/>
                  </a:lnTo>
                  <a:lnTo>
                    <a:pt x="470" y="390"/>
                  </a:lnTo>
                  <a:lnTo>
                    <a:pt x="468" y="400"/>
                  </a:lnTo>
                  <a:lnTo>
                    <a:pt x="464" y="410"/>
                  </a:lnTo>
                  <a:lnTo>
                    <a:pt x="459" y="418"/>
                  </a:lnTo>
                  <a:lnTo>
                    <a:pt x="454" y="428"/>
                  </a:lnTo>
                  <a:lnTo>
                    <a:pt x="448" y="435"/>
                  </a:lnTo>
                  <a:lnTo>
                    <a:pt x="441" y="442"/>
                  </a:lnTo>
                  <a:lnTo>
                    <a:pt x="434" y="450"/>
                  </a:lnTo>
                  <a:lnTo>
                    <a:pt x="427" y="456"/>
                  </a:lnTo>
                  <a:lnTo>
                    <a:pt x="417" y="460"/>
                  </a:lnTo>
                  <a:lnTo>
                    <a:pt x="409" y="465"/>
                  </a:lnTo>
                  <a:lnTo>
                    <a:pt x="399" y="469"/>
                  </a:lnTo>
                  <a:lnTo>
                    <a:pt x="390" y="471"/>
                  </a:lnTo>
                  <a:lnTo>
                    <a:pt x="379" y="472"/>
                  </a:lnTo>
                  <a:lnTo>
                    <a:pt x="368" y="474"/>
                  </a:lnTo>
                  <a:lnTo>
                    <a:pt x="368" y="474"/>
                  </a:lnTo>
                  <a:close/>
                  <a:moveTo>
                    <a:pt x="668" y="0"/>
                  </a:moveTo>
                  <a:lnTo>
                    <a:pt x="67" y="0"/>
                  </a:lnTo>
                  <a:lnTo>
                    <a:pt x="67" y="0"/>
                  </a:lnTo>
                  <a:lnTo>
                    <a:pt x="53" y="1"/>
                  </a:lnTo>
                  <a:lnTo>
                    <a:pt x="41" y="5"/>
                  </a:lnTo>
                  <a:lnTo>
                    <a:pt x="30" y="12"/>
                  </a:lnTo>
                  <a:lnTo>
                    <a:pt x="19" y="19"/>
                  </a:lnTo>
                  <a:lnTo>
                    <a:pt x="12" y="30"/>
                  </a:lnTo>
                  <a:lnTo>
                    <a:pt x="5" y="41"/>
                  </a:lnTo>
                  <a:lnTo>
                    <a:pt x="1" y="53"/>
                  </a:lnTo>
                  <a:lnTo>
                    <a:pt x="0" y="68"/>
                  </a:lnTo>
                  <a:lnTo>
                    <a:pt x="0" y="670"/>
                  </a:lnTo>
                  <a:lnTo>
                    <a:pt x="0" y="670"/>
                  </a:lnTo>
                  <a:lnTo>
                    <a:pt x="1" y="685"/>
                  </a:lnTo>
                  <a:lnTo>
                    <a:pt x="5" y="697"/>
                  </a:lnTo>
                  <a:lnTo>
                    <a:pt x="12" y="707"/>
                  </a:lnTo>
                  <a:lnTo>
                    <a:pt x="19" y="718"/>
                  </a:lnTo>
                  <a:lnTo>
                    <a:pt x="30" y="725"/>
                  </a:lnTo>
                  <a:lnTo>
                    <a:pt x="41" y="733"/>
                  </a:lnTo>
                  <a:lnTo>
                    <a:pt x="53" y="736"/>
                  </a:lnTo>
                  <a:lnTo>
                    <a:pt x="67" y="738"/>
                  </a:lnTo>
                  <a:lnTo>
                    <a:pt x="668" y="738"/>
                  </a:lnTo>
                  <a:lnTo>
                    <a:pt x="668" y="738"/>
                  </a:lnTo>
                  <a:lnTo>
                    <a:pt x="683" y="736"/>
                  </a:lnTo>
                  <a:lnTo>
                    <a:pt x="695" y="733"/>
                  </a:lnTo>
                  <a:lnTo>
                    <a:pt x="706" y="725"/>
                  </a:lnTo>
                  <a:lnTo>
                    <a:pt x="716" y="718"/>
                  </a:lnTo>
                  <a:lnTo>
                    <a:pt x="724" y="707"/>
                  </a:lnTo>
                  <a:lnTo>
                    <a:pt x="731" y="697"/>
                  </a:lnTo>
                  <a:lnTo>
                    <a:pt x="734" y="685"/>
                  </a:lnTo>
                  <a:lnTo>
                    <a:pt x="736" y="670"/>
                  </a:lnTo>
                  <a:lnTo>
                    <a:pt x="736" y="68"/>
                  </a:lnTo>
                  <a:lnTo>
                    <a:pt x="736" y="68"/>
                  </a:lnTo>
                  <a:lnTo>
                    <a:pt x="734" y="53"/>
                  </a:lnTo>
                  <a:lnTo>
                    <a:pt x="731" y="41"/>
                  </a:lnTo>
                  <a:lnTo>
                    <a:pt x="724" y="30"/>
                  </a:lnTo>
                  <a:lnTo>
                    <a:pt x="716" y="19"/>
                  </a:lnTo>
                  <a:lnTo>
                    <a:pt x="706" y="12"/>
                  </a:lnTo>
                  <a:lnTo>
                    <a:pt x="695" y="5"/>
                  </a:lnTo>
                  <a:lnTo>
                    <a:pt x="683" y="1"/>
                  </a:lnTo>
                  <a:lnTo>
                    <a:pt x="668" y="0"/>
                  </a:lnTo>
                  <a:lnTo>
                    <a:pt x="668" y="0"/>
                  </a:lnTo>
                  <a:close/>
                  <a:moveTo>
                    <a:pt x="100" y="63"/>
                  </a:moveTo>
                  <a:lnTo>
                    <a:pt x="100" y="63"/>
                  </a:lnTo>
                  <a:lnTo>
                    <a:pt x="108" y="64"/>
                  </a:lnTo>
                  <a:lnTo>
                    <a:pt x="116" y="66"/>
                  </a:lnTo>
                  <a:lnTo>
                    <a:pt x="122" y="70"/>
                  </a:lnTo>
                  <a:lnTo>
                    <a:pt x="128" y="74"/>
                  </a:lnTo>
                  <a:lnTo>
                    <a:pt x="131" y="80"/>
                  </a:lnTo>
                  <a:lnTo>
                    <a:pt x="135" y="86"/>
                  </a:lnTo>
                  <a:lnTo>
                    <a:pt x="137" y="93"/>
                  </a:lnTo>
                  <a:lnTo>
                    <a:pt x="138" y="100"/>
                  </a:lnTo>
                  <a:lnTo>
                    <a:pt x="138" y="100"/>
                  </a:lnTo>
                  <a:lnTo>
                    <a:pt x="137" y="109"/>
                  </a:lnTo>
                  <a:lnTo>
                    <a:pt x="135" y="116"/>
                  </a:lnTo>
                  <a:lnTo>
                    <a:pt x="131" y="122"/>
                  </a:lnTo>
                  <a:lnTo>
                    <a:pt x="128" y="128"/>
                  </a:lnTo>
                  <a:lnTo>
                    <a:pt x="122" y="131"/>
                  </a:lnTo>
                  <a:lnTo>
                    <a:pt x="116" y="135"/>
                  </a:lnTo>
                  <a:lnTo>
                    <a:pt x="108" y="137"/>
                  </a:lnTo>
                  <a:lnTo>
                    <a:pt x="100" y="139"/>
                  </a:lnTo>
                  <a:lnTo>
                    <a:pt x="100" y="139"/>
                  </a:lnTo>
                  <a:lnTo>
                    <a:pt x="93" y="137"/>
                  </a:lnTo>
                  <a:lnTo>
                    <a:pt x="85" y="135"/>
                  </a:lnTo>
                  <a:lnTo>
                    <a:pt x="79" y="131"/>
                  </a:lnTo>
                  <a:lnTo>
                    <a:pt x="73" y="128"/>
                  </a:lnTo>
                  <a:lnTo>
                    <a:pt x="70" y="122"/>
                  </a:lnTo>
                  <a:lnTo>
                    <a:pt x="66" y="116"/>
                  </a:lnTo>
                  <a:lnTo>
                    <a:pt x="64" y="109"/>
                  </a:lnTo>
                  <a:lnTo>
                    <a:pt x="63" y="100"/>
                  </a:lnTo>
                  <a:lnTo>
                    <a:pt x="63" y="100"/>
                  </a:lnTo>
                  <a:lnTo>
                    <a:pt x="64" y="93"/>
                  </a:lnTo>
                  <a:lnTo>
                    <a:pt x="66" y="86"/>
                  </a:lnTo>
                  <a:lnTo>
                    <a:pt x="70" y="80"/>
                  </a:lnTo>
                  <a:lnTo>
                    <a:pt x="73" y="74"/>
                  </a:lnTo>
                  <a:lnTo>
                    <a:pt x="79" y="70"/>
                  </a:lnTo>
                  <a:lnTo>
                    <a:pt x="85" y="66"/>
                  </a:lnTo>
                  <a:lnTo>
                    <a:pt x="93" y="64"/>
                  </a:lnTo>
                  <a:lnTo>
                    <a:pt x="100" y="63"/>
                  </a:lnTo>
                  <a:lnTo>
                    <a:pt x="100" y="63"/>
                  </a:lnTo>
                  <a:close/>
                  <a:moveTo>
                    <a:pt x="100" y="675"/>
                  </a:moveTo>
                  <a:lnTo>
                    <a:pt x="100" y="675"/>
                  </a:lnTo>
                  <a:lnTo>
                    <a:pt x="93" y="674"/>
                  </a:lnTo>
                  <a:lnTo>
                    <a:pt x="85" y="671"/>
                  </a:lnTo>
                  <a:lnTo>
                    <a:pt x="79" y="668"/>
                  </a:lnTo>
                  <a:lnTo>
                    <a:pt x="73" y="664"/>
                  </a:lnTo>
                  <a:lnTo>
                    <a:pt x="70" y="658"/>
                  </a:lnTo>
                  <a:lnTo>
                    <a:pt x="66" y="652"/>
                  </a:lnTo>
                  <a:lnTo>
                    <a:pt x="64" y="645"/>
                  </a:lnTo>
                  <a:lnTo>
                    <a:pt x="63" y="638"/>
                  </a:lnTo>
                  <a:lnTo>
                    <a:pt x="63" y="638"/>
                  </a:lnTo>
                  <a:lnTo>
                    <a:pt x="64" y="629"/>
                  </a:lnTo>
                  <a:lnTo>
                    <a:pt x="66" y="622"/>
                  </a:lnTo>
                  <a:lnTo>
                    <a:pt x="70" y="616"/>
                  </a:lnTo>
                  <a:lnTo>
                    <a:pt x="73" y="610"/>
                  </a:lnTo>
                  <a:lnTo>
                    <a:pt x="79" y="606"/>
                  </a:lnTo>
                  <a:lnTo>
                    <a:pt x="85" y="603"/>
                  </a:lnTo>
                  <a:lnTo>
                    <a:pt x="93" y="600"/>
                  </a:lnTo>
                  <a:lnTo>
                    <a:pt x="100" y="599"/>
                  </a:lnTo>
                  <a:lnTo>
                    <a:pt x="100" y="599"/>
                  </a:lnTo>
                  <a:lnTo>
                    <a:pt x="108" y="600"/>
                  </a:lnTo>
                  <a:lnTo>
                    <a:pt x="116" y="603"/>
                  </a:lnTo>
                  <a:lnTo>
                    <a:pt x="122" y="606"/>
                  </a:lnTo>
                  <a:lnTo>
                    <a:pt x="128" y="610"/>
                  </a:lnTo>
                  <a:lnTo>
                    <a:pt x="131" y="616"/>
                  </a:lnTo>
                  <a:lnTo>
                    <a:pt x="135" y="622"/>
                  </a:lnTo>
                  <a:lnTo>
                    <a:pt x="137" y="629"/>
                  </a:lnTo>
                  <a:lnTo>
                    <a:pt x="138" y="638"/>
                  </a:lnTo>
                  <a:lnTo>
                    <a:pt x="138" y="638"/>
                  </a:lnTo>
                  <a:lnTo>
                    <a:pt x="137" y="645"/>
                  </a:lnTo>
                  <a:lnTo>
                    <a:pt x="135" y="652"/>
                  </a:lnTo>
                  <a:lnTo>
                    <a:pt x="131" y="658"/>
                  </a:lnTo>
                  <a:lnTo>
                    <a:pt x="128" y="664"/>
                  </a:lnTo>
                  <a:lnTo>
                    <a:pt x="122" y="668"/>
                  </a:lnTo>
                  <a:lnTo>
                    <a:pt x="116" y="671"/>
                  </a:lnTo>
                  <a:lnTo>
                    <a:pt x="108" y="674"/>
                  </a:lnTo>
                  <a:lnTo>
                    <a:pt x="100" y="675"/>
                  </a:lnTo>
                  <a:lnTo>
                    <a:pt x="100" y="675"/>
                  </a:lnTo>
                  <a:close/>
                  <a:moveTo>
                    <a:pt x="368" y="641"/>
                  </a:moveTo>
                  <a:lnTo>
                    <a:pt x="368" y="641"/>
                  </a:lnTo>
                  <a:lnTo>
                    <a:pt x="340" y="640"/>
                  </a:lnTo>
                  <a:lnTo>
                    <a:pt x="313" y="635"/>
                  </a:lnTo>
                  <a:lnTo>
                    <a:pt x="287" y="629"/>
                  </a:lnTo>
                  <a:lnTo>
                    <a:pt x="262" y="619"/>
                  </a:lnTo>
                  <a:lnTo>
                    <a:pt x="238" y="609"/>
                  </a:lnTo>
                  <a:lnTo>
                    <a:pt x="216" y="594"/>
                  </a:lnTo>
                  <a:lnTo>
                    <a:pt x="195" y="578"/>
                  </a:lnTo>
                  <a:lnTo>
                    <a:pt x="176" y="562"/>
                  </a:lnTo>
                  <a:lnTo>
                    <a:pt x="159" y="542"/>
                  </a:lnTo>
                  <a:lnTo>
                    <a:pt x="143" y="521"/>
                  </a:lnTo>
                  <a:lnTo>
                    <a:pt x="129" y="499"/>
                  </a:lnTo>
                  <a:lnTo>
                    <a:pt x="118" y="475"/>
                  </a:lnTo>
                  <a:lnTo>
                    <a:pt x="108" y="450"/>
                  </a:lnTo>
                  <a:lnTo>
                    <a:pt x="102" y="424"/>
                  </a:lnTo>
                  <a:lnTo>
                    <a:pt x="97" y="397"/>
                  </a:lnTo>
                  <a:lnTo>
                    <a:pt x="96" y="369"/>
                  </a:lnTo>
                  <a:lnTo>
                    <a:pt x="96" y="369"/>
                  </a:lnTo>
                  <a:lnTo>
                    <a:pt x="97" y="341"/>
                  </a:lnTo>
                  <a:lnTo>
                    <a:pt x="102" y="313"/>
                  </a:lnTo>
                  <a:lnTo>
                    <a:pt x="108" y="288"/>
                  </a:lnTo>
                  <a:lnTo>
                    <a:pt x="118" y="263"/>
                  </a:lnTo>
                  <a:lnTo>
                    <a:pt x="129" y="239"/>
                  </a:lnTo>
                  <a:lnTo>
                    <a:pt x="143" y="217"/>
                  </a:lnTo>
                  <a:lnTo>
                    <a:pt x="159" y="195"/>
                  </a:lnTo>
                  <a:lnTo>
                    <a:pt x="176" y="176"/>
                  </a:lnTo>
                  <a:lnTo>
                    <a:pt x="195" y="159"/>
                  </a:lnTo>
                  <a:lnTo>
                    <a:pt x="216" y="143"/>
                  </a:lnTo>
                  <a:lnTo>
                    <a:pt x="238" y="129"/>
                  </a:lnTo>
                  <a:lnTo>
                    <a:pt x="262" y="118"/>
                  </a:lnTo>
                  <a:lnTo>
                    <a:pt x="287" y="109"/>
                  </a:lnTo>
                  <a:lnTo>
                    <a:pt x="313" y="103"/>
                  </a:lnTo>
                  <a:lnTo>
                    <a:pt x="340" y="98"/>
                  </a:lnTo>
                  <a:lnTo>
                    <a:pt x="368" y="96"/>
                  </a:lnTo>
                  <a:lnTo>
                    <a:pt x="368" y="96"/>
                  </a:lnTo>
                  <a:lnTo>
                    <a:pt x="396" y="98"/>
                  </a:lnTo>
                  <a:lnTo>
                    <a:pt x="423" y="103"/>
                  </a:lnTo>
                  <a:lnTo>
                    <a:pt x="448" y="109"/>
                  </a:lnTo>
                  <a:lnTo>
                    <a:pt x="474" y="118"/>
                  </a:lnTo>
                  <a:lnTo>
                    <a:pt x="498" y="129"/>
                  </a:lnTo>
                  <a:lnTo>
                    <a:pt x="519" y="143"/>
                  </a:lnTo>
                  <a:lnTo>
                    <a:pt x="541" y="159"/>
                  </a:lnTo>
                  <a:lnTo>
                    <a:pt x="560" y="176"/>
                  </a:lnTo>
                  <a:lnTo>
                    <a:pt x="577" y="195"/>
                  </a:lnTo>
                  <a:lnTo>
                    <a:pt x="593" y="217"/>
                  </a:lnTo>
                  <a:lnTo>
                    <a:pt x="607" y="239"/>
                  </a:lnTo>
                  <a:lnTo>
                    <a:pt x="618" y="263"/>
                  </a:lnTo>
                  <a:lnTo>
                    <a:pt x="628" y="288"/>
                  </a:lnTo>
                  <a:lnTo>
                    <a:pt x="634" y="313"/>
                  </a:lnTo>
                  <a:lnTo>
                    <a:pt x="638" y="341"/>
                  </a:lnTo>
                  <a:lnTo>
                    <a:pt x="640" y="369"/>
                  </a:lnTo>
                  <a:lnTo>
                    <a:pt x="640" y="369"/>
                  </a:lnTo>
                  <a:lnTo>
                    <a:pt x="638" y="397"/>
                  </a:lnTo>
                  <a:lnTo>
                    <a:pt x="634" y="424"/>
                  </a:lnTo>
                  <a:lnTo>
                    <a:pt x="628" y="450"/>
                  </a:lnTo>
                  <a:lnTo>
                    <a:pt x="618" y="475"/>
                  </a:lnTo>
                  <a:lnTo>
                    <a:pt x="607" y="499"/>
                  </a:lnTo>
                  <a:lnTo>
                    <a:pt x="593" y="521"/>
                  </a:lnTo>
                  <a:lnTo>
                    <a:pt x="577" y="542"/>
                  </a:lnTo>
                  <a:lnTo>
                    <a:pt x="560" y="562"/>
                  </a:lnTo>
                  <a:lnTo>
                    <a:pt x="541" y="578"/>
                  </a:lnTo>
                  <a:lnTo>
                    <a:pt x="519" y="594"/>
                  </a:lnTo>
                  <a:lnTo>
                    <a:pt x="498" y="609"/>
                  </a:lnTo>
                  <a:lnTo>
                    <a:pt x="474" y="619"/>
                  </a:lnTo>
                  <a:lnTo>
                    <a:pt x="448" y="629"/>
                  </a:lnTo>
                  <a:lnTo>
                    <a:pt x="423" y="635"/>
                  </a:lnTo>
                  <a:lnTo>
                    <a:pt x="396" y="640"/>
                  </a:lnTo>
                  <a:lnTo>
                    <a:pt x="368" y="641"/>
                  </a:lnTo>
                  <a:lnTo>
                    <a:pt x="368" y="641"/>
                  </a:lnTo>
                  <a:close/>
                  <a:moveTo>
                    <a:pt x="636" y="675"/>
                  </a:moveTo>
                  <a:lnTo>
                    <a:pt x="636" y="675"/>
                  </a:lnTo>
                  <a:lnTo>
                    <a:pt x="628" y="674"/>
                  </a:lnTo>
                  <a:lnTo>
                    <a:pt x="620" y="671"/>
                  </a:lnTo>
                  <a:lnTo>
                    <a:pt x="614" y="668"/>
                  </a:lnTo>
                  <a:lnTo>
                    <a:pt x="608" y="664"/>
                  </a:lnTo>
                  <a:lnTo>
                    <a:pt x="605" y="658"/>
                  </a:lnTo>
                  <a:lnTo>
                    <a:pt x="601" y="652"/>
                  </a:lnTo>
                  <a:lnTo>
                    <a:pt x="599" y="645"/>
                  </a:lnTo>
                  <a:lnTo>
                    <a:pt x="597" y="638"/>
                  </a:lnTo>
                  <a:lnTo>
                    <a:pt x="597" y="638"/>
                  </a:lnTo>
                  <a:lnTo>
                    <a:pt x="599" y="629"/>
                  </a:lnTo>
                  <a:lnTo>
                    <a:pt x="601" y="622"/>
                  </a:lnTo>
                  <a:lnTo>
                    <a:pt x="605" y="616"/>
                  </a:lnTo>
                  <a:lnTo>
                    <a:pt x="608" y="610"/>
                  </a:lnTo>
                  <a:lnTo>
                    <a:pt x="614" y="606"/>
                  </a:lnTo>
                  <a:lnTo>
                    <a:pt x="620" y="603"/>
                  </a:lnTo>
                  <a:lnTo>
                    <a:pt x="628" y="600"/>
                  </a:lnTo>
                  <a:lnTo>
                    <a:pt x="636" y="599"/>
                  </a:lnTo>
                  <a:lnTo>
                    <a:pt x="636" y="599"/>
                  </a:lnTo>
                  <a:lnTo>
                    <a:pt x="643" y="600"/>
                  </a:lnTo>
                  <a:lnTo>
                    <a:pt x="650" y="603"/>
                  </a:lnTo>
                  <a:lnTo>
                    <a:pt x="656" y="606"/>
                  </a:lnTo>
                  <a:lnTo>
                    <a:pt x="662" y="610"/>
                  </a:lnTo>
                  <a:lnTo>
                    <a:pt x="666" y="616"/>
                  </a:lnTo>
                  <a:lnTo>
                    <a:pt x="670" y="622"/>
                  </a:lnTo>
                  <a:lnTo>
                    <a:pt x="672" y="629"/>
                  </a:lnTo>
                  <a:lnTo>
                    <a:pt x="673" y="638"/>
                  </a:lnTo>
                  <a:lnTo>
                    <a:pt x="673" y="638"/>
                  </a:lnTo>
                  <a:lnTo>
                    <a:pt x="672" y="645"/>
                  </a:lnTo>
                  <a:lnTo>
                    <a:pt x="670" y="652"/>
                  </a:lnTo>
                  <a:lnTo>
                    <a:pt x="666" y="658"/>
                  </a:lnTo>
                  <a:lnTo>
                    <a:pt x="662" y="664"/>
                  </a:lnTo>
                  <a:lnTo>
                    <a:pt x="656" y="668"/>
                  </a:lnTo>
                  <a:lnTo>
                    <a:pt x="650" y="671"/>
                  </a:lnTo>
                  <a:lnTo>
                    <a:pt x="643" y="674"/>
                  </a:lnTo>
                  <a:lnTo>
                    <a:pt x="636" y="675"/>
                  </a:lnTo>
                  <a:lnTo>
                    <a:pt x="636" y="675"/>
                  </a:lnTo>
                  <a:close/>
                  <a:moveTo>
                    <a:pt x="636" y="139"/>
                  </a:moveTo>
                  <a:lnTo>
                    <a:pt x="636" y="139"/>
                  </a:lnTo>
                  <a:lnTo>
                    <a:pt x="628" y="137"/>
                  </a:lnTo>
                  <a:lnTo>
                    <a:pt x="620" y="135"/>
                  </a:lnTo>
                  <a:lnTo>
                    <a:pt x="614" y="131"/>
                  </a:lnTo>
                  <a:lnTo>
                    <a:pt x="608" y="128"/>
                  </a:lnTo>
                  <a:lnTo>
                    <a:pt x="605" y="122"/>
                  </a:lnTo>
                  <a:lnTo>
                    <a:pt x="601" y="116"/>
                  </a:lnTo>
                  <a:lnTo>
                    <a:pt x="599" y="109"/>
                  </a:lnTo>
                  <a:lnTo>
                    <a:pt x="597" y="100"/>
                  </a:lnTo>
                  <a:lnTo>
                    <a:pt x="597" y="100"/>
                  </a:lnTo>
                  <a:lnTo>
                    <a:pt x="599" y="93"/>
                  </a:lnTo>
                  <a:lnTo>
                    <a:pt x="601" y="86"/>
                  </a:lnTo>
                  <a:lnTo>
                    <a:pt x="605" y="80"/>
                  </a:lnTo>
                  <a:lnTo>
                    <a:pt x="608" y="74"/>
                  </a:lnTo>
                  <a:lnTo>
                    <a:pt x="614" y="70"/>
                  </a:lnTo>
                  <a:lnTo>
                    <a:pt x="620" y="66"/>
                  </a:lnTo>
                  <a:lnTo>
                    <a:pt x="628" y="64"/>
                  </a:lnTo>
                  <a:lnTo>
                    <a:pt x="636" y="63"/>
                  </a:lnTo>
                  <a:lnTo>
                    <a:pt x="636" y="63"/>
                  </a:lnTo>
                  <a:lnTo>
                    <a:pt x="643" y="64"/>
                  </a:lnTo>
                  <a:lnTo>
                    <a:pt x="650" y="66"/>
                  </a:lnTo>
                  <a:lnTo>
                    <a:pt x="656" y="70"/>
                  </a:lnTo>
                  <a:lnTo>
                    <a:pt x="662" y="74"/>
                  </a:lnTo>
                  <a:lnTo>
                    <a:pt x="666" y="80"/>
                  </a:lnTo>
                  <a:lnTo>
                    <a:pt x="670" y="86"/>
                  </a:lnTo>
                  <a:lnTo>
                    <a:pt x="672" y="93"/>
                  </a:lnTo>
                  <a:lnTo>
                    <a:pt x="673" y="100"/>
                  </a:lnTo>
                  <a:lnTo>
                    <a:pt x="673" y="100"/>
                  </a:lnTo>
                  <a:lnTo>
                    <a:pt x="672" y="109"/>
                  </a:lnTo>
                  <a:lnTo>
                    <a:pt x="670" y="116"/>
                  </a:lnTo>
                  <a:lnTo>
                    <a:pt x="666" y="122"/>
                  </a:lnTo>
                  <a:lnTo>
                    <a:pt x="662" y="128"/>
                  </a:lnTo>
                  <a:lnTo>
                    <a:pt x="656" y="131"/>
                  </a:lnTo>
                  <a:lnTo>
                    <a:pt x="650" y="135"/>
                  </a:lnTo>
                  <a:lnTo>
                    <a:pt x="643" y="137"/>
                  </a:lnTo>
                  <a:lnTo>
                    <a:pt x="636" y="139"/>
                  </a:lnTo>
                  <a:lnTo>
                    <a:pt x="63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935" tIns="41468" rIns="82935" bIns="41468" numCol="1" anchor="t" anchorCtr="0" compatLnSpc="1">
              <a:prstTxWarp prst="textNoShape">
                <a:avLst/>
              </a:prstTxWarp>
            </a:bodyPr>
            <a:lstStyle/>
            <a:p>
              <a:endParaRPr lang="en-GB" sz="1633">
                <a:latin typeface="+mj-lt"/>
              </a:endParaRPr>
            </a:p>
          </p:txBody>
        </p:sp>
        <p:sp>
          <p:nvSpPr>
            <p:cNvPr id="57" name="Freeform 211"/>
            <p:cNvSpPr>
              <a:spLocks noEditPoints="1"/>
            </p:cNvSpPr>
            <p:nvPr/>
          </p:nvSpPr>
          <p:spPr bwMode="auto">
            <a:xfrm>
              <a:off x="6524033" y="4515503"/>
              <a:ext cx="241640" cy="404813"/>
            </a:xfrm>
            <a:custGeom>
              <a:avLst/>
              <a:gdLst>
                <a:gd name="T0" fmla="*/ 223 w 512"/>
                <a:gd name="T1" fmla="*/ 95 h 766"/>
                <a:gd name="T2" fmla="*/ 159 w 512"/>
                <a:gd name="T3" fmla="*/ 95 h 766"/>
                <a:gd name="T4" fmla="*/ 159 w 512"/>
                <a:gd name="T5" fmla="*/ 160 h 766"/>
                <a:gd name="T6" fmla="*/ 223 w 512"/>
                <a:gd name="T7" fmla="*/ 160 h 766"/>
                <a:gd name="T8" fmla="*/ 223 w 512"/>
                <a:gd name="T9" fmla="*/ 95 h 766"/>
                <a:gd name="T10" fmla="*/ 352 w 512"/>
                <a:gd name="T11" fmla="*/ 95 h 766"/>
                <a:gd name="T12" fmla="*/ 287 w 512"/>
                <a:gd name="T13" fmla="*/ 95 h 766"/>
                <a:gd name="T14" fmla="*/ 287 w 512"/>
                <a:gd name="T15" fmla="*/ 160 h 766"/>
                <a:gd name="T16" fmla="*/ 352 w 512"/>
                <a:gd name="T17" fmla="*/ 160 h 766"/>
                <a:gd name="T18" fmla="*/ 352 w 512"/>
                <a:gd name="T19" fmla="*/ 95 h 766"/>
                <a:gd name="T20" fmla="*/ 448 w 512"/>
                <a:gd name="T21" fmla="*/ 223 h 766"/>
                <a:gd name="T22" fmla="*/ 448 w 512"/>
                <a:gd name="T23" fmla="*/ 0 h 766"/>
                <a:gd name="T24" fmla="*/ 63 w 512"/>
                <a:gd name="T25" fmla="*/ 0 h 766"/>
                <a:gd name="T26" fmla="*/ 63 w 512"/>
                <a:gd name="T27" fmla="*/ 223 h 766"/>
                <a:gd name="T28" fmla="*/ 63 w 512"/>
                <a:gd name="T29" fmla="*/ 223 h 766"/>
                <a:gd name="T30" fmla="*/ 50 w 512"/>
                <a:gd name="T31" fmla="*/ 224 h 766"/>
                <a:gd name="T32" fmla="*/ 39 w 512"/>
                <a:gd name="T33" fmla="*/ 228 h 766"/>
                <a:gd name="T34" fmla="*/ 27 w 512"/>
                <a:gd name="T35" fmla="*/ 234 h 766"/>
                <a:gd name="T36" fmla="*/ 19 w 512"/>
                <a:gd name="T37" fmla="*/ 241 h 766"/>
                <a:gd name="T38" fmla="*/ 10 w 512"/>
                <a:gd name="T39" fmla="*/ 251 h 766"/>
                <a:gd name="T40" fmla="*/ 4 w 512"/>
                <a:gd name="T41" fmla="*/ 262 h 766"/>
                <a:gd name="T42" fmla="*/ 1 w 512"/>
                <a:gd name="T43" fmla="*/ 274 h 766"/>
                <a:gd name="T44" fmla="*/ 0 w 512"/>
                <a:gd name="T45" fmla="*/ 287 h 766"/>
                <a:gd name="T46" fmla="*/ 0 w 512"/>
                <a:gd name="T47" fmla="*/ 703 h 766"/>
                <a:gd name="T48" fmla="*/ 0 w 512"/>
                <a:gd name="T49" fmla="*/ 703 h 766"/>
                <a:gd name="T50" fmla="*/ 1 w 512"/>
                <a:gd name="T51" fmla="*/ 716 h 766"/>
                <a:gd name="T52" fmla="*/ 4 w 512"/>
                <a:gd name="T53" fmla="*/ 728 h 766"/>
                <a:gd name="T54" fmla="*/ 10 w 512"/>
                <a:gd name="T55" fmla="*/ 739 h 766"/>
                <a:gd name="T56" fmla="*/ 19 w 512"/>
                <a:gd name="T57" fmla="*/ 748 h 766"/>
                <a:gd name="T58" fmla="*/ 27 w 512"/>
                <a:gd name="T59" fmla="*/ 756 h 766"/>
                <a:gd name="T60" fmla="*/ 39 w 512"/>
                <a:gd name="T61" fmla="*/ 762 h 766"/>
                <a:gd name="T62" fmla="*/ 50 w 512"/>
                <a:gd name="T63" fmla="*/ 765 h 766"/>
                <a:gd name="T64" fmla="*/ 63 w 512"/>
                <a:gd name="T65" fmla="*/ 766 h 766"/>
                <a:gd name="T66" fmla="*/ 448 w 512"/>
                <a:gd name="T67" fmla="*/ 766 h 766"/>
                <a:gd name="T68" fmla="*/ 448 w 512"/>
                <a:gd name="T69" fmla="*/ 766 h 766"/>
                <a:gd name="T70" fmla="*/ 460 w 512"/>
                <a:gd name="T71" fmla="*/ 765 h 766"/>
                <a:gd name="T72" fmla="*/ 472 w 512"/>
                <a:gd name="T73" fmla="*/ 762 h 766"/>
                <a:gd name="T74" fmla="*/ 483 w 512"/>
                <a:gd name="T75" fmla="*/ 756 h 766"/>
                <a:gd name="T76" fmla="*/ 492 w 512"/>
                <a:gd name="T77" fmla="*/ 748 h 766"/>
                <a:gd name="T78" fmla="*/ 501 w 512"/>
                <a:gd name="T79" fmla="*/ 739 h 766"/>
                <a:gd name="T80" fmla="*/ 507 w 512"/>
                <a:gd name="T81" fmla="*/ 728 h 766"/>
                <a:gd name="T82" fmla="*/ 510 w 512"/>
                <a:gd name="T83" fmla="*/ 716 h 766"/>
                <a:gd name="T84" fmla="*/ 512 w 512"/>
                <a:gd name="T85" fmla="*/ 703 h 766"/>
                <a:gd name="T86" fmla="*/ 512 w 512"/>
                <a:gd name="T87" fmla="*/ 287 h 766"/>
                <a:gd name="T88" fmla="*/ 512 w 512"/>
                <a:gd name="T89" fmla="*/ 287 h 766"/>
                <a:gd name="T90" fmla="*/ 510 w 512"/>
                <a:gd name="T91" fmla="*/ 274 h 766"/>
                <a:gd name="T92" fmla="*/ 507 w 512"/>
                <a:gd name="T93" fmla="*/ 262 h 766"/>
                <a:gd name="T94" fmla="*/ 501 w 512"/>
                <a:gd name="T95" fmla="*/ 251 h 766"/>
                <a:gd name="T96" fmla="*/ 492 w 512"/>
                <a:gd name="T97" fmla="*/ 241 h 766"/>
                <a:gd name="T98" fmla="*/ 483 w 512"/>
                <a:gd name="T99" fmla="*/ 234 h 766"/>
                <a:gd name="T100" fmla="*/ 472 w 512"/>
                <a:gd name="T101" fmla="*/ 228 h 766"/>
                <a:gd name="T102" fmla="*/ 460 w 512"/>
                <a:gd name="T103" fmla="*/ 224 h 766"/>
                <a:gd name="T104" fmla="*/ 448 w 512"/>
                <a:gd name="T105" fmla="*/ 223 h 766"/>
                <a:gd name="T106" fmla="*/ 448 w 512"/>
                <a:gd name="T107" fmla="*/ 223 h 766"/>
                <a:gd name="T108" fmla="*/ 400 w 512"/>
                <a:gd name="T109" fmla="*/ 223 h 766"/>
                <a:gd name="T110" fmla="*/ 111 w 512"/>
                <a:gd name="T111" fmla="*/ 223 h 766"/>
                <a:gd name="T112" fmla="*/ 111 w 512"/>
                <a:gd name="T113" fmla="*/ 47 h 766"/>
                <a:gd name="T114" fmla="*/ 400 w 512"/>
                <a:gd name="T115" fmla="*/ 47 h 766"/>
                <a:gd name="T116" fmla="*/ 400 w 512"/>
                <a:gd name="T117" fmla="*/ 223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12" h="766">
                  <a:moveTo>
                    <a:pt x="223" y="95"/>
                  </a:moveTo>
                  <a:lnTo>
                    <a:pt x="159" y="95"/>
                  </a:lnTo>
                  <a:lnTo>
                    <a:pt x="159" y="160"/>
                  </a:lnTo>
                  <a:lnTo>
                    <a:pt x="223" y="160"/>
                  </a:lnTo>
                  <a:lnTo>
                    <a:pt x="223" y="95"/>
                  </a:lnTo>
                  <a:close/>
                  <a:moveTo>
                    <a:pt x="352" y="95"/>
                  </a:moveTo>
                  <a:lnTo>
                    <a:pt x="287" y="95"/>
                  </a:lnTo>
                  <a:lnTo>
                    <a:pt x="287" y="160"/>
                  </a:lnTo>
                  <a:lnTo>
                    <a:pt x="352" y="160"/>
                  </a:lnTo>
                  <a:lnTo>
                    <a:pt x="352" y="95"/>
                  </a:lnTo>
                  <a:close/>
                  <a:moveTo>
                    <a:pt x="448" y="223"/>
                  </a:moveTo>
                  <a:lnTo>
                    <a:pt x="448" y="0"/>
                  </a:lnTo>
                  <a:lnTo>
                    <a:pt x="63" y="0"/>
                  </a:lnTo>
                  <a:lnTo>
                    <a:pt x="63" y="223"/>
                  </a:lnTo>
                  <a:lnTo>
                    <a:pt x="63" y="223"/>
                  </a:lnTo>
                  <a:lnTo>
                    <a:pt x="50" y="224"/>
                  </a:lnTo>
                  <a:lnTo>
                    <a:pt x="39" y="228"/>
                  </a:lnTo>
                  <a:lnTo>
                    <a:pt x="27" y="234"/>
                  </a:lnTo>
                  <a:lnTo>
                    <a:pt x="19" y="241"/>
                  </a:lnTo>
                  <a:lnTo>
                    <a:pt x="10" y="251"/>
                  </a:lnTo>
                  <a:lnTo>
                    <a:pt x="4" y="262"/>
                  </a:lnTo>
                  <a:lnTo>
                    <a:pt x="1" y="274"/>
                  </a:lnTo>
                  <a:lnTo>
                    <a:pt x="0" y="287"/>
                  </a:lnTo>
                  <a:lnTo>
                    <a:pt x="0" y="703"/>
                  </a:lnTo>
                  <a:lnTo>
                    <a:pt x="0" y="703"/>
                  </a:lnTo>
                  <a:lnTo>
                    <a:pt x="1" y="716"/>
                  </a:lnTo>
                  <a:lnTo>
                    <a:pt x="4" y="728"/>
                  </a:lnTo>
                  <a:lnTo>
                    <a:pt x="10" y="739"/>
                  </a:lnTo>
                  <a:lnTo>
                    <a:pt x="19" y="748"/>
                  </a:lnTo>
                  <a:lnTo>
                    <a:pt x="27" y="756"/>
                  </a:lnTo>
                  <a:lnTo>
                    <a:pt x="39" y="762"/>
                  </a:lnTo>
                  <a:lnTo>
                    <a:pt x="50" y="765"/>
                  </a:lnTo>
                  <a:lnTo>
                    <a:pt x="63" y="766"/>
                  </a:lnTo>
                  <a:lnTo>
                    <a:pt x="448" y="766"/>
                  </a:lnTo>
                  <a:lnTo>
                    <a:pt x="448" y="766"/>
                  </a:lnTo>
                  <a:lnTo>
                    <a:pt x="460" y="765"/>
                  </a:lnTo>
                  <a:lnTo>
                    <a:pt x="472" y="762"/>
                  </a:lnTo>
                  <a:lnTo>
                    <a:pt x="483" y="756"/>
                  </a:lnTo>
                  <a:lnTo>
                    <a:pt x="492" y="748"/>
                  </a:lnTo>
                  <a:lnTo>
                    <a:pt x="501" y="739"/>
                  </a:lnTo>
                  <a:lnTo>
                    <a:pt x="507" y="728"/>
                  </a:lnTo>
                  <a:lnTo>
                    <a:pt x="510" y="716"/>
                  </a:lnTo>
                  <a:lnTo>
                    <a:pt x="512" y="703"/>
                  </a:lnTo>
                  <a:lnTo>
                    <a:pt x="512" y="287"/>
                  </a:lnTo>
                  <a:lnTo>
                    <a:pt x="512" y="287"/>
                  </a:lnTo>
                  <a:lnTo>
                    <a:pt x="510" y="274"/>
                  </a:lnTo>
                  <a:lnTo>
                    <a:pt x="507" y="262"/>
                  </a:lnTo>
                  <a:lnTo>
                    <a:pt x="501" y="251"/>
                  </a:lnTo>
                  <a:lnTo>
                    <a:pt x="492" y="241"/>
                  </a:lnTo>
                  <a:lnTo>
                    <a:pt x="483" y="234"/>
                  </a:lnTo>
                  <a:lnTo>
                    <a:pt x="472" y="228"/>
                  </a:lnTo>
                  <a:lnTo>
                    <a:pt x="460" y="224"/>
                  </a:lnTo>
                  <a:lnTo>
                    <a:pt x="448" y="223"/>
                  </a:lnTo>
                  <a:lnTo>
                    <a:pt x="448" y="223"/>
                  </a:lnTo>
                  <a:close/>
                  <a:moveTo>
                    <a:pt x="400" y="223"/>
                  </a:moveTo>
                  <a:lnTo>
                    <a:pt x="111" y="223"/>
                  </a:lnTo>
                  <a:lnTo>
                    <a:pt x="111" y="47"/>
                  </a:lnTo>
                  <a:lnTo>
                    <a:pt x="400" y="47"/>
                  </a:lnTo>
                  <a:lnTo>
                    <a:pt x="400" y="2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935" tIns="41468" rIns="82935" bIns="41468" numCol="1" anchor="t" anchorCtr="0" compatLnSpc="1">
              <a:prstTxWarp prst="textNoShape">
                <a:avLst/>
              </a:prstTxWarp>
            </a:bodyPr>
            <a:lstStyle/>
            <a:p>
              <a:endParaRPr lang="en-GB" sz="1633">
                <a:latin typeface="+mj-lt"/>
              </a:endParaRPr>
            </a:p>
          </p:txBody>
        </p:sp>
        <p:sp>
          <p:nvSpPr>
            <p:cNvPr id="63" name="Freeform 8"/>
            <p:cNvSpPr>
              <a:spLocks noEditPoints="1"/>
            </p:cNvSpPr>
            <p:nvPr/>
          </p:nvSpPr>
          <p:spPr bwMode="auto">
            <a:xfrm>
              <a:off x="6479175" y="5411051"/>
              <a:ext cx="430212" cy="287338"/>
            </a:xfrm>
            <a:custGeom>
              <a:avLst/>
              <a:gdLst>
                <a:gd name="T0" fmla="*/ 747 w 1356"/>
                <a:gd name="T1" fmla="*/ 10 h 907"/>
                <a:gd name="T2" fmla="*/ 630 w 1356"/>
                <a:gd name="T3" fmla="*/ 1 h 907"/>
                <a:gd name="T4" fmla="*/ 574 w 1356"/>
                <a:gd name="T5" fmla="*/ 66 h 907"/>
                <a:gd name="T6" fmla="*/ 377 w 1356"/>
                <a:gd name="T7" fmla="*/ 100 h 907"/>
                <a:gd name="T8" fmla="*/ 187 w 1356"/>
                <a:gd name="T9" fmla="*/ 215 h 907"/>
                <a:gd name="T10" fmla="*/ 56 w 1356"/>
                <a:gd name="T11" fmla="*/ 391 h 907"/>
                <a:gd name="T12" fmla="*/ 0 w 1356"/>
                <a:gd name="T13" fmla="*/ 609 h 907"/>
                <a:gd name="T14" fmla="*/ 7 w 1356"/>
                <a:gd name="T15" fmla="*/ 829 h 907"/>
                <a:gd name="T16" fmla="*/ 50 w 1356"/>
                <a:gd name="T17" fmla="*/ 896 h 907"/>
                <a:gd name="T18" fmla="*/ 118 w 1356"/>
                <a:gd name="T19" fmla="*/ 904 h 907"/>
                <a:gd name="T20" fmla="*/ 284 w 1356"/>
                <a:gd name="T21" fmla="*/ 794 h 907"/>
                <a:gd name="T22" fmla="*/ 519 w 1356"/>
                <a:gd name="T23" fmla="*/ 629 h 907"/>
                <a:gd name="T24" fmla="*/ 678 w 1356"/>
                <a:gd name="T25" fmla="*/ 596 h 907"/>
                <a:gd name="T26" fmla="*/ 808 w 1356"/>
                <a:gd name="T27" fmla="*/ 618 h 907"/>
                <a:gd name="T28" fmla="*/ 1022 w 1356"/>
                <a:gd name="T29" fmla="*/ 752 h 907"/>
                <a:gd name="T30" fmla="*/ 1228 w 1356"/>
                <a:gd name="T31" fmla="*/ 901 h 907"/>
                <a:gd name="T32" fmla="*/ 1299 w 1356"/>
                <a:gd name="T33" fmla="*/ 899 h 907"/>
                <a:gd name="T34" fmla="*/ 1344 w 1356"/>
                <a:gd name="T35" fmla="*/ 841 h 907"/>
                <a:gd name="T36" fmla="*/ 1356 w 1356"/>
                <a:gd name="T37" fmla="*/ 639 h 907"/>
                <a:gd name="T38" fmla="*/ 1311 w 1356"/>
                <a:gd name="T39" fmla="*/ 416 h 907"/>
                <a:gd name="T40" fmla="*/ 1188 w 1356"/>
                <a:gd name="T41" fmla="*/ 233 h 907"/>
                <a:gd name="T42" fmla="*/ 1005 w 1356"/>
                <a:gd name="T43" fmla="*/ 111 h 907"/>
                <a:gd name="T44" fmla="*/ 782 w 1356"/>
                <a:gd name="T45" fmla="*/ 66 h 907"/>
                <a:gd name="T46" fmla="*/ 366 w 1356"/>
                <a:gd name="T47" fmla="*/ 515 h 907"/>
                <a:gd name="T48" fmla="*/ 338 w 1356"/>
                <a:gd name="T49" fmla="*/ 612 h 907"/>
                <a:gd name="T50" fmla="*/ 295 w 1356"/>
                <a:gd name="T51" fmla="*/ 606 h 907"/>
                <a:gd name="T52" fmla="*/ 265 w 1356"/>
                <a:gd name="T53" fmla="*/ 509 h 907"/>
                <a:gd name="T54" fmla="*/ 170 w 1356"/>
                <a:gd name="T55" fmla="*/ 478 h 907"/>
                <a:gd name="T56" fmla="*/ 143 w 1356"/>
                <a:gd name="T57" fmla="*/ 435 h 907"/>
                <a:gd name="T58" fmla="*/ 206 w 1356"/>
                <a:gd name="T59" fmla="*/ 394 h 907"/>
                <a:gd name="T60" fmla="*/ 274 w 1356"/>
                <a:gd name="T61" fmla="*/ 326 h 907"/>
                <a:gd name="T62" fmla="*/ 315 w 1356"/>
                <a:gd name="T63" fmla="*/ 263 h 907"/>
                <a:gd name="T64" fmla="*/ 358 w 1356"/>
                <a:gd name="T65" fmla="*/ 290 h 907"/>
                <a:gd name="T66" fmla="*/ 385 w 1356"/>
                <a:gd name="T67" fmla="*/ 388 h 907"/>
                <a:gd name="T68" fmla="*/ 487 w 1356"/>
                <a:gd name="T69" fmla="*/ 415 h 907"/>
                <a:gd name="T70" fmla="*/ 492 w 1356"/>
                <a:gd name="T71" fmla="*/ 458 h 907"/>
                <a:gd name="T72" fmla="*/ 908 w 1356"/>
                <a:gd name="T73" fmla="*/ 436 h 907"/>
                <a:gd name="T74" fmla="*/ 839 w 1356"/>
                <a:gd name="T75" fmla="*/ 457 h 907"/>
                <a:gd name="T76" fmla="*/ 805 w 1356"/>
                <a:gd name="T77" fmla="*/ 393 h 907"/>
                <a:gd name="T78" fmla="*/ 861 w 1356"/>
                <a:gd name="T79" fmla="*/ 348 h 907"/>
                <a:gd name="T80" fmla="*/ 917 w 1356"/>
                <a:gd name="T81" fmla="*/ 393 h 907"/>
                <a:gd name="T82" fmla="*/ 912 w 1356"/>
                <a:gd name="T83" fmla="*/ 230 h 907"/>
                <a:gd name="T84" fmla="*/ 983 w 1356"/>
                <a:gd name="T85" fmla="*/ 223 h 907"/>
                <a:gd name="T86" fmla="*/ 998 w 1356"/>
                <a:gd name="T87" fmla="*/ 302 h 907"/>
                <a:gd name="T88" fmla="*/ 930 w 1356"/>
                <a:gd name="T89" fmla="*/ 323 h 907"/>
                <a:gd name="T90" fmla="*/ 895 w 1356"/>
                <a:gd name="T91" fmla="*/ 259 h 907"/>
                <a:gd name="T92" fmla="*/ 1008 w 1356"/>
                <a:gd name="T93" fmla="*/ 541 h 907"/>
                <a:gd name="T94" fmla="*/ 939 w 1356"/>
                <a:gd name="T95" fmla="*/ 520 h 907"/>
                <a:gd name="T96" fmla="*/ 946 w 1356"/>
                <a:gd name="T97" fmla="*/ 448 h 907"/>
                <a:gd name="T98" fmla="*/ 1018 w 1356"/>
                <a:gd name="T99" fmla="*/ 442 h 907"/>
                <a:gd name="T100" fmla="*/ 1033 w 1356"/>
                <a:gd name="T101" fmla="*/ 521 h 907"/>
                <a:gd name="T102" fmla="*/ 1078 w 1356"/>
                <a:gd name="T103" fmla="*/ 412 h 907"/>
                <a:gd name="T104" fmla="*/ 1021 w 1356"/>
                <a:gd name="T105" fmla="*/ 365 h 907"/>
                <a:gd name="T106" fmla="*/ 1056 w 1356"/>
                <a:gd name="T107" fmla="*/ 302 h 907"/>
                <a:gd name="T108" fmla="*/ 1125 w 1356"/>
                <a:gd name="T109" fmla="*/ 324 h 907"/>
                <a:gd name="T110" fmla="*/ 1250 w 1356"/>
                <a:gd name="T111" fmla="*/ 471 h 907"/>
                <a:gd name="T112" fmla="*/ 1182 w 1356"/>
                <a:gd name="T113" fmla="*/ 492 h 907"/>
                <a:gd name="T114" fmla="*/ 1147 w 1356"/>
                <a:gd name="T115" fmla="*/ 428 h 907"/>
                <a:gd name="T116" fmla="*/ 1202 w 1356"/>
                <a:gd name="T117" fmla="*/ 382 h 907"/>
                <a:gd name="T118" fmla="*/ 1259 w 1356"/>
                <a:gd name="T119" fmla="*/ 428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56" h="907">
                  <a:moveTo>
                    <a:pt x="782" y="66"/>
                  </a:moveTo>
                  <a:lnTo>
                    <a:pt x="778" y="66"/>
                  </a:lnTo>
                  <a:lnTo>
                    <a:pt x="778" y="66"/>
                  </a:lnTo>
                  <a:lnTo>
                    <a:pt x="775" y="52"/>
                  </a:lnTo>
                  <a:lnTo>
                    <a:pt x="771" y="40"/>
                  </a:lnTo>
                  <a:lnTo>
                    <a:pt x="764" y="28"/>
                  </a:lnTo>
                  <a:lnTo>
                    <a:pt x="757" y="18"/>
                  </a:lnTo>
                  <a:lnTo>
                    <a:pt x="747" y="10"/>
                  </a:lnTo>
                  <a:lnTo>
                    <a:pt x="737" y="4"/>
                  </a:lnTo>
                  <a:lnTo>
                    <a:pt x="726" y="1"/>
                  </a:lnTo>
                  <a:lnTo>
                    <a:pt x="721" y="0"/>
                  </a:lnTo>
                  <a:lnTo>
                    <a:pt x="715" y="0"/>
                  </a:lnTo>
                  <a:lnTo>
                    <a:pt x="641" y="0"/>
                  </a:lnTo>
                  <a:lnTo>
                    <a:pt x="641" y="0"/>
                  </a:lnTo>
                  <a:lnTo>
                    <a:pt x="635" y="0"/>
                  </a:lnTo>
                  <a:lnTo>
                    <a:pt x="630" y="1"/>
                  </a:lnTo>
                  <a:lnTo>
                    <a:pt x="619" y="4"/>
                  </a:lnTo>
                  <a:lnTo>
                    <a:pt x="608" y="10"/>
                  </a:lnTo>
                  <a:lnTo>
                    <a:pt x="599" y="18"/>
                  </a:lnTo>
                  <a:lnTo>
                    <a:pt x="592" y="28"/>
                  </a:lnTo>
                  <a:lnTo>
                    <a:pt x="585" y="40"/>
                  </a:lnTo>
                  <a:lnTo>
                    <a:pt x="581" y="52"/>
                  </a:lnTo>
                  <a:lnTo>
                    <a:pt x="578" y="66"/>
                  </a:lnTo>
                  <a:lnTo>
                    <a:pt x="574" y="66"/>
                  </a:lnTo>
                  <a:lnTo>
                    <a:pt x="574" y="66"/>
                  </a:lnTo>
                  <a:lnTo>
                    <a:pt x="545" y="67"/>
                  </a:lnTo>
                  <a:lnTo>
                    <a:pt x="516" y="69"/>
                  </a:lnTo>
                  <a:lnTo>
                    <a:pt x="487" y="72"/>
                  </a:lnTo>
                  <a:lnTo>
                    <a:pt x="458" y="77"/>
                  </a:lnTo>
                  <a:lnTo>
                    <a:pt x="430" y="84"/>
                  </a:lnTo>
                  <a:lnTo>
                    <a:pt x="403" y="92"/>
                  </a:lnTo>
                  <a:lnTo>
                    <a:pt x="377" y="100"/>
                  </a:lnTo>
                  <a:lnTo>
                    <a:pt x="351" y="111"/>
                  </a:lnTo>
                  <a:lnTo>
                    <a:pt x="325" y="122"/>
                  </a:lnTo>
                  <a:lnTo>
                    <a:pt x="300" y="135"/>
                  </a:lnTo>
                  <a:lnTo>
                    <a:pt x="276" y="149"/>
                  </a:lnTo>
                  <a:lnTo>
                    <a:pt x="254" y="164"/>
                  </a:lnTo>
                  <a:lnTo>
                    <a:pt x="231" y="180"/>
                  </a:lnTo>
                  <a:lnTo>
                    <a:pt x="209" y="196"/>
                  </a:lnTo>
                  <a:lnTo>
                    <a:pt x="187" y="215"/>
                  </a:lnTo>
                  <a:lnTo>
                    <a:pt x="168" y="233"/>
                  </a:lnTo>
                  <a:lnTo>
                    <a:pt x="149" y="254"/>
                  </a:lnTo>
                  <a:lnTo>
                    <a:pt x="131" y="274"/>
                  </a:lnTo>
                  <a:lnTo>
                    <a:pt x="114" y="296"/>
                  </a:lnTo>
                  <a:lnTo>
                    <a:pt x="97" y="319"/>
                  </a:lnTo>
                  <a:lnTo>
                    <a:pt x="83" y="341"/>
                  </a:lnTo>
                  <a:lnTo>
                    <a:pt x="69" y="366"/>
                  </a:lnTo>
                  <a:lnTo>
                    <a:pt x="56" y="391"/>
                  </a:lnTo>
                  <a:lnTo>
                    <a:pt x="44" y="416"/>
                  </a:lnTo>
                  <a:lnTo>
                    <a:pt x="35" y="442"/>
                  </a:lnTo>
                  <a:lnTo>
                    <a:pt x="26" y="469"/>
                  </a:lnTo>
                  <a:lnTo>
                    <a:pt x="17" y="496"/>
                  </a:lnTo>
                  <a:lnTo>
                    <a:pt x="12" y="524"/>
                  </a:lnTo>
                  <a:lnTo>
                    <a:pt x="6" y="552"/>
                  </a:lnTo>
                  <a:lnTo>
                    <a:pt x="3" y="580"/>
                  </a:lnTo>
                  <a:lnTo>
                    <a:pt x="0" y="609"/>
                  </a:lnTo>
                  <a:lnTo>
                    <a:pt x="0" y="639"/>
                  </a:lnTo>
                  <a:lnTo>
                    <a:pt x="0" y="753"/>
                  </a:lnTo>
                  <a:lnTo>
                    <a:pt x="0" y="753"/>
                  </a:lnTo>
                  <a:lnTo>
                    <a:pt x="0" y="771"/>
                  </a:lnTo>
                  <a:lnTo>
                    <a:pt x="1" y="787"/>
                  </a:lnTo>
                  <a:lnTo>
                    <a:pt x="3" y="802"/>
                  </a:lnTo>
                  <a:lnTo>
                    <a:pt x="5" y="816"/>
                  </a:lnTo>
                  <a:lnTo>
                    <a:pt x="7" y="829"/>
                  </a:lnTo>
                  <a:lnTo>
                    <a:pt x="11" y="841"/>
                  </a:lnTo>
                  <a:lnTo>
                    <a:pt x="15" y="852"/>
                  </a:lnTo>
                  <a:lnTo>
                    <a:pt x="19" y="861"/>
                  </a:lnTo>
                  <a:lnTo>
                    <a:pt x="25" y="870"/>
                  </a:lnTo>
                  <a:lnTo>
                    <a:pt x="30" y="878"/>
                  </a:lnTo>
                  <a:lnTo>
                    <a:pt x="37" y="885"/>
                  </a:lnTo>
                  <a:lnTo>
                    <a:pt x="43" y="891"/>
                  </a:lnTo>
                  <a:lnTo>
                    <a:pt x="50" y="896"/>
                  </a:lnTo>
                  <a:lnTo>
                    <a:pt x="57" y="899"/>
                  </a:lnTo>
                  <a:lnTo>
                    <a:pt x="65" y="902"/>
                  </a:lnTo>
                  <a:lnTo>
                    <a:pt x="73" y="905"/>
                  </a:lnTo>
                  <a:lnTo>
                    <a:pt x="81" y="907"/>
                  </a:lnTo>
                  <a:lnTo>
                    <a:pt x="90" y="907"/>
                  </a:lnTo>
                  <a:lnTo>
                    <a:pt x="100" y="907"/>
                  </a:lnTo>
                  <a:lnTo>
                    <a:pt x="108" y="906"/>
                  </a:lnTo>
                  <a:lnTo>
                    <a:pt x="118" y="904"/>
                  </a:lnTo>
                  <a:lnTo>
                    <a:pt x="128" y="901"/>
                  </a:lnTo>
                  <a:lnTo>
                    <a:pt x="148" y="894"/>
                  </a:lnTo>
                  <a:lnTo>
                    <a:pt x="170" y="884"/>
                  </a:lnTo>
                  <a:lnTo>
                    <a:pt x="191" y="871"/>
                  </a:lnTo>
                  <a:lnTo>
                    <a:pt x="213" y="855"/>
                  </a:lnTo>
                  <a:lnTo>
                    <a:pt x="235" y="838"/>
                  </a:lnTo>
                  <a:lnTo>
                    <a:pt x="235" y="838"/>
                  </a:lnTo>
                  <a:lnTo>
                    <a:pt x="284" y="794"/>
                  </a:lnTo>
                  <a:lnTo>
                    <a:pt x="334" y="752"/>
                  </a:lnTo>
                  <a:lnTo>
                    <a:pt x="359" y="732"/>
                  </a:lnTo>
                  <a:lnTo>
                    <a:pt x="384" y="711"/>
                  </a:lnTo>
                  <a:lnTo>
                    <a:pt x="410" y="693"/>
                  </a:lnTo>
                  <a:lnTo>
                    <a:pt x="436" y="674"/>
                  </a:lnTo>
                  <a:lnTo>
                    <a:pt x="463" y="658"/>
                  </a:lnTo>
                  <a:lnTo>
                    <a:pt x="491" y="643"/>
                  </a:lnTo>
                  <a:lnTo>
                    <a:pt x="519" y="629"/>
                  </a:lnTo>
                  <a:lnTo>
                    <a:pt x="548" y="618"/>
                  </a:lnTo>
                  <a:lnTo>
                    <a:pt x="579" y="608"/>
                  </a:lnTo>
                  <a:lnTo>
                    <a:pt x="595" y="605"/>
                  </a:lnTo>
                  <a:lnTo>
                    <a:pt x="611" y="602"/>
                  </a:lnTo>
                  <a:lnTo>
                    <a:pt x="628" y="600"/>
                  </a:lnTo>
                  <a:lnTo>
                    <a:pt x="644" y="598"/>
                  </a:lnTo>
                  <a:lnTo>
                    <a:pt x="661" y="596"/>
                  </a:lnTo>
                  <a:lnTo>
                    <a:pt x="678" y="596"/>
                  </a:lnTo>
                  <a:lnTo>
                    <a:pt x="678" y="596"/>
                  </a:lnTo>
                  <a:lnTo>
                    <a:pt x="695" y="596"/>
                  </a:lnTo>
                  <a:lnTo>
                    <a:pt x="712" y="598"/>
                  </a:lnTo>
                  <a:lnTo>
                    <a:pt x="728" y="600"/>
                  </a:lnTo>
                  <a:lnTo>
                    <a:pt x="745" y="602"/>
                  </a:lnTo>
                  <a:lnTo>
                    <a:pt x="761" y="605"/>
                  </a:lnTo>
                  <a:lnTo>
                    <a:pt x="776" y="608"/>
                  </a:lnTo>
                  <a:lnTo>
                    <a:pt x="808" y="618"/>
                  </a:lnTo>
                  <a:lnTo>
                    <a:pt x="837" y="629"/>
                  </a:lnTo>
                  <a:lnTo>
                    <a:pt x="865" y="643"/>
                  </a:lnTo>
                  <a:lnTo>
                    <a:pt x="893" y="658"/>
                  </a:lnTo>
                  <a:lnTo>
                    <a:pt x="919" y="674"/>
                  </a:lnTo>
                  <a:lnTo>
                    <a:pt x="946" y="693"/>
                  </a:lnTo>
                  <a:lnTo>
                    <a:pt x="972" y="711"/>
                  </a:lnTo>
                  <a:lnTo>
                    <a:pt x="997" y="732"/>
                  </a:lnTo>
                  <a:lnTo>
                    <a:pt x="1022" y="752"/>
                  </a:lnTo>
                  <a:lnTo>
                    <a:pt x="1071" y="794"/>
                  </a:lnTo>
                  <a:lnTo>
                    <a:pt x="1121" y="838"/>
                  </a:lnTo>
                  <a:lnTo>
                    <a:pt x="1121" y="838"/>
                  </a:lnTo>
                  <a:lnTo>
                    <a:pt x="1143" y="855"/>
                  </a:lnTo>
                  <a:lnTo>
                    <a:pt x="1164" y="871"/>
                  </a:lnTo>
                  <a:lnTo>
                    <a:pt x="1186" y="884"/>
                  </a:lnTo>
                  <a:lnTo>
                    <a:pt x="1208" y="894"/>
                  </a:lnTo>
                  <a:lnTo>
                    <a:pt x="1228" y="901"/>
                  </a:lnTo>
                  <a:lnTo>
                    <a:pt x="1238" y="904"/>
                  </a:lnTo>
                  <a:lnTo>
                    <a:pt x="1248" y="906"/>
                  </a:lnTo>
                  <a:lnTo>
                    <a:pt x="1256" y="907"/>
                  </a:lnTo>
                  <a:lnTo>
                    <a:pt x="1266" y="907"/>
                  </a:lnTo>
                  <a:lnTo>
                    <a:pt x="1275" y="907"/>
                  </a:lnTo>
                  <a:lnTo>
                    <a:pt x="1283" y="905"/>
                  </a:lnTo>
                  <a:lnTo>
                    <a:pt x="1291" y="902"/>
                  </a:lnTo>
                  <a:lnTo>
                    <a:pt x="1299" y="899"/>
                  </a:lnTo>
                  <a:lnTo>
                    <a:pt x="1306" y="896"/>
                  </a:lnTo>
                  <a:lnTo>
                    <a:pt x="1313" y="891"/>
                  </a:lnTo>
                  <a:lnTo>
                    <a:pt x="1319" y="885"/>
                  </a:lnTo>
                  <a:lnTo>
                    <a:pt x="1326" y="878"/>
                  </a:lnTo>
                  <a:lnTo>
                    <a:pt x="1331" y="870"/>
                  </a:lnTo>
                  <a:lnTo>
                    <a:pt x="1337" y="861"/>
                  </a:lnTo>
                  <a:lnTo>
                    <a:pt x="1341" y="852"/>
                  </a:lnTo>
                  <a:lnTo>
                    <a:pt x="1344" y="841"/>
                  </a:lnTo>
                  <a:lnTo>
                    <a:pt x="1349" y="829"/>
                  </a:lnTo>
                  <a:lnTo>
                    <a:pt x="1351" y="816"/>
                  </a:lnTo>
                  <a:lnTo>
                    <a:pt x="1353" y="802"/>
                  </a:lnTo>
                  <a:lnTo>
                    <a:pt x="1355" y="787"/>
                  </a:lnTo>
                  <a:lnTo>
                    <a:pt x="1356" y="771"/>
                  </a:lnTo>
                  <a:lnTo>
                    <a:pt x="1356" y="753"/>
                  </a:lnTo>
                  <a:lnTo>
                    <a:pt x="1356" y="639"/>
                  </a:lnTo>
                  <a:lnTo>
                    <a:pt x="1356" y="639"/>
                  </a:lnTo>
                  <a:lnTo>
                    <a:pt x="1355" y="609"/>
                  </a:lnTo>
                  <a:lnTo>
                    <a:pt x="1353" y="580"/>
                  </a:lnTo>
                  <a:lnTo>
                    <a:pt x="1350" y="552"/>
                  </a:lnTo>
                  <a:lnTo>
                    <a:pt x="1344" y="524"/>
                  </a:lnTo>
                  <a:lnTo>
                    <a:pt x="1338" y="496"/>
                  </a:lnTo>
                  <a:lnTo>
                    <a:pt x="1330" y="469"/>
                  </a:lnTo>
                  <a:lnTo>
                    <a:pt x="1322" y="442"/>
                  </a:lnTo>
                  <a:lnTo>
                    <a:pt x="1311" y="416"/>
                  </a:lnTo>
                  <a:lnTo>
                    <a:pt x="1300" y="391"/>
                  </a:lnTo>
                  <a:lnTo>
                    <a:pt x="1287" y="366"/>
                  </a:lnTo>
                  <a:lnTo>
                    <a:pt x="1273" y="341"/>
                  </a:lnTo>
                  <a:lnTo>
                    <a:pt x="1259" y="319"/>
                  </a:lnTo>
                  <a:lnTo>
                    <a:pt x="1242" y="296"/>
                  </a:lnTo>
                  <a:lnTo>
                    <a:pt x="1225" y="274"/>
                  </a:lnTo>
                  <a:lnTo>
                    <a:pt x="1207" y="254"/>
                  </a:lnTo>
                  <a:lnTo>
                    <a:pt x="1188" y="233"/>
                  </a:lnTo>
                  <a:lnTo>
                    <a:pt x="1168" y="215"/>
                  </a:lnTo>
                  <a:lnTo>
                    <a:pt x="1147" y="196"/>
                  </a:lnTo>
                  <a:lnTo>
                    <a:pt x="1125" y="180"/>
                  </a:lnTo>
                  <a:lnTo>
                    <a:pt x="1103" y="164"/>
                  </a:lnTo>
                  <a:lnTo>
                    <a:pt x="1080" y="149"/>
                  </a:lnTo>
                  <a:lnTo>
                    <a:pt x="1056" y="135"/>
                  </a:lnTo>
                  <a:lnTo>
                    <a:pt x="1031" y="122"/>
                  </a:lnTo>
                  <a:lnTo>
                    <a:pt x="1005" y="111"/>
                  </a:lnTo>
                  <a:lnTo>
                    <a:pt x="979" y="100"/>
                  </a:lnTo>
                  <a:lnTo>
                    <a:pt x="953" y="92"/>
                  </a:lnTo>
                  <a:lnTo>
                    <a:pt x="925" y="84"/>
                  </a:lnTo>
                  <a:lnTo>
                    <a:pt x="898" y="77"/>
                  </a:lnTo>
                  <a:lnTo>
                    <a:pt x="869" y="72"/>
                  </a:lnTo>
                  <a:lnTo>
                    <a:pt x="840" y="69"/>
                  </a:lnTo>
                  <a:lnTo>
                    <a:pt x="811" y="67"/>
                  </a:lnTo>
                  <a:lnTo>
                    <a:pt x="782" y="66"/>
                  </a:lnTo>
                  <a:lnTo>
                    <a:pt x="782" y="66"/>
                  </a:lnTo>
                  <a:close/>
                  <a:moveTo>
                    <a:pt x="434" y="486"/>
                  </a:moveTo>
                  <a:lnTo>
                    <a:pt x="393" y="486"/>
                  </a:lnTo>
                  <a:lnTo>
                    <a:pt x="393" y="486"/>
                  </a:lnTo>
                  <a:lnTo>
                    <a:pt x="388" y="495"/>
                  </a:lnTo>
                  <a:lnTo>
                    <a:pt x="382" y="502"/>
                  </a:lnTo>
                  <a:lnTo>
                    <a:pt x="374" y="509"/>
                  </a:lnTo>
                  <a:lnTo>
                    <a:pt x="366" y="515"/>
                  </a:lnTo>
                  <a:lnTo>
                    <a:pt x="366" y="553"/>
                  </a:lnTo>
                  <a:lnTo>
                    <a:pt x="366" y="553"/>
                  </a:lnTo>
                  <a:lnTo>
                    <a:pt x="365" y="566"/>
                  </a:lnTo>
                  <a:lnTo>
                    <a:pt x="362" y="578"/>
                  </a:lnTo>
                  <a:lnTo>
                    <a:pt x="358" y="589"/>
                  </a:lnTo>
                  <a:lnTo>
                    <a:pt x="352" y="599"/>
                  </a:lnTo>
                  <a:lnTo>
                    <a:pt x="346" y="606"/>
                  </a:lnTo>
                  <a:lnTo>
                    <a:pt x="338" y="612"/>
                  </a:lnTo>
                  <a:lnTo>
                    <a:pt x="329" y="616"/>
                  </a:lnTo>
                  <a:lnTo>
                    <a:pt x="325" y="617"/>
                  </a:lnTo>
                  <a:lnTo>
                    <a:pt x="320" y="617"/>
                  </a:lnTo>
                  <a:lnTo>
                    <a:pt x="320" y="617"/>
                  </a:lnTo>
                  <a:lnTo>
                    <a:pt x="315" y="617"/>
                  </a:lnTo>
                  <a:lnTo>
                    <a:pt x="311" y="616"/>
                  </a:lnTo>
                  <a:lnTo>
                    <a:pt x="302" y="612"/>
                  </a:lnTo>
                  <a:lnTo>
                    <a:pt x="295" y="606"/>
                  </a:lnTo>
                  <a:lnTo>
                    <a:pt x="287" y="599"/>
                  </a:lnTo>
                  <a:lnTo>
                    <a:pt x="282" y="589"/>
                  </a:lnTo>
                  <a:lnTo>
                    <a:pt x="277" y="578"/>
                  </a:lnTo>
                  <a:lnTo>
                    <a:pt x="275" y="566"/>
                  </a:lnTo>
                  <a:lnTo>
                    <a:pt x="274" y="553"/>
                  </a:lnTo>
                  <a:lnTo>
                    <a:pt x="274" y="515"/>
                  </a:lnTo>
                  <a:lnTo>
                    <a:pt x="274" y="515"/>
                  </a:lnTo>
                  <a:lnTo>
                    <a:pt x="265" y="509"/>
                  </a:lnTo>
                  <a:lnTo>
                    <a:pt x="258" y="502"/>
                  </a:lnTo>
                  <a:lnTo>
                    <a:pt x="251" y="495"/>
                  </a:lnTo>
                  <a:lnTo>
                    <a:pt x="246" y="486"/>
                  </a:lnTo>
                  <a:lnTo>
                    <a:pt x="206" y="486"/>
                  </a:lnTo>
                  <a:lnTo>
                    <a:pt x="206" y="486"/>
                  </a:lnTo>
                  <a:lnTo>
                    <a:pt x="193" y="485"/>
                  </a:lnTo>
                  <a:lnTo>
                    <a:pt x="181" y="482"/>
                  </a:lnTo>
                  <a:lnTo>
                    <a:pt x="170" y="478"/>
                  </a:lnTo>
                  <a:lnTo>
                    <a:pt x="161" y="472"/>
                  </a:lnTo>
                  <a:lnTo>
                    <a:pt x="153" y="466"/>
                  </a:lnTo>
                  <a:lnTo>
                    <a:pt x="147" y="458"/>
                  </a:lnTo>
                  <a:lnTo>
                    <a:pt x="144" y="449"/>
                  </a:lnTo>
                  <a:lnTo>
                    <a:pt x="143" y="445"/>
                  </a:lnTo>
                  <a:lnTo>
                    <a:pt x="142" y="440"/>
                  </a:lnTo>
                  <a:lnTo>
                    <a:pt x="142" y="440"/>
                  </a:lnTo>
                  <a:lnTo>
                    <a:pt x="143" y="435"/>
                  </a:lnTo>
                  <a:lnTo>
                    <a:pt x="144" y="431"/>
                  </a:lnTo>
                  <a:lnTo>
                    <a:pt x="147" y="422"/>
                  </a:lnTo>
                  <a:lnTo>
                    <a:pt x="153" y="415"/>
                  </a:lnTo>
                  <a:lnTo>
                    <a:pt x="161" y="407"/>
                  </a:lnTo>
                  <a:lnTo>
                    <a:pt x="170" y="402"/>
                  </a:lnTo>
                  <a:lnTo>
                    <a:pt x="181" y="398"/>
                  </a:lnTo>
                  <a:lnTo>
                    <a:pt x="193" y="395"/>
                  </a:lnTo>
                  <a:lnTo>
                    <a:pt x="206" y="394"/>
                  </a:lnTo>
                  <a:lnTo>
                    <a:pt x="250" y="394"/>
                  </a:lnTo>
                  <a:lnTo>
                    <a:pt x="250" y="394"/>
                  </a:lnTo>
                  <a:lnTo>
                    <a:pt x="256" y="388"/>
                  </a:lnTo>
                  <a:lnTo>
                    <a:pt x="261" y="382"/>
                  </a:lnTo>
                  <a:lnTo>
                    <a:pt x="268" y="377"/>
                  </a:lnTo>
                  <a:lnTo>
                    <a:pt x="274" y="372"/>
                  </a:lnTo>
                  <a:lnTo>
                    <a:pt x="274" y="326"/>
                  </a:lnTo>
                  <a:lnTo>
                    <a:pt x="274" y="326"/>
                  </a:lnTo>
                  <a:lnTo>
                    <a:pt x="275" y="313"/>
                  </a:lnTo>
                  <a:lnTo>
                    <a:pt x="277" y="301"/>
                  </a:lnTo>
                  <a:lnTo>
                    <a:pt x="282" y="290"/>
                  </a:lnTo>
                  <a:lnTo>
                    <a:pt x="287" y="282"/>
                  </a:lnTo>
                  <a:lnTo>
                    <a:pt x="295" y="274"/>
                  </a:lnTo>
                  <a:lnTo>
                    <a:pt x="302" y="268"/>
                  </a:lnTo>
                  <a:lnTo>
                    <a:pt x="311" y="265"/>
                  </a:lnTo>
                  <a:lnTo>
                    <a:pt x="315" y="263"/>
                  </a:lnTo>
                  <a:lnTo>
                    <a:pt x="320" y="262"/>
                  </a:lnTo>
                  <a:lnTo>
                    <a:pt x="320" y="262"/>
                  </a:lnTo>
                  <a:lnTo>
                    <a:pt x="325" y="263"/>
                  </a:lnTo>
                  <a:lnTo>
                    <a:pt x="329" y="265"/>
                  </a:lnTo>
                  <a:lnTo>
                    <a:pt x="338" y="268"/>
                  </a:lnTo>
                  <a:lnTo>
                    <a:pt x="346" y="274"/>
                  </a:lnTo>
                  <a:lnTo>
                    <a:pt x="352" y="282"/>
                  </a:lnTo>
                  <a:lnTo>
                    <a:pt x="358" y="290"/>
                  </a:lnTo>
                  <a:lnTo>
                    <a:pt x="362" y="301"/>
                  </a:lnTo>
                  <a:lnTo>
                    <a:pt x="365" y="313"/>
                  </a:lnTo>
                  <a:lnTo>
                    <a:pt x="366" y="326"/>
                  </a:lnTo>
                  <a:lnTo>
                    <a:pt x="366" y="372"/>
                  </a:lnTo>
                  <a:lnTo>
                    <a:pt x="366" y="372"/>
                  </a:lnTo>
                  <a:lnTo>
                    <a:pt x="373" y="377"/>
                  </a:lnTo>
                  <a:lnTo>
                    <a:pt x="378" y="382"/>
                  </a:lnTo>
                  <a:lnTo>
                    <a:pt x="385" y="388"/>
                  </a:lnTo>
                  <a:lnTo>
                    <a:pt x="389" y="394"/>
                  </a:lnTo>
                  <a:lnTo>
                    <a:pt x="434" y="394"/>
                  </a:lnTo>
                  <a:lnTo>
                    <a:pt x="434" y="394"/>
                  </a:lnTo>
                  <a:lnTo>
                    <a:pt x="447" y="395"/>
                  </a:lnTo>
                  <a:lnTo>
                    <a:pt x="458" y="398"/>
                  </a:lnTo>
                  <a:lnTo>
                    <a:pt x="469" y="402"/>
                  </a:lnTo>
                  <a:lnTo>
                    <a:pt x="479" y="407"/>
                  </a:lnTo>
                  <a:lnTo>
                    <a:pt x="487" y="415"/>
                  </a:lnTo>
                  <a:lnTo>
                    <a:pt x="492" y="422"/>
                  </a:lnTo>
                  <a:lnTo>
                    <a:pt x="496" y="431"/>
                  </a:lnTo>
                  <a:lnTo>
                    <a:pt x="498" y="435"/>
                  </a:lnTo>
                  <a:lnTo>
                    <a:pt x="498" y="440"/>
                  </a:lnTo>
                  <a:lnTo>
                    <a:pt x="498" y="440"/>
                  </a:lnTo>
                  <a:lnTo>
                    <a:pt x="498" y="445"/>
                  </a:lnTo>
                  <a:lnTo>
                    <a:pt x="496" y="449"/>
                  </a:lnTo>
                  <a:lnTo>
                    <a:pt x="492" y="458"/>
                  </a:lnTo>
                  <a:lnTo>
                    <a:pt x="487" y="466"/>
                  </a:lnTo>
                  <a:lnTo>
                    <a:pt x="479" y="472"/>
                  </a:lnTo>
                  <a:lnTo>
                    <a:pt x="469" y="478"/>
                  </a:lnTo>
                  <a:lnTo>
                    <a:pt x="458" y="482"/>
                  </a:lnTo>
                  <a:lnTo>
                    <a:pt x="447" y="485"/>
                  </a:lnTo>
                  <a:lnTo>
                    <a:pt x="434" y="486"/>
                  </a:lnTo>
                  <a:lnTo>
                    <a:pt x="434" y="486"/>
                  </a:lnTo>
                  <a:close/>
                  <a:moveTo>
                    <a:pt x="908" y="436"/>
                  </a:moveTo>
                  <a:lnTo>
                    <a:pt x="908" y="436"/>
                  </a:lnTo>
                  <a:lnTo>
                    <a:pt x="901" y="445"/>
                  </a:lnTo>
                  <a:lnTo>
                    <a:pt x="892" y="452"/>
                  </a:lnTo>
                  <a:lnTo>
                    <a:pt x="882" y="457"/>
                  </a:lnTo>
                  <a:lnTo>
                    <a:pt x="872" y="460"/>
                  </a:lnTo>
                  <a:lnTo>
                    <a:pt x="861" y="461"/>
                  </a:lnTo>
                  <a:lnTo>
                    <a:pt x="850" y="460"/>
                  </a:lnTo>
                  <a:lnTo>
                    <a:pt x="839" y="457"/>
                  </a:lnTo>
                  <a:lnTo>
                    <a:pt x="829" y="452"/>
                  </a:lnTo>
                  <a:lnTo>
                    <a:pt x="829" y="452"/>
                  </a:lnTo>
                  <a:lnTo>
                    <a:pt x="821" y="444"/>
                  </a:lnTo>
                  <a:lnTo>
                    <a:pt x="813" y="435"/>
                  </a:lnTo>
                  <a:lnTo>
                    <a:pt x="809" y="426"/>
                  </a:lnTo>
                  <a:lnTo>
                    <a:pt x="805" y="416"/>
                  </a:lnTo>
                  <a:lnTo>
                    <a:pt x="804" y="405"/>
                  </a:lnTo>
                  <a:lnTo>
                    <a:pt x="805" y="393"/>
                  </a:lnTo>
                  <a:lnTo>
                    <a:pt x="809" y="383"/>
                  </a:lnTo>
                  <a:lnTo>
                    <a:pt x="814" y="373"/>
                  </a:lnTo>
                  <a:lnTo>
                    <a:pt x="814" y="373"/>
                  </a:lnTo>
                  <a:lnTo>
                    <a:pt x="822" y="364"/>
                  </a:lnTo>
                  <a:lnTo>
                    <a:pt x="830" y="358"/>
                  </a:lnTo>
                  <a:lnTo>
                    <a:pt x="840" y="352"/>
                  </a:lnTo>
                  <a:lnTo>
                    <a:pt x="850" y="349"/>
                  </a:lnTo>
                  <a:lnTo>
                    <a:pt x="861" y="348"/>
                  </a:lnTo>
                  <a:lnTo>
                    <a:pt x="872" y="349"/>
                  </a:lnTo>
                  <a:lnTo>
                    <a:pt x="882" y="352"/>
                  </a:lnTo>
                  <a:lnTo>
                    <a:pt x="892" y="358"/>
                  </a:lnTo>
                  <a:lnTo>
                    <a:pt x="892" y="358"/>
                  </a:lnTo>
                  <a:lnTo>
                    <a:pt x="902" y="365"/>
                  </a:lnTo>
                  <a:lnTo>
                    <a:pt x="908" y="374"/>
                  </a:lnTo>
                  <a:lnTo>
                    <a:pt x="914" y="383"/>
                  </a:lnTo>
                  <a:lnTo>
                    <a:pt x="917" y="393"/>
                  </a:lnTo>
                  <a:lnTo>
                    <a:pt x="918" y="405"/>
                  </a:lnTo>
                  <a:lnTo>
                    <a:pt x="917" y="416"/>
                  </a:lnTo>
                  <a:lnTo>
                    <a:pt x="914" y="426"/>
                  </a:lnTo>
                  <a:lnTo>
                    <a:pt x="908" y="436"/>
                  </a:lnTo>
                  <a:lnTo>
                    <a:pt x="908" y="436"/>
                  </a:lnTo>
                  <a:close/>
                  <a:moveTo>
                    <a:pt x="904" y="239"/>
                  </a:moveTo>
                  <a:lnTo>
                    <a:pt x="904" y="239"/>
                  </a:lnTo>
                  <a:lnTo>
                    <a:pt x="912" y="230"/>
                  </a:lnTo>
                  <a:lnTo>
                    <a:pt x="920" y="222"/>
                  </a:lnTo>
                  <a:lnTo>
                    <a:pt x="930" y="218"/>
                  </a:lnTo>
                  <a:lnTo>
                    <a:pt x="941" y="215"/>
                  </a:lnTo>
                  <a:lnTo>
                    <a:pt x="952" y="214"/>
                  </a:lnTo>
                  <a:lnTo>
                    <a:pt x="963" y="215"/>
                  </a:lnTo>
                  <a:lnTo>
                    <a:pt x="973" y="218"/>
                  </a:lnTo>
                  <a:lnTo>
                    <a:pt x="983" y="223"/>
                  </a:lnTo>
                  <a:lnTo>
                    <a:pt x="983" y="223"/>
                  </a:lnTo>
                  <a:lnTo>
                    <a:pt x="992" y="231"/>
                  </a:lnTo>
                  <a:lnTo>
                    <a:pt x="1000" y="240"/>
                  </a:lnTo>
                  <a:lnTo>
                    <a:pt x="1004" y="249"/>
                  </a:lnTo>
                  <a:lnTo>
                    <a:pt x="1007" y="259"/>
                  </a:lnTo>
                  <a:lnTo>
                    <a:pt x="1008" y="270"/>
                  </a:lnTo>
                  <a:lnTo>
                    <a:pt x="1007" y="281"/>
                  </a:lnTo>
                  <a:lnTo>
                    <a:pt x="1004" y="292"/>
                  </a:lnTo>
                  <a:lnTo>
                    <a:pt x="998" y="302"/>
                  </a:lnTo>
                  <a:lnTo>
                    <a:pt x="998" y="302"/>
                  </a:lnTo>
                  <a:lnTo>
                    <a:pt x="991" y="311"/>
                  </a:lnTo>
                  <a:lnTo>
                    <a:pt x="982" y="318"/>
                  </a:lnTo>
                  <a:lnTo>
                    <a:pt x="972" y="323"/>
                  </a:lnTo>
                  <a:lnTo>
                    <a:pt x="963" y="326"/>
                  </a:lnTo>
                  <a:lnTo>
                    <a:pt x="952" y="327"/>
                  </a:lnTo>
                  <a:lnTo>
                    <a:pt x="941" y="326"/>
                  </a:lnTo>
                  <a:lnTo>
                    <a:pt x="930" y="323"/>
                  </a:lnTo>
                  <a:lnTo>
                    <a:pt x="920" y="318"/>
                  </a:lnTo>
                  <a:lnTo>
                    <a:pt x="920" y="318"/>
                  </a:lnTo>
                  <a:lnTo>
                    <a:pt x="911" y="310"/>
                  </a:lnTo>
                  <a:lnTo>
                    <a:pt x="904" y="301"/>
                  </a:lnTo>
                  <a:lnTo>
                    <a:pt x="899" y="292"/>
                  </a:lnTo>
                  <a:lnTo>
                    <a:pt x="895" y="281"/>
                  </a:lnTo>
                  <a:lnTo>
                    <a:pt x="894" y="270"/>
                  </a:lnTo>
                  <a:lnTo>
                    <a:pt x="895" y="259"/>
                  </a:lnTo>
                  <a:lnTo>
                    <a:pt x="899" y="248"/>
                  </a:lnTo>
                  <a:lnTo>
                    <a:pt x="904" y="239"/>
                  </a:lnTo>
                  <a:lnTo>
                    <a:pt x="904" y="239"/>
                  </a:lnTo>
                  <a:close/>
                  <a:moveTo>
                    <a:pt x="1033" y="521"/>
                  </a:moveTo>
                  <a:lnTo>
                    <a:pt x="1033" y="521"/>
                  </a:lnTo>
                  <a:lnTo>
                    <a:pt x="1027" y="529"/>
                  </a:lnTo>
                  <a:lnTo>
                    <a:pt x="1018" y="536"/>
                  </a:lnTo>
                  <a:lnTo>
                    <a:pt x="1008" y="541"/>
                  </a:lnTo>
                  <a:lnTo>
                    <a:pt x="997" y="545"/>
                  </a:lnTo>
                  <a:lnTo>
                    <a:pt x="987" y="546"/>
                  </a:lnTo>
                  <a:lnTo>
                    <a:pt x="976" y="545"/>
                  </a:lnTo>
                  <a:lnTo>
                    <a:pt x="965" y="541"/>
                  </a:lnTo>
                  <a:lnTo>
                    <a:pt x="955" y="536"/>
                  </a:lnTo>
                  <a:lnTo>
                    <a:pt x="955" y="536"/>
                  </a:lnTo>
                  <a:lnTo>
                    <a:pt x="946" y="528"/>
                  </a:lnTo>
                  <a:lnTo>
                    <a:pt x="939" y="520"/>
                  </a:lnTo>
                  <a:lnTo>
                    <a:pt x="933" y="510"/>
                  </a:lnTo>
                  <a:lnTo>
                    <a:pt x="931" y="500"/>
                  </a:lnTo>
                  <a:lnTo>
                    <a:pt x="930" y="489"/>
                  </a:lnTo>
                  <a:lnTo>
                    <a:pt x="931" y="479"/>
                  </a:lnTo>
                  <a:lnTo>
                    <a:pt x="934" y="468"/>
                  </a:lnTo>
                  <a:lnTo>
                    <a:pt x="940" y="457"/>
                  </a:lnTo>
                  <a:lnTo>
                    <a:pt x="940" y="457"/>
                  </a:lnTo>
                  <a:lnTo>
                    <a:pt x="946" y="448"/>
                  </a:lnTo>
                  <a:lnTo>
                    <a:pt x="955" y="442"/>
                  </a:lnTo>
                  <a:lnTo>
                    <a:pt x="965" y="436"/>
                  </a:lnTo>
                  <a:lnTo>
                    <a:pt x="976" y="433"/>
                  </a:lnTo>
                  <a:lnTo>
                    <a:pt x="987" y="432"/>
                  </a:lnTo>
                  <a:lnTo>
                    <a:pt x="997" y="433"/>
                  </a:lnTo>
                  <a:lnTo>
                    <a:pt x="1008" y="436"/>
                  </a:lnTo>
                  <a:lnTo>
                    <a:pt x="1018" y="442"/>
                  </a:lnTo>
                  <a:lnTo>
                    <a:pt x="1018" y="442"/>
                  </a:lnTo>
                  <a:lnTo>
                    <a:pt x="1027" y="449"/>
                  </a:lnTo>
                  <a:lnTo>
                    <a:pt x="1034" y="458"/>
                  </a:lnTo>
                  <a:lnTo>
                    <a:pt x="1040" y="468"/>
                  </a:lnTo>
                  <a:lnTo>
                    <a:pt x="1042" y="479"/>
                  </a:lnTo>
                  <a:lnTo>
                    <a:pt x="1043" y="489"/>
                  </a:lnTo>
                  <a:lnTo>
                    <a:pt x="1042" y="500"/>
                  </a:lnTo>
                  <a:lnTo>
                    <a:pt x="1039" y="510"/>
                  </a:lnTo>
                  <a:lnTo>
                    <a:pt x="1033" y="521"/>
                  </a:lnTo>
                  <a:lnTo>
                    <a:pt x="1033" y="521"/>
                  </a:lnTo>
                  <a:close/>
                  <a:moveTo>
                    <a:pt x="1124" y="387"/>
                  </a:moveTo>
                  <a:lnTo>
                    <a:pt x="1124" y="387"/>
                  </a:lnTo>
                  <a:lnTo>
                    <a:pt x="1117" y="395"/>
                  </a:lnTo>
                  <a:lnTo>
                    <a:pt x="1108" y="402"/>
                  </a:lnTo>
                  <a:lnTo>
                    <a:pt x="1098" y="407"/>
                  </a:lnTo>
                  <a:lnTo>
                    <a:pt x="1088" y="410"/>
                  </a:lnTo>
                  <a:lnTo>
                    <a:pt x="1078" y="412"/>
                  </a:lnTo>
                  <a:lnTo>
                    <a:pt x="1067" y="410"/>
                  </a:lnTo>
                  <a:lnTo>
                    <a:pt x="1056" y="407"/>
                  </a:lnTo>
                  <a:lnTo>
                    <a:pt x="1045" y="402"/>
                  </a:lnTo>
                  <a:lnTo>
                    <a:pt x="1045" y="402"/>
                  </a:lnTo>
                  <a:lnTo>
                    <a:pt x="1036" y="394"/>
                  </a:lnTo>
                  <a:lnTo>
                    <a:pt x="1030" y="386"/>
                  </a:lnTo>
                  <a:lnTo>
                    <a:pt x="1024" y="376"/>
                  </a:lnTo>
                  <a:lnTo>
                    <a:pt x="1021" y="365"/>
                  </a:lnTo>
                  <a:lnTo>
                    <a:pt x="1020" y="354"/>
                  </a:lnTo>
                  <a:lnTo>
                    <a:pt x="1021" y="343"/>
                  </a:lnTo>
                  <a:lnTo>
                    <a:pt x="1024" y="334"/>
                  </a:lnTo>
                  <a:lnTo>
                    <a:pt x="1030" y="323"/>
                  </a:lnTo>
                  <a:lnTo>
                    <a:pt x="1030" y="323"/>
                  </a:lnTo>
                  <a:lnTo>
                    <a:pt x="1037" y="314"/>
                  </a:lnTo>
                  <a:lnTo>
                    <a:pt x="1046" y="308"/>
                  </a:lnTo>
                  <a:lnTo>
                    <a:pt x="1056" y="302"/>
                  </a:lnTo>
                  <a:lnTo>
                    <a:pt x="1067" y="299"/>
                  </a:lnTo>
                  <a:lnTo>
                    <a:pt x="1078" y="298"/>
                  </a:lnTo>
                  <a:lnTo>
                    <a:pt x="1088" y="299"/>
                  </a:lnTo>
                  <a:lnTo>
                    <a:pt x="1099" y="302"/>
                  </a:lnTo>
                  <a:lnTo>
                    <a:pt x="1109" y="308"/>
                  </a:lnTo>
                  <a:lnTo>
                    <a:pt x="1109" y="308"/>
                  </a:lnTo>
                  <a:lnTo>
                    <a:pt x="1118" y="315"/>
                  </a:lnTo>
                  <a:lnTo>
                    <a:pt x="1125" y="324"/>
                  </a:lnTo>
                  <a:lnTo>
                    <a:pt x="1130" y="334"/>
                  </a:lnTo>
                  <a:lnTo>
                    <a:pt x="1133" y="343"/>
                  </a:lnTo>
                  <a:lnTo>
                    <a:pt x="1134" y="354"/>
                  </a:lnTo>
                  <a:lnTo>
                    <a:pt x="1133" y="366"/>
                  </a:lnTo>
                  <a:lnTo>
                    <a:pt x="1130" y="376"/>
                  </a:lnTo>
                  <a:lnTo>
                    <a:pt x="1124" y="387"/>
                  </a:lnTo>
                  <a:lnTo>
                    <a:pt x="1124" y="387"/>
                  </a:lnTo>
                  <a:close/>
                  <a:moveTo>
                    <a:pt x="1250" y="471"/>
                  </a:moveTo>
                  <a:lnTo>
                    <a:pt x="1250" y="471"/>
                  </a:lnTo>
                  <a:lnTo>
                    <a:pt x="1242" y="480"/>
                  </a:lnTo>
                  <a:lnTo>
                    <a:pt x="1234" y="486"/>
                  </a:lnTo>
                  <a:lnTo>
                    <a:pt x="1224" y="492"/>
                  </a:lnTo>
                  <a:lnTo>
                    <a:pt x="1214" y="495"/>
                  </a:lnTo>
                  <a:lnTo>
                    <a:pt x="1203" y="496"/>
                  </a:lnTo>
                  <a:lnTo>
                    <a:pt x="1191" y="495"/>
                  </a:lnTo>
                  <a:lnTo>
                    <a:pt x="1182" y="492"/>
                  </a:lnTo>
                  <a:lnTo>
                    <a:pt x="1171" y="486"/>
                  </a:lnTo>
                  <a:lnTo>
                    <a:pt x="1171" y="486"/>
                  </a:lnTo>
                  <a:lnTo>
                    <a:pt x="1162" y="479"/>
                  </a:lnTo>
                  <a:lnTo>
                    <a:pt x="1156" y="470"/>
                  </a:lnTo>
                  <a:lnTo>
                    <a:pt x="1150" y="460"/>
                  </a:lnTo>
                  <a:lnTo>
                    <a:pt x="1147" y="451"/>
                  </a:lnTo>
                  <a:lnTo>
                    <a:pt x="1146" y="440"/>
                  </a:lnTo>
                  <a:lnTo>
                    <a:pt x="1147" y="428"/>
                  </a:lnTo>
                  <a:lnTo>
                    <a:pt x="1150" y="418"/>
                  </a:lnTo>
                  <a:lnTo>
                    <a:pt x="1156" y="407"/>
                  </a:lnTo>
                  <a:lnTo>
                    <a:pt x="1156" y="407"/>
                  </a:lnTo>
                  <a:lnTo>
                    <a:pt x="1163" y="399"/>
                  </a:lnTo>
                  <a:lnTo>
                    <a:pt x="1172" y="392"/>
                  </a:lnTo>
                  <a:lnTo>
                    <a:pt x="1182" y="387"/>
                  </a:lnTo>
                  <a:lnTo>
                    <a:pt x="1191" y="383"/>
                  </a:lnTo>
                  <a:lnTo>
                    <a:pt x="1202" y="382"/>
                  </a:lnTo>
                  <a:lnTo>
                    <a:pt x="1214" y="383"/>
                  </a:lnTo>
                  <a:lnTo>
                    <a:pt x="1224" y="387"/>
                  </a:lnTo>
                  <a:lnTo>
                    <a:pt x="1235" y="392"/>
                  </a:lnTo>
                  <a:lnTo>
                    <a:pt x="1235" y="392"/>
                  </a:lnTo>
                  <a:lnTo>
                    <a:pt x="1243" y="400"/>
                  </a:lnTo>
                  <a:lnTo>
                    <a:pt x="1250" y="408"/>
                  </a:lnTo>
                  <a:lnTo>
                    <a:pt x="1255" y="418"/>
                  </a:lnTo>
                  <a:lnTo>
                    <a:pt x="1259" y="428"/>
                  </a:lnTo>
                  <a:lnTo>
                    <a:pt x="1260" y="439"/>
                  </a:lnTo>
                  <a:lnTo>
                    <a:pt x="1259" y="451"/>
                  </a:lnTo>
                  <a:lnTo>
                    <a:pt x="1255" y="460"/>
                  </a:lnTo>
                  <a:lnTo>
                    <a:pt x="1250" y="471"/>
                  </a:lnTo>
                  <a:lnTo>
                    <a:pt x="1250" y="4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935" tIns="41468" rIns="82935" bIns="41468" numCol="1" anchor="t" anchorCtr="0" compatLnSpc="1">
              <a:prstTxWarp prst="textNoShape">
                <a:avLst/>
              </a:prstTxWarp>
            </a:bodyPr>
            <a:lstStyle/>
            <a:p>
              <a:endParaRPr lang="en-GB" sz="1633">
                <a:latin typeface="+mj-lt"/>
              </a:endParaRPr>
            </a:p>
          </p:txBody>
        </p:sp>
        <p:sp>
          <p:nvSpPr>
            <p:cNvPr id="65" name="TextBox 64"/>
            <p:cNvSpPr txBox="1"/>
            <p:nvPr/>
          </p:nvSpPr>
          <p:spPr>
            <a:xfrm>
              <a:off x="7006184" y="3661477"/>
              <a:ext cx="1849348" cy="307082"/>
            </a:xfrm>
            <a:prstGeom prst="rect">
              <a:avLst/>
            </a:prstGeom>
            <a:noFill/>
          </p:spPr>
          <p:txBody>
            <a:bodyPr wrap="square" lIns="0" tIns="0" rIns="0" bIns="0" rtlCol="0">
              <a:noAutofit/>
            </a:bodyPr>
            <a:lstStyle/>
            <a:p>
              <a:pPr>
                <a:spcAft>
                  <a:spcPts val="816"/>
                </a:spcAft>
              </a:pPr>
              <a:r>
                <a:rPr lang="en-GB" sz="1400" dirty="0" smtClean="0">
                  <a:solidFill>
                    <a:schemeClr val="bg1"/>
                  </a:solidFill>
                  <a:latin typeface="+mj-lt"/>
                </a:rPr>
                <a:t>VAT </a:t>
              </a:r>
              <a:r>
                <a:rPr lang="en-GB" sz="1400" dirty="0" smtClean="0">
                  <a:solidFill>
                    <a:schemeClr val="bg1"/>
                  </a:solidFill>
                  <a:latin typeface="+mj-lt"/>
                </a:rPr>
                <a:t>return deadline: end of next month</a:t>
              </a:r>
              <a:endParaRPr lang="en-GB" sz="1400" dirty="0">
                <a:solidFill>
                  <a:schemeClr val="bg1"/>
                </a:solidFill>
                <a:latin typeface="+mj-lt"/>
              </a:endParaRPr>
            </a:p>
          </p:txBody>
        </p:sp>
        <p:sp>
          <p:nvSpPr>
            <p:cNvPr id="66" name="TextBox 65"/>
            <p:cNvSpPr txBox="1"/>
            <p:nvPr/>
          </p:nvSpPr>
          <p:spPr>
            <a:xfrm>
              <a:off x="7021527" y="4495589"/>
              <a:ext cx="1849349" cy="312018"/>
            </a:xfrm>
            <a:prstGeom prst="rect">
              <a:avLst/>
            </a:prstGeom>
            <a:noFill/>
          </p:spPr>
          <p:txBody>
            <a:bodyPr wrap="square" lIns="0" tIns="0" rIns="0" bIns="0" rtlCol="0">
              <a:noAutofit/>
            </a:bodyPr>
            <a:lstStyle/>
            <a:p>
              <a:pPr>
                <a:spcAft>
                  <a:spcPts val="816"/>
                </a:spcAft>
              </a:pPr>
              <a:r>
                <a:rPr lang="en-GB" sz="1400" dirty="0" smtClean="0">
                  <a:solidFill>
                    <a:schemeClr val="bg1"/>
                  </a:solidFill>
                  <a:latin typeface="+mj-lt"/>
                </a:rPr>
                <a:t>Current VAT return corrections</a:t>
              </a:r>
              <a:endParaRPr lang="en-GB" sz="1400" dirty="0">
                <a:solidFill>
                  <a:schemeClr val="bg1"/>
                </a:solidFill>
                <a:latin typeface="+mj-lt"/>
              </a:endParaRPr>
            </a:p>
          </p:txBody>
        </p:sp>
        <p:sp>
          <p:nvSpPr>
            <p:cNvPr id="67" name="TextBox 66"/>
            <p:cNvSpPr txBox="1"/>
            <p:nvPr/>
          </p:nvSpPr>
          <p:spPr>
            <a:xfrm>
              <a:off x="7021529" y="5391992"/>
              <a:ext cx="1849348" cy="307082"/>
            </a:xfrm>
            <a:prstGeom prst="rect">
              <a:avLst/>
            </a:prstGeom>
            <a:noFill/>
          </p:spPr>
          <p:txBody>
            <a:bodyPr wrap="square" lIns="0" tIns="0" rIns="0" bIns="0" rtlCol="0">
              <a:noAutofit/>
            </a:bodyPr>
            <a:lstStyle/>
            <a:p>
              <a:pPr>
                <a:spcAft>
                  <a:spcPts val="816"/>
                </a:spcAft>
              </a:pPr>
              <a:r>
                <a:rPr lang="en-GB" sz="816" dirty="0">
                  <a:solidFill>
                    <a:schemeClr val="bg1"/>
                  </a:solidFill>
                  <a:latin typeface="+mj-lt"/>
                </a:rPr>
                <a:t>Text to go here to go here to go here to go here to go here to</a:t>
              </a:r>
            </a:p>
          </p:txBody>
        </p:sp>
      </p:grpSp>
      <p:cxnSp>
        <p:nvCxnSpPr>
          <p:cNvPr id="4" name="Straight Connector 3"/>
          <p:cNvCxnSpPr/>
          <p:nvPr/>
        </p:nvCxnSpPr>
        <p:spPr>
          <a:xfrm>
            <a:off x="6487864" y="1815353"/>
            <a:ext cx="0" cy="4422004"/>
          </a:xfrm>
          <a:prstGeom prst="line">
            <a:avLst/>
          </a:prstGeom>
          <a:ln>
            <a:solidFill>
              <a:srgbClr val="968C6D"/>
            </a:solidFill>
            <a:prstDash val="sysDot"/>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1105685" y="5785084"/>
            <a:ext cx="2016224" cy="242313"/>
          </a:xfrm>
          <a:prstGeom prst="rect">
            <a:avLst/>
          </a:prstGeom>
          <a:noFill/>
        </p:spPr>
        <p:txBody>
          <a:bodyPr wrap="square" lIns="0" tIns="0" rIns="0" bIns="0" rtlCol="0">
            <a:noAutofit/>
          </a:bodyPr>
          <a:lstStyle/>
          <a:p>
            <a:pPr>
              <a:spcAft>
                <a:spcPts val="900"/>
              </a:spcAft>
            </a:pPr>
            <a:r>
              <a:rPr lang="en-GB" sz="1600" dirty="0" smtClean="0">
                <a:solidFill>
                  <a:srgbClr val="968C6D"/>
                </a:solidFill>
                <a:latin typeface="Georgia" pitchFamily="18" charset="0"/>
              </a:rPr>
              <a:t>2019 – no IT impact</a:t>
            </a:r>
          </a:p>
        </p:txBody>
      </p:sp>
      <p:grpSp>
        <p:nvGrpSpPr>
          <p:cNvPr id="87" name="Group 86"/>
          <p:cNvGrpSpPr/>
          <p:nvPr/>
        </p:nvGrpSpPr>
        <p:grpSpPr>
          <a:xfrm>
            <a:off x="646546" y="5734806"/>
            <a:ext cx="360000" cy="360000"/>
            <a:chOff x="567081" y="5292799"/>
            <a:chExt cx="360000" cy="360000"/>
          </a:xfrm>
        </p:grpSpPr>
        <p:sp>
          <p:nvSpPr>
            <p:cNvPr id="88" name="Rectangle 87"/>
            <p:cNvSpPr/>
            <p:nvPr/>
          </p:nvSpPr>
          <p:spPr bwMode="ltGray">
            <a:xfrm>
              <a:off x="567081" y="5292799"/>
              <a:ext cx="360000" cy="360000"/>
            </a:xfrm>
            <a:prstGeom prst="rect">
              <a:avLst/>
            </a:prstGeom>
            <a:solidFill>
              <a:srgbClr val="968C6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cxnSp>
          <p:nvCxnSpPr>
            <p:cNvPr id="89" name="Straight Connector 88"/>
            <p:cNvCxnSpPr>
              <a:endCxn id="90" idx="5"/>
            </p:cNvCxnSpPr>
            <p:nvPr/>
          </p:nvCxnSpPr>
          <p:spPr>
            <a:xfrm flipH="1" flipV="1">
              <a:off x="757443" y="5482433"/>
              <a:ext cx="112212" cy="102958"/>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90" name="Oval 89"/>
            <p:cNvSpPr/>
            <p:nvPr/>
          </p:nvSpPr>
          <p:spPr bwMode="ltGray">
            <a:xfrm>
              <a:off x="634531" y="5359521"/>
              <a:ext cx="144000" cy="144000"/>
            </a:xfrm>
            <a:prstGeom prst="ellipse">
              <a:avLst/>
            </a:prstGeom>
            <a:solidFill>
              <a:srgbClr val="968C6D"/>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grpSp>
      <p:sp>
        <p:nvSpPr>
          <p:cNvPr id="91" name="TextBox 90"/>
          <p:cNvSpPr txBox="1"/>
          <p:nvPr/>
        </p:nvSpPr>
        <p:spPr>
          <a:xfrm>
            <a:off x="7227185" y="5824371"/>
            <a:ext cx="2016224" cy="242313"/>
          </a:xfrm>
          <a:prstGeom prst="rect">
            <a:avLst/>
          </a:prstGeom>
          <a:noFill/>
        </p:spPr>
        <p:txBody>
          <a:bodyPr wrap="square" lIns="0" tIns="0" rIns="0" bIns="0" rtlCol="0">
            <a:noAutofit/>
          </a:bodyPr>
          <a:lstStyle/>
          <a:p>
            <a:pPr>
              <a:spcAft>
                <a:spcPts val="900"/>
              </a:spcAft>
            </a:pPr>
            <a:r>
              <a:rPr lang="en-GB" sz="1600" dirty="0" smtClean="0">
                <a:solidFill>
                  <a:srgbClr val="968C6D"/>
                </a:solidFill>
                <a:latin typeface="Georgia" pitchFamily="18" charset="0"/>
              </a:rPr>
              <a:t>2021 – IT impact</a:t>
            </a:r>
          </a:p>
        </p:txBody>
      </p:sp>
      <p:grpSp>
        <p:nvGrpSpPr>
          <p:cNvPr id="92" name="Group 91"/>
          <p:cNvGrpSpPr/>
          <p:nvPr/>
        </p:nvGrpSpPr>
        <p:grpSpPr>
          <a:xfrm>
            <a:off x="6768046" y="5774093"/>
            <a:ext cx="360000" cy="360000"/>
            <a:chOff x="567081" y="5292799"/>
            <a:chExt cx="360000" cy="360000"/>
          </a:xfrm>
        </p:grpSpPr>
        <p:sp>
          <p:nvSpPr>
            <p:cNvPr id="93" name="Rectangle 92"/>
            <p:cNvSpPr/>
            <p:nvPr/>
          </p:nvSpPr>
          <p:spPr bwMode="ltGray">
            <a:xfrm>
              <a:off x="567081" y="5292799"/>
              <a:ext cx="360000" cy="360000"/>
            </a:xfrm>
            <a:prstGeom prst="rect">
              <a:avLst/>
            </a:prstGeom>
            <a:solidFill>
              <a:srgbClr val="968C6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cxnSp>
          <p:nvCxnSpPr>
            <p:cNvPr id="94" name="Straight Connector 93"/>
            <p:cNvCxnSpPr>
              <a:endCxn id="95" idx="5"/>
            </p:cNvCxnSpPr>
            <p:nvPr/>
          </p:nvCxnSpPr>
          <p:spPr>
            <a:xfrm flipH="1" flipV="1">
              <a:off x="757443" y="5482433"/>
              <a:ext cx="112212" cy="102958"/>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95" name="Oval 94"/>
            <p:cNvSpPr/>
            <p:nvPr/>
          </p:nvSpPr>
          <p:spPr bwMode="ltGray">
            <a:xfrm>
              <a:off x="634531" y="5359521"/>
              <a:ext cx="144000" cy="144000"/>
            </a:xfrm>
            <a:prstGeom prst="ellipse">
              <a:avLst/>
            </a:prstGeom>
            <a:solidFill>
              <a:srgbClr val="968C6D"/>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grpSp>
    </p:spTree>
    <p:extLst>
      <p:ext uri="{BB962C8B-B14F-4D97-AF65-F5344CB8AC3E}">
        <p14:creationId xmlns:p14="http://schemas.microsoft.com/office/powerpoint/2010/main" val="1889651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897" y="624972"/>
            <a:ext cx="10898910" cy="806824"/>
          </a:xfrm>
        </p:spPr>
        <p:txBody>
          <a:bodyPr vert="horz" lIns="0" tIns="0" rIns="0" bIns="0" rtlCol="0" anchor="t" anchorCtr="0">
            <a:noAutofit/>
          </a:bodyPr>
          <a:lstStyle/>
          <a:p>
            <a:r>
              <a:rPr lang="en-GB" sz="2000" dirty="0"/>
              <a:t>Bye-bye, MOSS! Hello, OSS! (2021)</a:t>
            </a:r>
          </a:p>
        </p:txBody>
      </p:sp>
      <p:sp>
        <p:nvSpPr>
          <p:cNvPr id="98" name="Slide Number Placeholder 6"/>
          <p:cNvSpPr>
            <a:spLocks noGrp="1"/>
          </p:cNvSpPr>
          <p:nvPr>
            <p:ph type="sldNum" sz="quarter" idx="4"/>
          </p:nvPr>
        </p:nvSpPr>
        <p:spPr>
          <a:xfrm>
            <a:off x="8814610" y="6387354"/>
            <a:ext cx="1616470" cy="134471"/>
          </a:xfrm>
        </p:spPr>
        <p:txBody>
          <a:bodyPr/>
          <a:lstStyle/>
          <a:p>
            <a:fld id="{FEBD7F86-1881-4698-8703-FB80B0800997}" type="slidenum">
              <a:rPr lang="en-GB" smtClean="0"/>
              <a:pPr/>
              <a:t>7</a:t>
            </a:fld>
            <a:endParaRPr lang="en-GB"/>
          </a:p>
        </p:txBody>
      </p:sp>
      <p:grpSp>
        <p:nvGrpSpPr>
          <p:cNvPr id="3" name="Group 2"/>
          <p:cNvGrpSpPr/>
          <p:nvPr/>
        </p:nvGrpSpPr>
        <p:grpSpPr>
          <a:xfrm>
            <a:off x="3651334" y="1329193"/>
            <a:ext cx="5452910" cy="5125396"/>
            <a:chOff x="1720187" y="2084902"/>
            <a:chExt cx="4171243" cy="3920709"/>
          </a:xfrm>
        </p:grpSpPr>
        <p:grpSp>
          <p:nvGrpSpPr>
            <p:cNvPr id="3982" name="Group 3981"/>
            <p:cNvGrpSpPr/>
            <p:nvPr/>
          </p:nvGrpSpPr>
          <p:grpSpPr>
            <a:xfrm>
              <a:off x="1720187" y="2084902"/>
              <a:ext cx="4171243" cy="3920709"/>
              <a:chOff x="531688" y="2298700"/>
              <a:chExt cx="4598988" cy="4322763"/>
            </a:xfrm>
          </p:grpSpPr>
          <p:sp>
            <p:nvSpPr>
              <p:cNvPr id="3977" name="Oval 3976"/>
              <p:cNvSpPr/>
              <p:nvPr/>
            </p:nvSpPr>
            <p:spPr bwMode="ltGray">
              <a:xfrm>
                <a:off x="2084513" y="2832751"/>
                <a:ext cx="1476000" cy="1476000"/>
              </a:xfrm>
              <a:prstGeom prst="ellipse">
                <a:avLst/>
              </a:prstGeom>
              <a:noFill/>
              <a:ln w="3175">
                <a:solidFill>
                  <a:srgbClr val="D5D1C5"/>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mj-lt"/>
                </a:endParaRPr>
              </a:p>
            </p:txBody>
          </p:sp>
          <p:sp>
            <p:nvSpPr>
              <p:cNvPr id="3976" name="Oval 3975"/>
              <p:cNvSpPr/>
              <p:nvPr/>
            </p:nvSpPr>
            <p:spPr bwMode="ltGray">
              <a:xfrm>
                <a:off x="3111224" y="4596771"/>
                <a:ext cx="1476000" cy="1476000"/>
              </a:xfrm>
              <a:prstGeom prst="ellipse">
                <a:avLst/>
              </a:prstGeom>
              <a:noFill/>
              <a:ln w="3175">
                <a:solidFill>
                  <a:srgbClr val="D5D1C5"/>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mj-lt"/>
                </a:endParaRPr>
              </a:p>
            </p:txBody>
          </p:sp>
          <p:sp>
            <p:nvSpPr>
              <p:cNvPr id="3975" name="Oval 3974"/>
              <p:cNvSpPr/>
              <p:nvPr/>
            </p:nvSpPr>
            <p:spPr bwMode="ltGray">
              <a:xfrm>
                <a:off x="1067884" y="4596771"/>
                <a:ext cx="1476000" cy="1476000"/>
              </a:xfrm>
              <a:prstGeom prst="ellipse">
                <a:avLst/>
              </a:prstGeom>
              <a:noFill/>
              <a:ln w="3175">
                <a:solidFill>
                  <a:srgbClr val="D5D1C5"/>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mj-lt"/>
                </a:endParaRPr>
              </a:p>
            </p:txBody>
          </p:sp>
          <p:sp>
            <p:nvSpPr>
              <p:cNvPr id="3972" name="Freeform 2210"/>
              <p:cNvSpPr>
                <a:spLocks/>
              </p:cNvSpPr>
              <p:nvPr/>
            </p:nvSpPr>
            <p:spPr bwMode="auto">
              <a:xfrm>
                <a:off x="531688" y="4037013"/>
                <a:ext cx="2300287" cy="2584450"/>
              </a:xfrm>
              <a:custGeom>
                <a:avLst/>
                <a:gdLst>
                  <a:gd name="T0" fmla="*/ 1268 w 1449"/>
                  <a:gd name="T1" fmla="*/ 851 h 1628"/>
                  <a:gd name="T2" fmla="*/ 1252 w 1449"/>
                  <a:gd name="T3" fmla="*/ 939 h 1628"/>
                  <a:gd name="T4" fmla="*/ 1220 w 1449"/>
                  <a:gd name="T5" fmla="*/ 1020 h 1628"/>
                  <a:gd name="T6" fmla="*/ 1174 w 1449"/>
                  <a:gd name="T7" fmla="*/ 1093 h 1628"/>
                  <a:gd name="T8" fmla="*/ 1116 w 1449"/>
                  <a:gd name="T9" fmla="*/ 1155 h 1628"/>
                  <a:gd name="T10" fmla="*/ 1046 w 1449"/>
                  <a:gd name="T11" fmla="*/ 1206 h 1628"/>
                  <a:gd name="T12" fmla="*/ 967 w 1449"/>
                  <a:gd name="T13" fmla="*/ 1242 h 1628"/>
                  <a:gd name="T14" fmla="*/ 882 w 1449"/>
                  <a:gd name="T15" fmla="*/ 1264 h 1628"/>
                  <a:gd name="T16" fmla="*/ 814 w 1449"/>
                  <a:gd name="T17" fmla="*/ 1269 h 1628"/>
                  <a:gd name="T18" fmla="*/ 722 w 1449"/>
                  <a:gd name="T19" fmla="*/ 1260 h 1628"/>
                  <a:gd name="T20" fmla="*/ 637 w 1449"/>
                  <a:gd name="T21" fmla="*/ 1234 h 1628"/>
                  <a:gd name="T22" fmla="*/ 560 w 1449"/>
                  <a:gd name="T23" fmla="*/ 1192 h 1628"/>
                  <a:gd name="T24" fmla="*/ 492 w 1449"/>
                  <a:gd name="T25" fmla="*/ 1136 h 1628"/>
                  <a:gd name="T26" fmla="*/ 436 w 1449"/>
                  <a:gd name="T27" fmla="*/ 1068 h 1628"/>
                  <a:gd name="T28" fmla="*/ 394 w 1449"/>
                  <a:gd name="T29" fmla="*/ 991 h 1628"/>
                  <a:gd name="T30" fmla="*/ 368 w 1449"/>
                  <a:gd name="T31" fmla="*/ 906 h 1628"/>
                  <a:gd name="T32" fmla="*/ 359 w 1449"/>
                  <a:gd name="T33" fmla="*/ 814 h 1628"/>
                  <a:gd name="T34" fmla="*/ 364 w 1449"/>
                  <a:gd name="T35" fmla="*/ 745 h 1628"/>
                  <a:gd name="T36" fmla="*/ 387 w 1449"/>
                  <a:gd name="T37" fmla="*/ 658 h 1628"/>
                  <a:gd name="T38" fmla="*/ 425 w 1449"/>
                  <a:gd name="T39" fmla="*/ 578 h 1628"/>
                  <a:gd name="T40" fmla="*/ 477 w 1449"/>
                  <a:gd name="T41" fmla="*/ 508 h 1628"/>
                  <a:gd name="T42" fmla="*/ 542 w 1449"/>
                  <a:gd name="T43" fmla="*/ 450 h 1628"/>
                  <a:gd name="T44" fmla="*/ 617 w 1449"/>
                  <a:gd name="T45" fmla="*/ 404 h 1628"/>
                  <a:gd name="T46" fmla="*/ 701 w 1449"/>
                  <a:gd name="T47" fmla="*/ 374 h 1628"/>
                  <a:gd name="T48" fmla="*/ 791 w 1449"/>
                  <a:gd name="T49" fmla="*/ 360 h 1628"/>
                  <a:gd name="T50" fmla="*/ 866 w 1449"/>
                  <a:gd name="T51" fmla="*/ 362 h 1628"/>
                  <a:gd name="T52" fmla="*/ 962 w 1449"/>
                  <a:gd name="T53" fmla="*/ 384 h 1628"/>
                  <a:gd name="T54" fmla="*/ 1015 w 1449"/>
                  <a:gd name="T55" fmla="*/ 406 h 1628"/>
                  <a:gd name="T56" fmla="*/ 1188 w 1449"/>
                  <a:gd name="T57" fmla="*/ 91 h 1628"/>
                  <a:gd name="T58" fmla="*/ 1009 w 1449"/>
                  <a:gd name="T59" fmla="*/ 25 h 1628"/>
                  <a:gd name="T60" fmla="*/ 839 w 1449"/>
                  <a:gd name="T61" fmla="*/ 0 h 1628"/>
                  <a:gd name="T62" fmla="*/ 750 w 1449"/>
                  <a:gd name="T63" fmla="*/ 3 h 1628"/>
                  <a:gd name="T64" fmla="*/ 652 w 1449"/>
                  <a:gd name="T65" fmla="*/ 17 h 1628"/>
                  <a:gd name="T66" fmla="*/ 514 w 1449"/>
                  <a:gd name="T67" fmla="*/ 58 h 1628"/>
                  <a:gd name="T68" fmla="*/ 386 w 1449"/>
                  <a:gd name="T69" fmla="*/ 122 h 1628"/>
                  <a:gd name="T70" fmla="*/ 273 w 1449"/>
                  <a:gd name="T71" fmla="*/ 206 h 1628"/>
                  <a:gd name="T72" fmla="*/ 176 w 1449"/>
                  <a:gd name="T73" fmla="*/ 309 h 1628"/>
                  <a:gd name="T74" fmla="*/ 97 w 1449"/>
                  <a:gd name="T75" fmla="*/ 427 h 1628"/>
                  <a:gd name="T76" fmla="*/ 40 w 1449"/>
                  <a:gd name="T77" fmla="*/ 559 h 1628"/>
                  <a:gd name="T78" fmla="*/ 7 w 1449"/>
                  <a:gd name="T79" fmla="*/ 701 h 1628"/>
                  <a:gd name="T80" fmla="*/ 0 w 1449"/>
                  <a:gd name="T81" fmla="*/ 814 h 1628"/>
                  <a:gd name="T82" fmla="*/ 16 w 1449"/>
                  <a:gd name="T83" fmla="*/ 978 h 1628"/>
                  <a:gd name="T84" fmla="*/ 64 w 1449"/>
                  <a:gd name="T85" fmla="*/ 1131 h 1628"/>
                  <a:gd name="T86" fmla="*/ 139 w 1449"/>
                  <a:gd name="T87" fmla="*/ 1269 h 1628"/>
                  <a:gd name="T88" fmla="*/ 238 w 1449"/>
                  <a:gd name="T89" fmla="*/ 1390 h 1628"/>
                  <a:gd name="T90" fmla="*/ 359 w 1449"/>
                  <a:gd name="T91" fmla="*/ 1489 h 1628"/>
                  <a:gd name="T92" fmla="*/ 497 w 1449"/>
                  <a:gd name="T93" fmla="*/ 1564 h 1628"/>
                  <a:gd name="T94" fmla="*/ 650 w 1449"/>
                  <a:gd name="T95" fmla="*/ 1612 h 1628"/>
                  <a:gd name="T96" fmla="*/ 814 w 1449"/>
                  <a:gd name="T97" fmla="*/ 1628 h 1628"/>
                  <a:gd name="T98" fmla="*/ 955 w 1449"/>
                  <a:gd name="T99" fmla="*/ 1616 h 1628"/>
                  <a:gd name="T100" fmla="*/ 1131 w 1449"/>
                  <a:gd name="T101" fmla="*/ 1564 h 1628"/>
                  <a:gd name="T102" fmla="*/ 1287 w 1449"/>
                  <a:gd name="T103" fmla="*/ 1476 h 1628"/>
                  <a:gd name="T104" fmla="*/ 1419 w 1449"/>
                  <a:gd name="T105" fmla="*/ 1358 h 1628"/>
                  <a:gd name="T106" fmla="*/ 1409 w 1449"/>
                  <a:gd name="T107" fmla="*/ 1272 h 1628"/>
                  <a:gd name="T108" fmla="*/ 1344 w 1449"/>
                  <a:gd name="T109" fmla="*/ 1157 h 1628"/>
                  <a:gd name="T110" fmla="*/ 1299 w 1449"/>
                  <a:gd name="T111" fmla="*/ 1032 h 1628"/>
                  <a:gd name="T112" fmla="*/ 1273 w 1449"/>
                  <a:gd name="T113" fmla="*/ 898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9" h="1628">
                    <a:moveTo>
                      <a:pt x="1269" y="828"/>
                    </a:moveTo>
                    <a:lnTo>
                      <a:pt x="1269" y="828"/>
                    </a:lnTo>
                    <a:lnTo>
                      <a:pt x="1269" y="828"/>
                    </a:lnTo>
                    <a:lnTo>
                      <a:pt x="1268" y="851"/>
                    </a:lnTo>
                    <a:lnTo>
                      <a:pt x="1266" y="874"/>
                    </a:lnTo>
                    <a:lnTo>
                      <a:pt x="1262" y="896"/>
                    </a:lnTo>
                    <a:lnTo>
                      <a:pt x="1257" y="917"/>
                    </a:lnTo>
                    <a:lnTo>
                      <a:pt x="1252" y="939"/>
                    </a:lnTo>
                    <a:lnTo>
                      <a:pt x="1245" y="960"/>
                    </a:lnTo>
                    <a:lnTo>
                      <a:pt x="1238" y="981"/>
                    </a:lnTo>
                    <a:lnTo>
                      <a:pt x="1229" y="1001"/>
                    </a:lnTo>
                    <a:lnTo>
                      <a:pt x="1220" y="1020"/>
                    </a:lnTo>
                    <a:lnTo>
                      <a:pt x="1210" y="1039"/>
                    </a:lnTo>
                    <a:lnTo>
                      <a:pt x="1198" y="1058"/>
                    </a:lnTo>
                    <a:lnTo>
                      <a:pt x="1187" y="1076"/>
                    </a:lnTo>
                    <a:lnTo>
                      <a:pt x="1174" y="1093"/>
                    </a:lnTo>
                    <a:lnTo>
                      <a:pt x="1160" y="1109"/>
                    </a:lnTo>
                    <a:lnTo>
                      <a:pt x="1146" y="1126"/>
                    </a:lnTo>
                    <a:lnTo>
                      <a:pt x="1131" y="1141"/>
                    </a:lnTo>
                    <a:lnTo>
                      <a:pt x="1116" y="1155"/>
                    </a:lnTo>
                    <a:lnTo>
                      <a:pt x="1099" y="1169"/>
                    </a:lnTo>
                    <a:lnTo>
                      <a:pt x="1081" y="1183"/>
                    </a:lnTo>
                    <a:lnTo>
                      <a:pt x="1064" y="1194"/>
                    </a:lnTo>
                    <a:lnTo>
                      <a:pt x="1046" y="1206"/>
                    </a:lnTo>
                    <a:lnTo>
                      <a:pt x="1027" y="1217"/>
                    </a:lnTo>
                    <a:lnTo>
                      <a:pt x="1008" y="1226"/>
                    </a:lnTo>
                    <a:lnTo>
                      <a:pt x="988" y="1235"/>
                    </a:lnTo>
                    <a:lnTo>
                      <a:pt x="967" y="1242"/>
                    </a:lnTo>
                    <a:lnTo>
                      <a:pt x="947" y="1250"/>
                    </a:lnTo>
                    <a:lnTo>
                      <a:pt x="925" y="1255"/>
                    </a:lnTo>
                    <a:lnTo>
                      <a:pt x="904" y="1260"/>
                    </a:lnTo>
                    <a:lnTo>
                      <a:pt x="882" y="1264"/>
                    </a:lnTo>
                    <a:lnTo>
                      <a:pt x="859" y="1268"/>
                    </a:lnTo>
                    <a:lnTo>
                      <a:pt x="836" y="1269"/>
                    </a:lnTo>
                    <a:lnTo>
                      <a:pt x="814" y="1269"/>
                    </a:lnTo>
                    <a:lnTo>
                      <a:pt x="814" y="1269"/>
                    </a:lnTo>
                    <a:lnTo>
                      <a:pt x="791" y="1269"/>
                    </a:lnTo>
                    <a:lnTo>
                      <a:pt x="768" y="1267"/>
                    </a:lnTo>
                    <a:lnTo>
                      <a:pt x="745" y="1264"/>
                    </a:lnTo>
                    <a:lnTo>
                      <a:pt x="722" y="1260"/>
                    </a:lnTo>
                    <a:lnTo>
                      <a:pt x="701" y="1255"/>
                    </a:lnTo>
                    <a:lnTo>
                      <a:pt x="679" y="1249"/>
                    </a:lnTo>
                    <a:lnTo>
                      <a:pt x="657" y="1242"/>
                    </a:lnTo>
                    <a:lnTo>
                      <a:pt x="637" y="1234"/>
                    </a:lnTo>
                    <a:lnTo>
                      <a:pt x="617" y="1225"/>
                    </a:lnTo>
                    <a:lnTo>
                      <a:pt x="596" y="1214"/>
                    </a:lnTo>
                    <a:lnTo>
                      <a:pt x="577" y="1203"/>
                    </a:lnTo>
                    <a:lnTo>
                      <a:pt x="560" y="1192"/>
                    </a:lnTo>
                    <a:lnTo>
                      <a:pt x="542" y="1179"/>
                    </a:lnTo>
                    <a:lnTo>
                      <a:pt x="524" y="1165"/>
                    </a:lnTo>
                    <a:lnTo>
                      <a:pt x="508" y="1151"/>
                    </a:lnTo>
                    <a:lnTo>
                      <a:pt x="492" y="1136"/>
                    </a:lnTo>
                    <a:lnTo>
                      <a:pt x="477" y="1121"/>
                    </a:lnTo>
                    <a:lnTo>
                      <a:pt x="463" y="1104"/>
                    </a:lnTo>
                    <a:lnTo>
                      <a:pt x="449" y="1086"/>
                    </a:lnTo>
                    <a:lnTo>
                      <a:pt x="436" y="1068"/>
                    </a:lnTo>
                    <a:lnTo>
                      <a:pt x="425" y="1051"/>
                    </a:lnTo>
                    <a:lnTo>
                      <a:pt x="414" y="1032"/>
                    </a:lnTo>
                    <a:lnTo>
                      <a:pt x="403" y="1011"/>
                    </a:lnTo>
                    <a:lnTo>
                      <a:pt x="394" y="991"/>
                    </a:lnTo>
                    <a:lnTo>
                      <a:pt x="387" y="971"/>
                    </a:lnTo>
                    <a:lnTo>
                      <a:pt x="379" y="949"/>
                    </a:lnTo>
                    <a:lnTo>
                      <a:pt x="373" y="927"/>
                    </a:lnTo>
                    <a:lnTo>
                      <a:pt x="368" y="906"/>
                    </a:lnTo>
                    <a:lnTo>
                      <a:pt x="364" y="883"/>
                    </a:lnTo>
                    <a:lnTo>
                      <a:pt x="361" y="860"/>
                    </a:lnTo>
                    <a:lnTo>
                      <a:pt x="359" y="837"/>
                    </a:lnTo>
                    <a:lnTo>
                      <a:pt x="359" y="814"/>
                    </a:lnTo>
                    <a:lnTo>
                      <a:pt x="359" y="814"/>
                    </a:lnTo>
                    <a:lnTo>
                      <a:pt x="359" y="790"/>
                    </a:lnTo>
                    <a:lnTo>
                      <a:pt x="361" y="767"/>
                    </a:lnTo>
                    <a:lnTo>
                      <a:pt x="364" y="745"/>
                    </a:lnTo>
                    <a:lnTo>
                      <a:pt x="368" y="723"/>
                    </a:lnTo>
                    <a:lnTo>
                      <a:pt x="373" y="700"/>
                    </a:lnTo>
                    <a:lnTo>
                      <a:pt x="379" y="679"/>
                    </a:lnTo>
                    <a:lnTo>
                      <a:pt x="387" y="658"/>
                    </a:lnTo>
                    <a:lnTo>
                      <a:pt x="394" y="637"/>
                    </a:lnTo>
                    <a:lnTo>
                      <a:pt x="403" y="616"/>
                    </a:lnTo>
                    <a:lnTo>
                      <a:pt x="414" y="597"/>
                    </a:lnTo>
                    <a:lnTo>
                      <a:pt x="425" y="578"/>
                    </a:lnTo>
                    <a:lnTo>
                      <a:pt x="436" y="559"/>
                    </a:lnTo>
                    <a:lnTo>
                      <a:pt x="449" y="541"/>
                    </a:lnTo>
                    <a:lnTo>
                      <a:pt x="463" y="525"/>
                    </a:lnTo>
                    <a:lnTo>
                      <a:pt x="477" y="508"/>
                    </a:lnTo>
                    <a:lnTo>
                      <a:pt x="492" y="492"/>
                    </a:lnTo>
                    <a:lnTo>
                      <a:pt x="508" y="477"/>
                    </a:lnTo>
                    <a:lnTo>
                      <a:pt x="524" y="463"/>
                    </a:lnTo>
                    <a:lnTo>
                      <a:pt x="542" y="450"/>
                    </a:lnTo>
                    <a:lnTo>
                      <a:pt x="560" y="437"/>
                    </a:lnTo>
                    <a:lnTo>
                      <a:pt x="577" y="425"/>
                    </a:lnTo>
                    <a:lnTo>
                      <a:pt x="596" y="414"/>
                    </a:lnTo>
                    <a:lnTo>
                      <a:pt x="617" y="404"/>
                    </a:lnTo>
                    <a:lnTo>
                      <a:pt x="637" y="394"/>
                    </a:lnTo>
                    <a:lnTo>
                      <a:pt x="657" y="387"/>
                    </a:lnTo>
                    <a:lnTo>
                      <a:pt x="679" y="379"/>
                    </a:lnTo>
                    <a:lnTo>
                      <a:pt x="701" y="374"/>
                    </a:lnTo>
                    <a:lnTo>
                      <a:pt x="722" y="369"/>
                    </a:lnTo>
                    <a:lnTo>
                      <a:pt x="745" y="364"/>
                    </a:lnTo>
                    <a:lnTo>
                      <a:pt x="768" y="361"/>
                    </a:lnTo>
                    <a:lnTo>
                      <a:pt x="791" y="360"/>
                    </a:lnTo>
                    <a:lnTo>
                      <a:pt x="814" y="359"/>
                    </a:lnTo>
                    <a:lnTo>
                      <a:pt x="814" y="359"/>
                    </a:lnTo>
                    <a:lnTo>
                      <a:pt x="840" y="360"/>
                    </a:lnTo>
                    <a:lnTo>
                      <a:pt x="866" y="362"/>
                    </a:lnTo>
                    <a:lnTo>
                      <a:pt x="890" y="365"/>
                    </a:lnTo>
                    <a:lnTo>
                      <a:pt x="915" y="370"/>
                    </a:lnTo>
                    <a:lnTo>
                      <a:pt x="938" y="376"/>
                    </a:lnTo>
                    <a:lnTo>
                      <a:pt x="962" y="384"/>
                    </a:lnTo>
                    <a:lnTo>
                      <a:pt x="985" y="393"/>
                    </a:lnTo>
                    <a:lnTo>
                      <a:pt x="1008" y="402"/>
                    </a:lnTo>
                    <a:lnTo>
                      <a:pt x="1008" y="402"/>
                    </a:lnTo>
                    <a:lnTo>
                      <a:pt x="1015" y="406"/>
                    </a:lnTo>
                    <a:lnTo>
                      <a:pt x="1200" y="98"/>
                    </a:lnTo>
                    <a:lnTo>
                      <a:pt x="1200" y="98"/>
                    </a:lnTo>
                    <a:lnTo>
                      <a:pt x="1188" y="91"/>
                    </a:lnTo>
                    <a:lnTo>
                      <a:pt x="1188" y="91"/>
                    </a:lnTo>
                    <a:lnTo>
                      <a:pt x="1145" y="70"/>
                    </a:lnTo>
                    <a:lnTo>
                      <a:pt x="1101" y="53"/>
                    </a:lnTo>
                    <a:lnTo>
                      <a:pt x="1056" y="37"/>
                    </a:lnTo>
                    <a:lnTo>
                      <a:pt x="1009" y="25"/>
                    </a:lnTo>
                    <a:lnTo>
                      <a:pt x="962" y="13"/>
                    </a:lnTo>
                    <a:lnTo>
                      <a:pt x="914" y="7"/>
                    </a:lnTo>
                    <a:lnTo>
                      <a:pt x="864" y="2"/>
                    </a:lnTo>
                    <a:lnTo>
                      <a:pt x="839" y="0"/>
                    </a:lnTo>
                    <a:lnTo>
                      <a:pt x="814" y="0"/>
                    </a:lnTo>
                    <a:lnTo>
                      <a:pt x="814" y="0"/>
                    </a:lnTo>
                    <a:lnTo>
                      <a:pt x="782" y="0"/>
                    </a:lnTo>
                    <a:lnTo>
                      <a:pt x="750" y="3"/>
                    </a:lnTo>
                    <a:lnTo>
                      <a:pt x="720" y="6"/>
                    </a:lnTo>
                    <a:lnTo>
                      <a:pt x="689" y="9"/>
                    </a:lnTo>
                    <a:lnTo>
                      <a:pt x="689" y="9"/>
                    </a:lnTo>
                    <a:lnTo>
                      <a:pt x="652" y="17"/>
                    </a:lnTo>
                    <a:lnTo>
                      <a:pt x="617" y="25"/>
                    </a:lnTo>
                    <a:lnTo>
                      <a:pt x="581" y="33"/>
                    </a:lnTo>
                    <a:lnTo>
                      <a:pt x="547" y="45"/>
                    </a:lnTo>
                    <a:lnTo>
                      <a:pt x="514" y="58"/>
                    </a:lnTo>
                    <a:lnTo>
                      <a:pt x="480" y="72"/>
                    </a:lnTo>
                    <a:lnTo>
                      <a:pt x="448" y="87"/>
                    </a:lnTo>
                    <a:lnTo>
                      <a:pt x="416" y="103"/>
                    </a:lnTo>
                    <a:lnTo>
                      <a:pt x="386" y="122"/>
                    </a:lnTo>
                    <a:lnTo>
                      <a:pt x="356" y="141"/>
                    </a:lnTo>
                    <a:lnTo>
                      <a:pt x="327" y="162"/>
                    </a:lnTo>
                    <a:lnTo>
                      <a:pt x="299" y="183"/>
                    </a:lnTo>
                    <a:lnTo>
                      <a:pt x="273" y="206"/>
                    </a:lnTo>
                    <a:lnTo>
                      <a:pt x="246" y="230"/>
                    </a:lnTo>
                    <a:lnTo>
                      <a:pt x="222" y="256"/>
                    </a:lnTo>
                    <a:lnTo>
                      <a:pt x="198" y="282"/>
                    </a:lnTo>
                    <a:lnTo>
                      <a:pt x="176" y="309"/>
                    </a:lnTo>
                    <a:lnTo>
                      <a:pt x="154" y="337"/>
                    </a:lnTo>
                    <a:lnTo>
                      <a:pt x="134" y="366"/>
                    </a:lnTo>
                    <a:lnTo>
                      <a:pt x="115" y="397"/>
                    </a:lnTo>
                    <a:lnTo>
                      <a:pt x="97" y="427"/>
                    </a:lnTo>
                    <a:lnTo>
                      <a:pt x="81" y="459"/>
                    </a:lnTo>
                    <a:lnTo>
                      <a:pt x="66" y="492"/>
                    </a:lnTo>
                    <a:lnTo>
                      <a:pt x="53" y="525"/>
                    </a:lnTo>
                    <a:lnTo>
                      <a:pt x="40" y="559"/>
                    </a:lnTo>
                    <a:lnTo>
                      <a:pt x="30" y="593"/>
                    </a:lnTo>
                    <a:lnTo>
                      <a:pt x="21" y="629"/>
                    </a:lnTo>
                    <a:lnTo>
                      <a:pt x="14" y="666"/>
                    </a:lnTo>
                    <a:lnTo>
                      <a:pt x="7" y="701"/>
                    </a:lnTo>
                    <a:lnTo>
                      <a:pt x="3" y="738"/>
                    </a:lnTo>
                    <a:lnTo>
                      <a:pt x="1" y="776"/>
                    </a:lnTo>
                    <a:lnTo>
                      <a:pt x="0" y="814"/>
                    </a:lnTo>
                    <a:lnTo>
                      <a:pt x="0" y="814"/>
                    </a:lnTo>
                    <a:lnTo>
                      <a:pt x="1" y="856"/>
                    </a:lnTo>
                    <a:lnTo>
                      <a:pt x="5" y="897"/>
                    </a:lnTo>
                    <a:lnTo>
                      <a:pt x="10" y="938"/>
                    </a:lnTo>
                    <a:lnTo>
                      <a:pt x="16" y="978"/>
                    </a:lnTo>
                    <a:lnTo>
                      <a:pt x="25" y="1018"/>
                    </a:lnTo>
                    <a:lnTo>
                      <a:pt x="36" y="1056"/>
                    </a:lnTo>
                    <a:lnTo>
                      <a:pt x="49" y="1094"/>
                    </a:lnTo>
                    <a:lnTo>
                      <a:pt x="64" y="1131"/>
                    </a:lnTo>
                    <a:lnTo>
                      <a:pt x="81" y="1167"/>
                    </a:lnTo>
                    <a:lnTo>
                      <a:pt x="99" y="1202"/>
                    </a:lnTo>
                    <a:lnTo>
                      <a:pt x="118" y="1236"/>
                    </a:lnTo>
                    <a:lnTo>
                      <a:pt x="139" y="1269"/>
                    </a:lnTo>
                    <a:lnTo>
                      <a:pt x="162" y="1301"/>
                    </a:lnTo>
                    <a:lnTo>
                      <a:pt x="186" y="1333"/>
                    </a:lnTo>
                    <a:lnTo>
                      <a:pt x="212" y="1362"/>
                    </a:lnTo>
                    <a:lnTo>
                      <a:pt x="238" y="1390"/>
                    </a:lnTo>
                    <a:lnTo>
                      <a:pt x="266" y="1416"/>
                    </a:lnTo>
                    <a:lnTo>
                      <a:pt x="297" y="1442"/>
                    </a:lnTo>
                    <a:lnTo>
                      <a:pt x="327" y="1466"/>
                    </a:lnTo>
                    <a:lnTo>
                      <a:pt x="359" y="1489"/>
                    </a:lnTo>
                    <a:lnTo>
                      <a:pt x="392" y="1510"/>
                    </a:lnTo>
                    <a:lnTo>
                      <a:pt x="426" y="1529"/>
                    </a:lnTo>
                    <a:lnTo>
                      <a:pt x="461" y="1548"/>
                    </a:lnTo>
                    <a:lnTo>
                      <a:pt x="497" y="1564"/>
                    </a:lnTo>
                    <a:lnTo>
                      <a:pt x="534" y="1579"/>
                    </a:lnTo>
                    <a:lnTo>
                      <a:pt x="572" y="1592"/>
                    </a:lnTo>
                    <a:lnTo>
                      <a:pt x="610" y="1603"/>
                    </a:lnTo>
                    <a:lnTo>
                      <a:pt x="650" y="1612"/>
                    </a:lnTo>
                    <a:lnTo>
                      <a:pt x="690" y="1618"/>
                    </a:lnTo>
                    <a:lnTo>
                      <a:pt x="731" y="1623"/>
                    </a:lnTo>
                    <a:lnTo>
                      <a:pt x="772" y="1627"/>
                    </a:lnTo>
                    <a:lnTo>
                      <a:pt x="814" y="1628"/>
                    </a:lnTo>
                    <a:lnTo>
                      <a:pt x="814" y="1628"/>
                    </a:lnTo>
                    <a:lnTo>
                      <a:pt x="862" y="1627"/>
                    </a:lnTo>
                    <a:lnTo>
                      <a:pt x="909" y="1622"/>
                    </a:lnTo>
                    <a:lnTo>
                      <a:pt x="955" y="1616"/>
                    </a:lnTo>
                    <a:lnTo>
                      <a:pt x="1000" y="1607"/>
                    </a:lnTo>
                    <a:lnTo>
                      <a:pt x="1045" y="1595"/>
                    </a:lnTo>
                    <a:lnTo>
                      <a:pt x="1088" y="1580"/>
                    </a:lnTo>
                    <a:lnTo>
                      <a:pt x="1131" y="1564"/>
                    </a:lnTo>
                    <a:lnTo>
                      <a:pt x="1172" y="1546"/>
                    </a:lnTo>
                    <a:lnTo>
                      <a:pt x="1211" y="1524"/>
                    </a:lnTo>
                    <a:lnTo>
                      <a:pt x="1250" y="1501"/>
                    </a:lnTo>
                    <a:lnTo>
                      <a:pt x="1287" y="1476"/>
                    </a:lnTo>
                    <a:lnTo>
                      <a:pt x="1323" y="1449"/>
                    </a:lnTo>
                    <a:lnTo>
                      <a:pt x="1357" y="1421"/>
                    </a:lnTo>
                    <a:lnTo>
                      <a:pt x="1389" y="1390"/>
                    </a:lnTo>
                    <a:lnTo>
                      <a:pt x="1419" y="1358"/>
                    </a:lnTo>
                    <a:lnTo>
                      <a:pt x="1449" y="1324"/>
                    </a:lnTo>
                    <a:lnTo>
                      <a:pt x="1449" y="1324"/>
                    </a:lnTo>
                    <a:lnTo>
                      <a:pt x="1428" y="1298"/>
                    </a:lnTo>
                    <a:lnTo>
                      <a:pt x="1409" y="1272"/>
                    </a:lnTo>
                    <a:lnTo>
                      <a:pt x="1391" y="1244"/>
                    </a:lnTo>
                    <a:lnTo>
                      <a:pt x="1375" y="1216"/>
                    </a:lnTo>
                    <a:lnTo>
                      <a:pt x="1360" y="1187"/>
                    </a:lnTo>
                    <a:lnTo>
                      <a:pt x="1344" y="1157"/>
                    </a:lnTo>
                    <a:lnTo>
                      <a:pt x="1332" y="1127"/>
                    </a:lnTo>
                    <a:lnTo>
                      <a:pt x="1319" y="1095"/>
                    </a:lnTo>
                    <a:lnTo>
                      <a:pt x="1309" y="1063"/>
                    </a:lnTo>
                    <a:lnTo>
                      <a:pt x="1299" y="1032"/>
                    </a:lnTo>
                    <a:lnTo>
                      <a:pt x="1290" y="999"/>
                    </a:lnTo>
                    <a:lnTo>
                      <a:pt x="1283" y="966"/>
                    </a:lnTo>
                    <a:lnTo>
                      <a:pt x="1278" y="933"/>
                    </a:lnTo>
                    <a:lnTo>
                      <a:pt x="1273" y="898"/>
                    </a:lnTo>
                    <a:lnTo>
                      <a:pt x="1271" y="864"/>
                    </a:lnTo>
                    <a:lnTo>
                      <a:pt x="1269" y="828"/>
                    </a:lnTo>
                    <a:lnTo>
                      <a:pt x="1269" y="828"/>
                    </a:lnTo>
                    <a:close/>
                  </a:path>
                </a:pathLst>
              </a:custGeom>
              <a:solidFill>
                <a:schemeClr val="accent4">
                  <a:lumMod val="50000"/>
                </a:schemeClr>
              </a:solidFill>
              <a:ln w="7938">
                <a:noFill/>
                <a:prstDash val="solid"/>
                <a:round/>
                <a:headEnd/>
                <a:tailEnd/>
              </a:ln>
            </p:spPr>
            <p:txBody>
              <a:bodyPr vert="horz" wrap="square" lIns="82935" tIns="41468" rIns="82935" bIns="41468" numCol="1" anchor="t" anchorCtr="0" compatLnSpc="1">
                <a:prstTxWarp prst="textNoShape">
                  <a:avLst/>
                </a:prstTxWarp>
              </a:bodyPr>
              <a:lstStyle/>
              <a:p>
                <a:endParaRPr lang="en-GB" sz="1633">
                  <a:latin typeface="+mj-lt"/>
                </a:endParaRPr>
              </a:p>
            </p:txBody>
          </p:sp>
          <p:sp>
            <p:nvSpPr>
              <p:cNvPr id="3973" name="Freeform 2211"/>
              <p:cNvSpPr>
                <a:spLocks/>
              </p:cNvSpPr>
              <p:nvPr/>
            </p:nvSpPr>
            <p:spPr bwMode="auto">
              <a:xfrm>
                <a:off x="2546226" y="4051300"/>
                <a:ext cx="2584450" cy="2570162"/>
              </a:xfrm>
              <a:custGeom>
                <a:avLst/>
                <a:gdLst>
                  <a:gd name="T0" fmla="*/ 239 w 1628"/>
                  <a:gd name="T1" fmla="*/ 1381 h 1619"/>
                  <a:gd name="T2" fmla="*/ 379 w 1628"/>
                  <a:gd name="T3" fmla="*/ 1492 h 1619"/>
                  <a:gd name="T4" fmla="*/ 540 w 1628"/>
                  <a:gd name="T5" fmla="*/ 1571 h 1619"/>
                  <a:gd name="T6" fmla="*/ 719 w 1628"/>
                  <a:gd name="T7" fmla="*/ 1613 h 1619"/>
                  <a:gd name="T8" fmla="*/ 856 w 1628"/>
                  <a:gd name="T9" fmla="*/ 1618 h 1619"/>
                  <a:gd name="T10" fmla="*/ 1018 w 1628"/>
                  <a:gd name="T11" fmla="*/ 1594 h 1619"/>
                  <a:gd name="T12" fmla="*/ 1167 w 1628"/>
                  <a:gd name="T13" fmla="*/ 1539 h 1619"/>
                  <a:gd name="T14" fmla="*/ 1301 w 1628"/>
                  <a:gd name="T15" fmla="*/ 1457 h 1619"/>
                  <a:gd name="T16" fmla="*/ 1416 w 1628"/>
                  <a:gd name="T17" fmla="*/ 1353 h 1619"/>
                  <a:gd name="T18" fmla="*/ 1510 w 1628"/>
                  <a:gd name="T19" fmla="*/ 1227 h 1619"/>
                  <a:gd name="T20" fmla="*/ 1579 w 1628"/>
                  <a:gd name="T21" fmla="*/ 1085 h 1619"/>
                  <a:gd name="T22" fmla="*/ 1618 w 1628"/>
                  <a:gd name="T23" fmla="*/ 929 h 1619"/>
                  <a:gd name="T24" fmla="*/ 1628 w 1628"/>
                  <a:gd name="T25" fmla="*/ 805 h 1619"/>
                  <a:gd name="T26" fmla="*/ 1614 w 1628"/>
                  <a:gd name="T27" fmla="*/ 657 h 1619"/>
                  <a:gd name="T28" fmla="*/ 1575 w 1628"/>
                  <a:gd name="T29" fmla="*/ 516 h 1619"/>
                  <a:gd name="T30" fmla="*/ 1513 w 1628"/>
                  <a:gd name="T31" fmla="*/ 388 h 1619"/>
                  <a:gd name="T32" fmla="*/ 1430 w 1628"/>
                  <a:gd name="T33" fmla="*/ 273 h 1619"/>
                  <a:gd name="T34" fmla="*/ 1329 w 1628"/>
                  <a:gd name="T35" fmla="*/ 174 h 1619"/>
                  <a:gd name="T36" fmla="*/ 1212 w 1628"/>
                  <a:gd name="T37" fmla="*/ 94 h 1619"/>
                  <a:gd name="T38" fmla="*/ 1081 w 1628"/>
                  <a:gd name="T39" fmla="*/ 36 h 1619"/>
                  <a:gd name="T40" fmla="*/ 940 w 1628"/>
                  <a:gd name="T41" fmla="*/ 0 h 1619"/>
                  <a:gd name="T42" fmla="*/ 900 w 1628"/>
                  <a:gd name="T43" fmla="*/ 89 h 1619"/>
                  <a:gd name="T44" fmla="*/ 831 w 1628"/>
                  <a:gd name="T45" fmla="*/ 197 h 1619"/>
                  <a:gd name="T46" fmla="*/ 746 w 1628"/>
                  <a:gd name="T47" fmla="*/ 294 h 1619"/>
                  <a:gd name="T48" fmla="*/ 647 w 1628"/>
                  <a:gd name="T49" fmla="*/ 375 h 1619"/>
                  <a:gd name="T50" fmla="*/ 666 w 1628"/>
                  <a:gd name="T51" fmla="*/ 375 h 1619"/>
                  <a:gd name="T52" fmla="*/ 764 w 1628"/>
                  <a:gd name="T53" fmla="*/ 353 h 1619"/>
                  <a:gd name="T54" fmla="*/ 837 w 1628"/>
                  <a:gd name="T55" fmla="*/ 351 h 1619"/>
                  <a:gd name="T56" fmla="*/ 927 w 1628"/>
                  <a:gd name="T57" fmla="*/ 365 h 1619"/>
                  <a:gd name="T58" fmla="*/ 1011 w 1628"/>
                  <a:gd name="T59" fmla="*/ 395 h 1619"/>
                  <a:gd name="T60" fmla="*/ 1086 w 1628"/>
                  <a:gd name="T61" fmla="*/ 441 h 1619"/>
                  <a:gd name="T62" fmla="*/ 1151 w 1628"/>
                  <a:gd name="T63" fmla="*/ 499 h 1619"/>
                  <a:gd name="T64" fmla="*/ 1203 w 1628"/>
                  <a:gd name="T65" fmla="*/ 569 h 1619"/>
                  <a:gd name="T66" fmla="*/ 1242 w 1628"/>
                  <a:gd name="T67" fmla="*/ 649 h 1619"/>
                  <a:gd name="T68" fmla="*/ 1264 w 1628"/>
                  <a:gd name="T69" fmla="*/ 736 h 1619"/>
                  <a:gd name="T70" fmla="*/ 1269 w 1628"/>
                  <a:gd name="T71" fmla="*/ 805 h 1619"/>
                  <a:gd name="T72" fmla="*/ 1260 w 1628"/>
                  <a:gd name="T73" fmla="*/ 897 h 1619"/>
                  <a:gd name="T74" fmla="*/ 1234 w 1628"/>
                  <a:gd name="T75" fmla="*/ 982 h 1619"/>
                  <a:gd name="T76" fmla="*/ 1192 w 1628"/>
                  <a:gd name="T77" fmla="*/ 1059 h 1619"/>
                  <a:gd name="T78" fmla="*/ 1136 w 1628"/>
                  <a:gd name="T79" fmla="*/ 1127 h 1619"/>
                  <a:gd name="T80" fmla="*/ 1068 w 1628"/>
                  <a:gd name="T81" fmla="*/ 1183 h 1619"/>
                  <a:gd name="T82" fmla="*/ 991 w 1628"/>
                  <a:gd name="T83" fmla="*/ 1225 h 1619"/>
                  <a:gd name="T84" fmla="*/ 906 w 1628"/>
                  <a:gd name="T85" fmla="*/ 1251 h 1619"/>
                  <a:gd name="T86" fmla="*/ 814 w 1628"/>
                  <a:gd name="T87" fmla="*/ 1260 h 1619"/>
                  <a:gd name="T88" fmla="*/ 746 w 1628"/>
                  <a:gd name="T89" fmla="*/ 1255 h 1619"/>
                  <a:gd name="T90" fmla="*/ 661 w 1628"/>
                  <a:gd name="T91" fmla="*/ 1233 h 1619"/>
                  <a:gd name="T92" fmla="*/ 582 w 1628"/>
                  <a:gd name="T93" fmla="*/ 1197 h 1619"/>
                  <a:gd name="T94" fmla="*/ 512 w 1628"/>
                  <a:gd name="T95" fmla="*/ 1146 h 1619"/>
                  <a:gd name="T96" fmla="*/ 454 w 1628"/>
                  <a:gd name="T97" fmla="*/ 1084 h 1619"/>
                  <a:gd name="T98" fmla="*/ 408 w 1628"/>
                  <a:gd name="T99" fmla="*/ 1011 h 1619"/>
                  <a:gd name="T100" fmla="*/ 376 w 1628"/>
                  <a:gd name="T101" fmla="*/ 930 h 1619"/>
                  <a:gd name="T102" fmla="*/ 361 w 1628"/>
                  <a:gd name="T103" fmla="*/ 842 h 1619"/>
                  <a:gd name="T104" fmla="*/ 0 w 1628"/>
                  <a:gd name="T105" fmla="*/ 819 h 1619"/>
                  <a:gd name="T106" fmla="*/ 14 w 1628"/>
                  <a:gd name="T107" fmla="*/ 957 h 1619"/>
                  <a:gd name="T108" fmla="*/ 50 w 1628"/>
                  <a:gd name="T109" fmla="*/ 1086 h 1619"/>
                  <a:gd name="T110" fmla="*/ 106 w 1628"/>
                  <a:gd name="T111" fmla="*/ 1207 h 1619"/>
                  <a:gd name="T112" fmla="*/ 180 w 1628"/>
                  <a:gd name="T113" fmla="*/ 1315 h 1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8" h="1619">
                    <a:moveTo>
                      <a:pt x="180" y="1315"/>
                    </a:moveTo>
                    <a:lnTo>
                      <a:pt x="180" y="1315"/>
                    </a:lnTo>
                    <a:lnTo>
                      <a:pt x="209" y="1349"/>
                    </a:lnTo>
                    <a:lnTo>
                      <a:pt x="239" y="1381"/>
                    </a:lnTo>
                    <a:lnTo>
                      <a:pt x="271" y="1412"/>
                    </a:lnTo>
                    <a:lnTo>
                      <a:pt x="305" y="1440"/>
                    </a:lnTo>
                    <a:lnTo>
                      <a:pt x="341" y="1467"/>
                    </a:lnTo>
                    <a:lnTo>
                      <a:pt x="379" y="1492"/>
                    </a:lnTo>
                    <a:lnTo>
                      <a:pt x="417" y="1515"/>
                    </a:lnTo>
                    <a:lnTo>
                      <a:pt x="456" y="1537"/>
                    </a:lnTo>
                    <a:lnTo>
                      <a:pt x="498" y="1555"/>
                    </a:lnTo>
                    <a:lnTo>
                      <a:pt x="540" y="1571"/>
                    </a:lnTo>
                    <a:lnTo>
                      <a:pt x="583" y="1586"/>
                    </a:lnTo>
                    <a:lnTo>
                      <a:pt x="628" y="1598"/>
                    </a:lnTo>
                    <a:lnTo>
                      <a:pt x="673" y="1607"/>
                    </a:lnTo>
                    <a:lnTo>
                      <a:pt x="719" y="1613"/>
                    </a:lnTo>
                    <a:lnTo>
                      <a:pt x="766" y="1618"/>
                    </a:lnTo>
                    <a:lnTo>
                      <a:pt x="814" y="1619"/>
                    </a:lnTo>
                    <a:lnTo>
                      <a:pt x="814" y="1619"/>
                    </a:lnTo>
                    <a:lnTo>
                      <a:pt x="856" y="1618"/>
                    </a:lnTo>
                    <a:lnTo>
                      <a:pt x="897" y="1614"/>
                    </a:lnTo>
                    <a:lnTo>
                      <a:pt x="938" y="1609"/>
                    </a:lnTo>
                    <a:lnTo>
                      <a:pt x="978" y="1603"/>
                    </a:lnTo>
                    <a:lnTo>
                      <a:pt x="1018" y="1594"/>
                    </a:lnTo>
                    <a:lnTo>
                      <a:pt x="1056" y="1583"/>
                    </a:lnTo>
                    <a:lnTo>
                      <a:pt x="1094" y="1570"/>
                    </a:lnTo>
                    <a:lnTo>
                      <a:pt x="1131" y="1555"/>
                    </a:lnTo>
                    <a:lnTo>
                      <a:pt x="1167" y="1539"/>
                    </a:lnTo>
                    <a:lnTo>
                      <a:pt x="1202" y="1520"/>
                    </a:lnTo>
                    <a:lnTo>
                      <a:pt x="1236" y="1501"/>
                    </a:lnTo>
                    <a:lnTo>
                      <a:pt x="1269" y="1480"/>
                    </a:lnTo>
                    <a:lnTo>
                      <a:pt x="1301" y="1457"/>
                    </a:lnTo>
                    <a:lnTo>
                      <a:pt x="1333" y="1433"/>
                    </a:lnTo>
                    <a:lnTo>
                      <a:pt x="1362" y="1407"/>
                    </a:lnTo>
                    <a:lnTo>
                      <a:pt x="1390" y="1381"/>
                    </a:lnTo>
                    <a:lnTo>
                      <a:pt x="1416" y="1353"/>
                    </a:lnTo>
                    <a:lnTo>
                      <a:pt x="1442" y="1324"/>
                    </a:lnTo>
                    <a:lnTo>
                      <a:pt x="1466" y="1292"/>
                    </a:lnTo>
                    <a:lnTo>
                      <a:pt x="1489" y="1260"/>
                    </a:lnTo>
                    <a:lnTo>
                      <a:pt x="1510" y="1227"/>
                    </a:lnTo>
                    <a:lnTo>
                      <a:pt x="1529" y="1193"/>
                    </a:lnTo>
                    <a:lnTo>
                      <a:pt x="1548" y="1158"/>
                    </a:lnTo>
                    <a:lnTo>
                      <a:pt x="1564" y="1122"/>
                    </a:lnTo>
                    <a:lnTo>
                      <a:pt x="1579" y="1085"/>
                    </a:lnTo>
                    <a:lnTo>
                      <a:pt x="1592" y="1047"/>
                    </a:lnTo>
                    <a:lnTo>
                      <a:pt x="1603" y="1009"/>
                    </a:lnTo>
                    <a:lnTo>
                      <a:pt x="1612" y="969"/>
                    </a:lnTo>
                    <a:lnTo>
                      <a:pt x="1618" y="929"/>
                    </a:lnTo>
                    <a:lnTo>
                      <a:pt x="1623" y="888"/>
                    </a:lnTo>
                    <a:lnTo>
                      <a:pt x="1627" y="847"/>
                    </a:lnTo>
                    <a:lnTo>
                      <a:pt x="1628" y="805"/>
                    </a:lnTo>
                    <a:lnTo>
                      <a:pt x="1628" y="805"/>
                    </a:lnTo>
                    <a:lnTo>
                      <a:pt x="1627" y="767"/>
                    </a:lnTo>
                    <a:lnTo>
                      <a:pt x="1625" y="729"/>
                    </a:lnTo>
                    <a:lnTo>
                      <a:pt x="1621" y="692"/>
                    </a:lnTo>
                    <a:lnTo>
                      <a:pt x="1614" y="657"/>
                    </a:lnTo>
                    <a:lnTo>
                      <a:pt x="1607" y="620"/>
                    </a:lnTo>
                    <a:lnTo>
                      <a:pt x="1598" y="584"/>
                    </a:lnTo>
                    <a:lnTo>
                      <a:pt x="1588" y="550"/>
                    </a:lnTo>
                    <a:lnTo>
                      <a:pt x="1575" y="516"/>
                    </a:lnTo>
                    <a:lnTo>
                      <a:pt x="1562" y="483"/>
                    </a:lnTo>
                    <a:lnTo>
                      <a:pt x="1547" y="450"/>
                    </a:lnTo>
                    <a:lnTo>
                      <a:pt x="1531" y="418"/>
                    </a:lnTo>
                    <a:lnTo>
                      <a:pt x="1513" y="388"/>
                    </a:lnTo>
                    <a:lnTo>
                      <a:pt x="1494" y="357"/>
                    </a:lnTo>
                    <a:lnTo>
                      <a:pt x="1474" y="328"/>
                    </a:lnTo>
                    <a:lnTo>
                      <a:pt x="1453" y="300"/>
                    </a:lnTo>
                    <a:lnTo>
                      <a:pt x="1430" y="273"/>
                    </a:lnTo>
                    <a:lnTo>
                      <a:pt x="1406" y="247"/>
                    </a:lnTo>
                    <a:lnTo>
                      <a:pt x="1382" y="221"/>
                    </a:lnTo>
                    <a:lnTo>
                      <a:pt x="1355" y="197"/>
                    </a:lnTo>
                    <a:lnTo>
                      <a:pt x="1329" y="174"/>
                    </a:lnTo>
                    <a:lnTo>
                      <a:pt x="1301" y="153"/>
                    </a:lnTo>
                    <a:lnTo>
                      <a:pt x="1272" y="132"/>
                    </a:lnTo>
                    <a:lnTo>
                      <a:pt x="1242" y="113"/>
                    </a:lnTo>
                    <a:lnTo>
                      <a:pt x="1212" y="94"/>
                    </a:lnTo>
                    <a:lnTo>
                      <a:pt x="1180" y="78"/>
                    </a:lnTo>
                    <a:lnTo>
                      <a:pt x="1148" y="63"/>
                    </a:lnTo>
                    <a:lnTo>
                      <a:pt x="1115" y="49"/>
                    </a:lnTo>
                    <a:lnTo>
                      <a:pt x="1081" y="36"/>
                    </a:lnTo>
                    <a:lnTo>
                      <a:pt x="1047" y="24"/>
                    </a:lnTo>
                    <a:lnTo>
                      <a:pt x="1011" y="16"/>
                    </a:lnTo>
                    <a:lnTo>
                      <a:pt x="976" y="8"/>
                    </a:lnTo>
                    <a:lnTo>
                      <a:pt x="940" y="0"/>
                    </a:lnTo>
                    <a:lnTo>
                      <a:pt x="940" y="0"/>
                    </a:lnTo>
                    <a:lnTo>
                      <a:pt x="927" y="31"/>
                    </a:lnTo>
                    <a:lnTo>
                      <a:pt x="914" y="60"/>
                    </a:lnTo>
                    <a:lnTo>
                      <a:pt x="900" y="89"/>
                    </a:lnTo>
                    <a:lnTo>
                      <a:pt x="884" y="117"/>
                    </a:lnTo>
                    <a:lnTo>
                      <a:pt x="867" y="145"/>
                    </a:lnTo>
                    <a:lnTo>
                      <a:pt x="849" y="172"/>
                    </a:lnTo>
                    <a:lnTo>
                      <a:pt x="831" y="197"/>
                    </a:lnTo>
                    <a:lnTo>
                      <a:pt x="811" y="223"/>
                    </a:lnTo>
                    <a:lnTo>
                      <a:pt x="790" y="247"/>
                    </a:lnTo>
                    <a:lnTo>
                      <a:pt x="769" y="271"/>
                    </a:lnTo>
                    <a:lnTo>
                      <a:pt x="746" y="294"/>
                    </a:lnTo>
                    <a:lnTo>
                      <a:pt x="723" y="315"/>
                    </a:lnTo>
                    <a:lnTo>
                      <a:pt x="699" y="337"/>
                    </a:lnTo>
                    <a:lnTo>
                      <a:pt x="673" y="356"/>
                    </a:lnTo>
                    <a:lnTo>
                      <a:pt x="647" y="375"/>
                    </a:lnTo>
                    <a:lnTo>
                      <a:pt x="621" y="393"/>
                    </a:lnTo>
                    <a:lnTo>
                      <a:pt x="621" y="393"/>
                    </a:lnTo>
                    <a:lnTo>
                      <a:pt x="643" y="384"/>
                    </a:lnTo>
                    <a:lnTo>
                      <a:pt x="666" y="375"/>
                    </a:lnTo>
                    <a:lnTo>
                      <a:pt x="690" y="367"/>
                    </a:lnTo>
                    <a:lnTo>
                      <a:pt x="714" y="361"/>
                    </a:lnTo>
                    <a:lnTo>
                      <a:pt x="738" y="356"/>
                    </a:lnTo>
                    <a:lnTo>
                      <a:pt x="764" y="353"/>
                    </a:lnTo>
                    <a:lnTo>
                      <a:pt x="788" y="351"/>
                    </a:lnTo>
                    <a:lnTo>
                      <a:pt x="814" y="350"/>
                    </a:lnTo>
                    <a:lnTo>
                      <a:pt x="814" y="350"/>
                    </a:lnTo>
                    <a:lnTo>
                      <a:pt x="837" y="351"/>
                    </a:lnTo>
                    <a:lnTo>
                      <a:pt x="860" y="352"/>
                    </a:lnTo>
                    <a:lnTo>
                      <a:pt x="883" y="355"/>
                    </a:lnTo>
                    <a:lnTo>
                      <a:pt x="906" y="360"/>
                    </a:lnTo>
                    <a:lnTo>
                      <a:pt x="927" y="365"/>
                    </a:lnTo>
                    <a:lnTo>
                      <a:pt x="949" y="370"/>
                    </a:lnTo>
                    <a:lnTo>
                      <a:pt x="971" y="378"/>
                    </a:lnTo>
                    <a:lnTo>
                      <a:pt x="991" y="385"/>
                    </a:lnTo>
                    <a:lnTo>
                      <a:pt x="1011" y="395"/>
                    </a:lnTo>
                    <a:lnTo>
                      <a:pt x="1032" y="405"/>
                    </a:lnTo>
                    <a:lnTo>
                      <a:pt x="1051" y="416"/>
                    </a:lnTo>
                    <a:lnTo>
                      <a:pt x="1068" y="428"/>
                    </a:lnTo>
                    <a:lnTo>
                      <a:pt x="1086" y="441"/>
                    </a:lnTo>
                    <a:lnTo>
                      <a:pt x="1104" y="454"/>
                    </a:lnTo>
                    <a:lnTo>
                      <a:pt x="1120" y="468"/>
                    </a:lnTo>
                    <a:lnTo>
                      <a:pt x="1136" y="483"/>
                    </a:lnTo>
                    <a:lnTo>
                      <a:pt x="1151" y="499"/>
                    </a:lnTo>
                    <a:lnTo>
                      <a:pt x="1165" y="516"/>
                    </a:lnTo>
                    <a:lnTo>
                      <a:pt x="1179" y="532"/>
                    </a:lnTo>
                    <a:lnTo>
                      <a:pt x="1192" y="550"/>
                    </a:lnTo>
                    <a:lnTo>
                      <a:pt x="1203" y="569"/>
                    </a:lnTo>
                    <a:lnTo>
                      <a:pt x="1214" y="588"/>
                    </a:lnTo>
                    <a:lnTo>
                      <a:pt x="1225" y="607"/>
                    </a:lnTo>
                    <a:lnTo>
                      <a:pt x="1234" y="628"/>
                    </a:lnTo>
                    <a:lnTo>
                      <a:pt x="1242" y="649"/>
                    </a:lnTo>
                    <a:lnTo>
                      <a:pt x="1249" y="670"/>
                    </a:lnTo>
                    <a:lnTo>
                      <a:pt x="1255" y="691"/>
                    </a:lnTo>
                    <a:lnTo>
                      <a:pt x="1260" y="714"/>
                    </a:lnTo>
                    <a:lnTo>
                      <a:pt x="1264" y="736"/>
                    </a:lnTo>
                    <a:lnTo>
                      <a:pt x="1267" y="758"/>
                    </a:lnTo>
                    <a:lnTo>
                      <a:pt x="1269" y="781"/>
                    </a:lnTo>
                    <a:lnTo>
                      <a:pt x="1269" y="805"/>
                    </a:lnTo>
                    <a:lnTo>
                      <a:pt x="1269" y="805"/>
                    </a:lnTo>
                    <a:lnTo>
                      <a:pt x="1269" y="828"/>
                    </a:lnTo>
                    <a:lnTo>
                      <a:pt x="1267" y="851"/>
                    </a:lnTo>
                    <a:lnTo>
                      <a:pt x="1264" y="874"/>
                    </a:lnTo>
                    <a:lnTo>
                      <a:pt x="1260" y="897"/>
                    </a:lnTo>
                    <a:lnTo>
                      <a:pt x="1255" y="918"/>
                    </a:lnTo>
                    <a:lnTo>
                      <a:pt x="1249" y="940"/>
                    </a:lnTo>
                    <a:lnTo>
                      <a:pt x="1242" y="962"/>
                    </a:lnTo>
                    <a:lnTo>
                      <a:pt x="1234" y="982"/>
                    </a:lnTo>
                    <a:lnTo>
                      <a:pt x="1225" y="1002"/>
                    </a:lnTo>
                    <a:lnTo>
                      <a:pt x="1214" y="1023"/>
                    </a:lnTo>
                    <a:lnTo>
                      <a:pt x="1203" y="1042"/>
                    </a:lnTo>
                    <a:lnTo>
                      <a:pt x="1192" y="1059"/>
                    </a:lnTo>
                    <a:lnTo>
                      <a:pt x="1179" y="1077"/>
                    </a:lnTo>
                    <a:lnTo>
                      <a:pt x="1165" y="1095"/>
                    </a:lnTo>
                    <a:lnTo>
                      <a:pt x="1151" y="1112"/>
                    </a:lnTo>
                    <a:lnTo>
                      <a:pt x="1136" y="1127"/>
                    </a:lnTo>
                    <a:lnTo>
                      <a:pt x="1120" y="1142"/>
                    </a:lnTo>
                    <a:lnTo>
                      <a:pt x="1104" y="1156"/>
                    </a:lnTo>
                    <a:lnTo>
                      <a:pt x="1086" y="1170"/>
                    </a:lnTo>
                    <a:lnTo>
                      <a:pt x="1068" y="1183"/>
                    </a:lnTo>
                    <a:lnTo>
                      <a:pt x="1051" y="1194"/>
                    </a:lnTo>
                    <a:lnTo>
                      <a:pt x="1032" y="1205"/>
                    </a:lnTo>
                    <a:lnTo>
                      <a:pt x="1011" y="1216"/>
                    </a:lnTo>
                    <a:lnTo>
                      <a:pt x="991" y="1225"/>
                    </a:lnTo>
                    <a:lnTo>
                      <a:pt x="971" y="1233"/>
                    </a:lnTo>
                    <a:lnTo>
                      <a:pt x="949" y="1240"/>
                    </a:lnTo>
                    <a:lnTo>
                      <a:pt x="927" y="1246"/>
                    </a:lnTo>
                    <a:lnTo>
                      <a:pt x="906" y="1251"/>
                    </a:lnTo>
                    <a:lnTo>
                      <a:pt x="883" y="1255"/>
                    </a:lnTo>
                    <a:lnTo>
                      <a:pt x="860" y="1258"/>
                    </a:lnTo>
                    <a:lnTo>
                      <a:pt x="837" y="1260"/>
                    </a:lnTo>
                    <a:lnTo>
                      <a:pt x="814" y="1260"/>
                    </a:lnTo>
                    <a:lnTo>
                      <a:pt x="814" y="1260"/>
                    </a:lnTo>
                    <a:lnTo>
                      <a:pt x="792" y="1260"/>
                    </a:lnTo>
                    <a:lnTo>
                      <a:pt x="769" y="1259"/>
                    </a:lnTo>
                    <a:lnTo>
                      <a:pt x="746" y="1255"/>
                    </a:lnTo>
                    <a:lnTo>
                      <a:pt x="724" y="1251"/>
                    </a:lnTo>
                    <a:lnTo>
                      <a:pt x="703" y="1246"/>
                    </a:lnTo>
                    <a:lnTo>
                      <a:pt x="681" y="1241"/>
                    </a:lnTo>
                    <a:lnTo>
                      <a:pt x="661" y="1233"/>
                    </a:lnTo>
                    <a:lnTo>
                      <a:pt x="640" y="1226"/>
                    </a:lnTo>
                    <a:lnTo>
                      <a:pt x="620" y="1217"/>
                    </a:lnTo>
                    <a:lnTo>
                      <a:pt x="601" y="1208"/>
                    </a:lnTo>
                    <a:lnTo>
                      <a:pt x="582" y="1197"/>
                    </a:lnTo>
                    <a:lnTo>
                      <a:pt x="564" y="1185"/>
                    </a:lnTo>
                    <a:lnTo>
                      <a:pt x="547" y="1174"/>
                    </a:lnTo>
                    <a:lnTo>
                      <a:pt x="529" y="1160"/>
                    </a:lnTo>
                    <a:lnTo>
                      <a:pt x="512" y="1146"/>
                    </a:lnTo>
                    <a:lnTo>
                      <a:pt x="497" y="1132"/>
                    </a:lnTo>
                    <a:lnTo>
                      <a:pt x="482" y="1117"/>
                    </a:lnTo>
                    <a:lnTo>
                      <a:pt x="468" y="1100"/>
                    </a:lnTo>
                    <a:lnTo>
                      <a:pt x="454" y="1084"/>
                    </a:lnTo>
                    <a:lnTo>
                      <a:pt x="441" y="1067"/>
                    </a:lnTo>
                    <a:lnTo>
                      <a:pt x="430" y="1049"/>
                    </a:lnTo>
                    <a:lnTo>
                      <a:pt x="418" y="1030"/>
                    </a:lnTo>
                    <a:lnTo>
                      <a:pt x="408" y="1011"/>
                    </a:lnTo>
                    <a:lnTo>
                      <a:pt x="399" y="992"/>
                    </a:lnTo>
                    <a:lnTo>
                      <a:pt x="390" y="972"/>
                    </a:lnTo>
                    <a:lnTo>
                      <a:pt x="383" y="951"/>
                    </a:lnTo>
                    <a:lnTo>
                      <a:pt x="376" y="930"/>
                    </a:lnTo>
                    <a:lnTo>
                      <a:pt x="371" y="908"/>
                    </a:lnTo>
                    <a:lnTo>
                      <a:pt x="366" y="887"/>
                    </a:lnTo>
                    <a:lnTo>
                      <a:pt x="362" y="865"/>
                    </a:lnTo>
                    <a:lnTo>
                      <a:pt x="361" y="842"/>
                    </a:lnTo>
                    <a:lnTo>
                      <a:pt x="360" y="819"/>
                    </a:lnTo>
                    <a:lnTo>
                      <a:pt x="359" y="819"/>
                    </a:lnTo>
                    <a:lnTo>
                      <a:pt x="0" y="819"/>
                    </a:lnTo>
                    <a:lnTo>
                      <a:pt x="0" y="819"/>
                    </a:lnTo>
                    <a:lnTo>
                      <a:pt x="2" y="855"/>
                    </a:lnTo>
                    <a:lnTo>
                      <a:pt x="4" y="889"/>
                    </a:lnTo>
                    <a:lnTo>
                      <a:pt x="9" y="924"/>
                    </a:lnTo>
                    <a:lnTo>
                      <a:pt x="14" y="957"/>
                    </a:lnTo>
                    <a:lnTo>
                      <a:pt x="21" y="990"/>
                    </a:lnTo>
                    <a:lnTo>
                      <a:pt x="30" y="1023"/>
                    </a:lnTo>
                    <a:lnTo>
                      <a:pt x="40" y="1054"/>
                    </a:lnTo>
                    <a:lnTo>
                      <a:pt x="50" y="1086"/>
                    </a:lnTo>
                    <a:lnTo>
                      <a:pt x="63" y="1118"/>
                    </a:lnTo>
                    <a:lnTo>
                      <a:pt x="75" y="1148"/>
                    </a:lnTo>
                    <a:lnTo>
                      <a:pt x="91" y="1178"/>
                    </a:lnTo>
                    <a:lnTo>
                      <a:pt x="106" y="1207"/>
                    </a:lnTo>
                    <a:lnTo>
                      <a:pt x="122" y="1235"/>
                    </a:lnTo>
                    <a:lnTo>
                      <a:pt x="140" y="1263"/>
                    </a:lnTo>
                    <a:lnTo>
                      <a:pt x="159" y="1289"/>
                    </a:lnTo>
                    <a:lnTo>
                      <a:pt x="180" y="1315"/>
                    </a:lnTo>
                    <a:lnTo>
                      <a:pt x="180" y="1315"/>
                    </a:lnTo>
                    <a:close/>
                  </a:path>
                </a:pathLst>
              </a:custGeom>
              <a:solidFill>
                <a:srgbClr val="EB8C00"/>
              </a:solidFill>
              <a:ln w="7938">
                <a:noFill/>
                <a:prstDash val="solid"/>
                <a:round/>
                <a:headEnd/>
                <a:tailEnd/>
              </a:ln>
            </p:spPr>
            <p:txBody>
              <a:bodyPr vert="horz" wrap="square" lIns="82935" tIns="41468" rIns="82935" bIns="41468" numCol="1" anchor="t" anchorCtr="0" compatLnSpc="1">
                <a:prstTxWarp prst="textNoShape">
                  <a:avLst/>
                </a:prstTxWarp>
              </a:bodyPr>
              <a:lstStyle/>
              <a:p>
                <a:endParaRPr lang="en-GB" sz="1633">
                  <a:latin typeface="+mj-lt"/>
                </a:endParaRPr>
              </a:p>
            </p:txBody>
          </p:sp>
          <p:sp>
            <p:nvSpPr>
              <p:cNvPr id="3974" name="Freeform 2212"/>
              <p:cNvSpPr>
                <a:spLocks/>
              </p:cNvSpPr>
              <p:nvPr/>
            </p:nvSpPr>
            <p:spPr bwMode="auto">
              <a:xfrm>
                <a:off x="1538163" y="2298700"/>
                <a:ext cx="2586037" cy="2382837"/>
              </a:xfrm>
              <a:custGeom>
                <a:avLst/>
                <a:gdLst>
                  <a:gd name="T0" fmla="*/ 116 w 1629"/>
                  <a:gd name="T1" fmla="*/ 1098 h 1501"/>
                  <a:gd name="T2" fmla="*/ 205 w 1629"/>
                  <a:gd name="T3" fmla="*/ 1095 h 1501"/>
                  <a:gd name="T4" fmla="*/ 375 w 1629"/>
                  <a:gd name="T5" fmla="*/ 1120 h 1501"/>
                  <a:gd name="T6" fmla="*/ 554 w 1629"/>
                  <a:gd name="T7" fmla="*/ 1186 h 1501"/>
                  <a:gd name="T8" fmla="*/ 492 w 1629"/>
                  <a:gd name="T9" fmla="*/ 1135 h 1501"/>
                  <a:gd name="T10" fmla="*/ 426 w 1629"/>
                  <a:gd name="T11" fmla="*/ 1050 h 1501"/>
                  <a:gd name="T12" fmla="*/ 380 w 1629"/>
                  <a:gd name="T13" fmla="*/ 952 h 1501"/>
                  <a:gd name="T14" fmla="*/ 360 w 1629"/>
                  <a:gd name="T15" fmla="*/ 841 h 1501"/>
                  <a:gd name="T16" fmla="*/ 361 w 1629"/>
                  <a:gd name="T17" fmla="*/ 767 h 1501"/>
                  <a:gd name="T18" fmla="*/ 380 w 1629"/>
                  <a:gd name="T19" fmla="*/ 678 h 1501"/>
                  <a:gd name="T20" fmla="*/ 414 w 1629"/>
                  <a:gd name="T21" fmla="*/ 596 h 1501"/>
                  <a:gd name="T22" fmla="*/ 463 w 1629"/>
                  <a:gd name="T23" fmla="*/ 524 h 1501"/>
                  <a:gd name="T24" fmla="*/ 525 w 1629"/>
                  <a:gd name="T25" fmla="*/ 462 h 1501"/>
                  <a:gd name="T26" fmla="*/ 597 w 1629"/>
                  <a:gd name="T27" fmla="*/ 412 h 1501"/>
                  <a:gd name="T28" fmla="*/ 679 w 1629"/>
                  <a:gd name="T29" fmla="*/ 378 h 1501"/>
                  <a:gd name="T30" fmla="*/ 768 w 1629"/>
                  <a:gd name="T31" fmla="*/ 360 h 1501"/>
                  <a:gd name="T32" fmla="*/ 837 w 1629"/>
                  <a:gd name="T33" fmla="*/ 359 h 1501"/>
                  <a:gd name="T34" fmla="*/ 929 w 1629"/>
                  <a:gd name="T35" fmla="*/ 372 h 1501"/>
                  <a:gd name="T36" fmla="*/ 1011 w 1629"/>
                  <a:gd name="T37" fmla="*/ 402 h 1501"/>
                  <a:gd name="T38" fmla="*/ 1088 w 1629"/>
                  <a:gd name="T39" fmla="*/ 448 h 1501"/>
                  <a:gd name="T40" fmla="*/ 1151 w 1629"/>
                  <a:gd name="T41" fmla="*/ 507 h 1501"/>
                  <a:gd name="T42" fmla="*/ 1204 w 1629"/>
                  <a:gd name="T43" fmla="*/ 577 h 1501"/>
                  <a:gd name="T44" fmla="*/ 1242 w 1629"/>
                  <a:gd name="T45" fmla="*/ 656 h 1501"/>
                  <a:gd name="T46" fmla="*/ 1264 w 1629"/>
                  <a:gd name="T47" fmla="*/ 744 h 1501"/>
                  <a:gd name="T48" fmla="*/ 1270 w 1629"/>
                  <a:gd name="T49" fmla="*/ 814 h 1501"/>
                  <a:gd name="T50" fmla="*/ 1256 w 1629"/>
                  <a:gd name="T51" fmla="*/ 925 h 1501"/>
                  <a:gd name="T52" fmla="*/ 1217 w 1629"/>
                  <a:gd name="T53" fmla="*/ 1027 h 1501"/>
                  <a:gd name="T54" fmla="*/ 1155 w 1629"/>
                  <a:gd name="T55" fmla="*/ 1115 h 1501"/>
                  <a:gd name="T56" fmla="*/ 1075 w 1629"/>
                  <a:gd name="T57" fmla="*/ 1186 h 1501"/>
                  <a:gd name="T58" fmla="*/ 1248 w 1629"/>
                  <a:gd name="T59" fmla="*/ 1501 h 1501"/>
                  <a:gd name="T60" fmla="*/ 1308 w 1629"/>
                  <a:gd name="T61" fmla="*/ 1460 h 1501"/>
                  <a:gd name="T62" fmla="*/ 1404 w 1629"/>
                  <a:gd name="T63" fmla="*/ 1375 h 1501"/>
                  <a:gd name="T64" fmla="*/ 1484 w 1629"/>
                  <a:gd name="T65" fmla="*/ 1276 h 1501"/>
                  <a:gd name="T66" fmla="*/ 1549 w 1629"/>
                  <a:gd name="T67" fmla="*/ 1164 h 1501"/>
                  <a:gd name="T68" fmla="*/ 1587 w 1629"/>
                  <a:gd name="T69" fmla="*/ 1070 h 1501"/>
                  <a:gd name="T70" fmla="*/ 1621 w 1629"/>
                  <a:gd name="T71" fmla="*/ 927 h 1501"/>
                  <a:gd name="T72" fmla="*/ 1629 w 1629"/>
                  <a:gd name="T73" fmla="*/ 814 h 1501"/>
                  <a:gd name="T74" fmla="*/ 1612 w 1629"/>
                  <a:gd name="T75" fmla="*/ 648 h 1501"/>
                  <a:gd name="T76" fmla="*/ 1565 w 1629"/>
                  <a:gd name="T77" fmla="*/ 496 h 1501"/>
                  <a:gd name="T78" fmla="*/ 1490 w 1629"/>
                  <a:gd name="T79" fmla="*/ 358 h 1501"/>
                  <a:gd name="T80" fmla="*/ 1390 w 1629"/>
                  <a:gd name="T81" fmla="*/ 237 h 1501"/>
                  <a:gd name="T82" fmla="*/ 1269 w 1629"/>
                  <a:gd name="T83" fmla="*/ 138 h 1501"/>
                  <a:gd name="T84" fmla="*/ 1132 w 1629"/>
                  <a:gd name="T85" fmla="*/ 63 h 1501"/>
                  <a:gd name="T86" fmla="*/ 978 w 1629"/>
                  <a:gd name="T87" fmla="*/ 16 h 1501"/>
                  <a:gd name="T88" fmla="*/ 815 w 1629"/>
                  <a:gd name="T89" fmla="*/ 0 h 1501"/>
                  <a:gd name="T90" fmla="*/ 690 w 1629"/>
                  <a:gd name="T91" fmla="*/ 8 h 1501"/>
                  <a:gd name="T92" fmla="*/ 535 w 1629"/>
                  <a:gd name="T93" fmla="*/ 49 h 1501"/>
                  <a:gd name="T94" fmla="*/ 393 w 1629"/>
                  <a:gd name="T95" fmla="*/ 116 h 1501"/>
                  <a:gd name="T96" fmla="*/ 267 w 1629"/>
                  <a:gd name="T97" fmla="*/ 210 h 1501"/>
                  <a:gd name="T98" fmla="*/ 162 w 1629"/>
                  <a:gd name="T99" fmla="*/ 326 h 1501"/>
                  <a:gd name="T100" fmla="*/ 80 w 1629"/>
                  <a:gd name="T101" fmla="*/ 461 h 1501"/>
                  <a:gd name="T102" fmla="*/ 26 w 1629"/>
                  <a:gd name="T103" fmla="*/ 609 h 1501"/>
                  <a:gd name="T104" fmla="*/ 2 w 1629"/>
                  <a:gd name="T105" fmla="*/ 772 h 1501"/>
                  <a:gd name="T106" fmla="*/ 4 w 1629"/>
                  <a:gd name="T107" fmla="*/ 890 h 1501"/>
                  <a:gd name="T108" fmla="*/ 31 w 1629"/>
                  <a:gd name="T109" fmla="*/ 1036 h 1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9" h="1501">
                    <a:moveTo>
                      <a:pt x="55" y="1104"/>
                    </a:moveTo>
                    <a:lnTo>
                      <a:pt x="55" y="1104"/>
                    </a:lnTo>
                    <a:lnTo>
                      <a:pt x="86" y="1101"/>
                    </a:lnTo>
                    <a:lnTo>
                      <a:pt x="116" y="1098"/>
                    </a:lnTo>
                    <a:lnTo>
                      <a:pt x="148" y="1095"/>
                    </a:lnTo>
                    <a:lnTo>
                      <a:pt x="180" y="1095"/>
                    </a:lnTo>
                    <a:lnTo>
                      <a:pt x="180" y="1095"/>
                    </a:lnTo>
                    <a:lnTo>
                      <a:pt x="205" y="1095"/>
                    </a:lnTo>
                    <a:lnTo>
                      <a:pt x="230" y="1097"/>
                    </a:lnTo>
                    <a:lnTo>
                      <a:pt x="280" y="1102"/>
                    </a:lnTo>
                    <a:lnTo>
                      <a:pt x="328" y="1108"/>
                    </a:lnTo>
                    <a:lnTo>
                      <a:pt x="375" y="1120"/>
                    </a:lnTo>
                    <a:lnTo>
                      <a:pt x="422" y="1132"/>
                    </a:lnTo>
                    <a:lnTo>
                      <a:pt x="467" y="1148"/>
                    </a:lnTo>
                    <a:lnTo>
                      <a:pt x="511" y="1165"/>
                    </a:lnTo>
                    <a:lnTo>
                      <a:pt x="554" y="1186"/>
                    </a:lnTo>
                    <a:lnTo>
                      <a:pt x="554" y="1186"/>
                    </a:lnTo>
                    <a:lnTo>
                      <a:pt x="533" y="1170"/>
                    </a:lnTo>
                    <a:lnTo>
                      <a:pt x="511" y="1153"/>
                    </a:lnTo>
                    <a:lnTo>
                      <a:pt x="492" y="1135"/>
                    </a:lnTo>
                    <a:lnTo>
                      <a:pt x="474" y="1115"/>
                    </a:lnTo>
                    <a:lnTo>
                      <a:pt x="456" y="1094"/>
                    </a:lnTo>
                    <a:lnTo>
                      <a:pt x="441" y="1073"/>
                    </a:lnTo>
                    <a:lnTo>
                      <a:pt x="426" y="1050"/>
                    </a:lnTo>
                    <a:lnTo>
                      <a:pt x="412" y="1027"/>
                    </a:lnTo>
                    <a:lnTo>
                      <a:pt x="401" y="1003"/>
                    </a:lnTo>
                    <a:lnTo>
                      <a:pt x="390" y="977"/>
                    </a:lnTo>
                    <a:lnTo>
                      <a:pt x="380" y="952"/>
                    </a:lnTo>
                    <a:lnTo>
                      <a:pt x="373" y="925"/>
                    </a:lnTo>
                    <a:lnTo>
                      <a:pt x="367" y="897"/>
                    </a:lnTo>
                    <a:lnTo>
                      <a:pt x="362" y="869"/>
                    </a:lnTo>
                    <a:lnTo>
                      <a:pt x="360" y="841"/>
                    </a:lnTo>
                    <a:lnTo>
                      <a:pt x="360" y="814"/>
                    </a:lnTo>
                    <a:lnTo>
                      <a:pt x="360" y="814"/>
                    </a:lnTo>
                    <a:lnTo>
                      <a:pt x="360" y="789"/>
                    </a:lnTo>
                    <a:lnTo>
                      <a:pt x="361" y="767"/>
                    </a:lnTo>
                    <a:lnTo>
                      <a:pt x="365" y="744"/>
                    </a:lnTo>
                    <a:lnTo>
                      <a:pt x="369" y="721"/>
                    </a:lnTo>
                    <a:lnTo>
                      <a:pt x="374" y="699"/>
                    </a:lnTo>
                    <a:lnTo>
                      <a:pt x="380" y="678"/>
                    </a:lnTo>
                    <a:lnTo>
                      <a:pt x="387" y="656"/>
                    </a:lnTo>
                    <a:lnTo>
                      <a:pt x="395" y="636"/>
                    </a:lnTo>
                    <a:lnTo>
                      <a:pt x="404" y="615"/>
                    </a:lnTo>
                    <a:lnTo>
                      <a:pt x="414" y="596"/>
                    </a:lnTo>
                    <a:lnTo>
                      <a:pt x="425" y="577"/>
                    </a:lnTo>
                    <a:lnTo>
                      <a:pt x="437" y="558"/>
                    </a:lnTo>
                    <a:lnTo>
                      <a:pt x="450" y="541"/>
                    </a:lnTo>
                    <a:lnTo>
                      <a:pt x="463" y="524"/>
                    </a:lnTo>
                    <a:lnTo>
                      <a:pt x="478" y="507"/>
                    </a:lnTo>
                    <a:lnTo>
                      <a:pt x="493" y="491"/>
                    </a:lnTo>
                    <a:lnTo>
                      <a:pt x="508" y="476"/>
                    </a:lnTo>
                    <a:lnTo>
                      <a:pt x="525" y="462"/>
                    </a:lnTo>
                    <a:lnTo>
                      <a:pt x="543" y="448"/>
                    </a:lnTo>
                    <a:lnTo>
                      <a:pt x="561" y="435"/>
                    </a:lnTo>
                    <a:lnTo>
                      <a:pt x="578" y="424"/>
                    </a:lnTo>
                    <a:lnTo>
                      <a:pt x="597" y="412"/>
                    </a:lnTo>
                    <a:lnTo>
                      <a:pt x="618" y="402"/>
                    </a:lnTo>
                    <a:lnTo>
                      <a:pt x="637" y="393"/>
                    </a:lnTo>
                    <a:lnTo>
                      <a:pt x="658" y="386"/>
                    </a:lnTo>
                    <a:lnTo>
                      <a:pt x="679" y="378"/>
                    </a:lnTo>
                    <a:lnTo>
                      <a:pt x="700" y="372"/>
                    </a:lnTo>
                    <a:lnTo>
                      <a:pt x="723" y="367"/>
                    </a:lnTo>
                    <a:lnTo>
                      <a:pt x="745" y="363"/>
                    </a:lnTo>
                    <a:lnTo>
                      <a:pt x="768" y="360"/>
                    </a:lnTo>
                    <a:lnTo>
                      <a:pt x="792" y="359"/>
                    </a:lnTo>
                    <a:lnTo>
                      <a:pt x="815" y="358"/>
                    </a:lnTo>
                    <a:lnTo>
                      <a:pt x="815" y="358"/>
                    </a:lnTo>
                    <a:lnTo>
                      <a:pt x="837" y="359"/>
                    </a:lnTo>
                    <a:lnTo>
                      <a:pt x="861" y="360"/>
                    </a:lnTo>
                    <a:lnTo>
                      <a:pt x="884" y="363"/>
                    </a:lnTo>
                    <a:lnTo>
                      <a:pt x="906" y="367"/>
                    </a:lnTo>
                    <a:lnTo>
                      <a:pt x="929" y="372"/>
                    </a:lnTo>
                    <a:lnTo>
                      <a:pt x="950" y="378"/>
                    </a:lnTo>
                    <a:lnTo>
                      <a:pt x="971" y="386"/>
                    </a:lnTo>
                    <a:lnTo>
                      <a:pt x="992" y="393"/>
                    </a:lnTo>
                    <a:lnTo>
                      <a:pt x="1011" y="402"/>
                    </a:lnTo>
                    <a:lnTo>
                      <a:pt x="1032" y="412"/>
                    </a:lnTo>
                    <a:lnTo>
                      <a:pt x="1051" y="424"/>
                    </a:lnTo>
                    <a:lnTo>
                      <a:pt x="1068" y="435"/>
                    </a:lnTo>
                    <a:lnTo>
                      <a:pt x="1088" y="448"/>
                    </a:lnTo>
                    <a:lnTo>
                      <a:pt x="1104" y="462"/>
                    </a:lnTo>
                    <a:lnTo>
                      <a:pt x="1121" y="476"/>
                    </a:lnTo>
                    <a:lnTo>
                      <a:pt x="1137" y="491"/>
                    </a:lnTo>
                    <a:lnTo>
                      <a:pt x="1151" y="507"/>
                    </a:lnTo>
                    <a:lnTo>
                      <a:pt x="1166" y="524"/>
                    </a:lnTo>
                    <a:lnTo>
                      <a:pt x="1179" y="541"/>
                    </a:lnTo>
                    <a:lnTo>
                      <a:pt x="1192" y="558"/>
                    </a:lnTo>
                    <a:lnTo>
                      <a:pt x="1204" y="577"/>
                    </a:lnTo>
                    <a:lnTo>
                      <a:pt x="1215" y="596"/>
                    </a:lnTo>
                    <a:lnTo>
                      <a:pt x="1225" y="615"/>
                    </a:lnTo>
                    <a:lnTo>
                      <a:pt x="1234" y="636"/>
                    </a:lnTo>
                    <a:lnTo>
                      <a:pt x="1242" y="656"/>
                    </a:lnTo>
                    <a:lnTo>
                      <a:pt x="1249" y="678"/>
                    </a:lnTo>
                    <a:lnTo>
                      <a:pt x="1255" y="699"/>
                    </a:lnTo>
                    <a:lnTo>
                      <a:pt x="1260" y="721"/>
                    </a:lnTo>
                    <a:lnTo>
                      <a:pt x="1264" y="744"/>
                    </a:lnTo>
                    <a:lnTo>
                      <a:pt x="1268" y="767"/>
                    </a:lnTo>
                    <a:lnTo>
                      <a:pt x="1269" y="789"/>
                    </a:lnTo>
                    <a:lnTo>
                      <a:pt x="1270" y="814"/>
                    </a:lnTo>
                    <a:lnTo>
                      <a:pt x="1270" y="814"/>
                    </a:lnTo>
                    <a:lnTo>
                      <a:pt x="1269" y="841"/>
                    </a:lnTo>
                    <a:lnTo>
                      <a:pt x="1267" y="869"/>
                    </a:lnTo>
                    <a:lnTo>
                      <a:pt x="1262" y="897"/>
                    </a:lnTo>
                    <a:lnTo>
                      <a:pt x="1256" y="925"/>
                    </a:lnTo>
                    <a:lnTo>
                      <a:pt x="1249" y="952"/>
                    </a:lnTo>
                    <a:lnTo>
                      <a:pt x="1240" y="977"/>
                    </a:lnTo>
                    <a:lnTo>
                      <a:pt x="1228" y="1003"/>
                    </a:lnTo>
                    <a:lnTo>
                      <a:pt x="1217" y="1027"/>
                    </a:lnTo>
                    <a:lnTo>
                      <a:pt x="1203" y="1050"/>
                    </a:lnTo>
                    <a:lnTo>
                      <a:pt x="1189" y="1073"/>
                    </a:lnTo>
                    <a:lnTo>
                      <a:pt x="1173" y="1094"/>
                    </a:lnTo>
                    <a:lnTo>
                      <a:pt x="1155" y="1115"/>
                    </a:lnTo>
                    <a:lnTo>
                      <a:pt x="1137" y="1135"/>
                    </a:lnTo>
                    <a:lnTo>
                      <a:pt x="1118" y="1153"/>
                    </a:lnTo>
                    <a:lnTo>
                      <a:pt x="1096" y="1170"/>
                    </a:lnTo>
                    <a:lnTo>
                      <a:pt x="1075" y="1186"/>
                    </a:lnTo>
                    <a:lnTo>
                      <a:pt x="1075" y="1186"/>
                    </a:lnTo>
                    <a:lnTo>
                      <a:pt x="1065" y="1193"/>
                    </a:lnTo>
                    <a:lnTo>
                      <a:pt x="1248" y="1501"/>
                    </a:lnTo>
                    <a:lnTo>
                      <a:pt x="1248" y="1501"/>
                    </a:lnTo>
                    <a:lnTo>
                      <a:pt x="1256" y="1497"/>
                    </a:lnTo>
                    <a:lnTo>
                      <a:pt x="1256" y="1497"/>
                    </a:lnTo>
                    <a:lnTo>
                      <a:pt x="1282" y="1479"/>
                    </a:lnTo>
                    <a:lnTo>
                      <a:pt x="1308" y="1460"/>
                    </a:lnTo>
                    <a:lnTo>
                      <a:pt x="1334" y="1441"/>
                    </a:lnTo>
                    <a:lnTo>
                      <a:pt x="1358" y="1419"/>
                    </a:lnTo>
                    <a:lnTo>
                      <a:pt x="1381" y="1398"/>
                    </a:lnTo>
                    <a:lnTo>
                      <a:pt x="1404" y="1375"/>
                    </a:lnTo>
                    <a:lnTo>
                      <a:pt x="1425" y="1351"/>
                    </a:lnTo>
                    <a:lnTo>
                      <a:pt x="1446" y="1327"/>
                    </a:lnTo>
                    <a:lnTo>
                      <a:pt x="1466" y="1301"/>
                    </a:lnTo>
                    <a:lnTo>
                      <a:pt x="1484" y="1276"/>
                    </a:lnTo>
                    <a:lnTo>
                      <a:pt x="1502" y="1249"/>
                    </a:lnTo>
                    <a:lnTo>
                      <a:pt x="1519" y="1221"/>
                    </a:lnTo>
                    <a:lnTo>
                      <a:pt x="1535" y="1193"/>
                    </a:lnTo>
                    <a:lnTo>
                      <a:pt x="1549" y="1164"/>
                    </a:lnTo>
                    <a:lnTo>
                      <a:pt x="1562" y="1135"/>
                    </a:lnTo>
                    <a:lnTo>
                      <a:pt x="1575" y="1104"/>
                    </a:lnTo>
                    <a:lnTo>
                      <a:pt x="1575" y="1104"/>
                    </a:lnTo>
                    <a:lnTo>
                      <a:pt x="1587" y="1070"/>
                    </a:lnTo>
                    <a:lnTo>
                      <a:pt x="1598" y="1036"/>
                    </a:lnTo>
                    <a:lnTo>
                      <a:pt x="1607" y="1000"/>
                    </a:lnTo>
                    <a:lnTo>
                      <a:pt x="1615" y="963"/>
                    </a:lnTo>
                    <a:lnTo>
                      <a:pt x="1621" y="927"/>
                    </a:lnTo>
                    <a:lnTo>
                      <a:pt x="1625" y="890"/>
                    </a:lnTo>
                    <a:lnTo>
                      <a:pt x="1627" y="852"/>
                    </a:lnTo>
                    <a:lnTo>
                      <a:pt x="1629" y="814"/>
                    </a:lnTo>
                    <a:lnTo>
                      <a:pt x="1629" y="814"/>
                    </a:lnTo>
                    <a:lnTo>
                      <a:pt x="1627" y="772"/>
                    </a:lnTo>
                    <a:lnTo>
                      <a:pt x="1625" y="730"/>
                    </a:lnTo>
                    <a:lnTo>
                      <a:pt x="1620" y="689"/>
                    </a:lnTo>
                    <a:lnTo>
                      <a:pt x="1612" y="648"/>
                    </a:lnTo>
                    <a:lnTo>
                      <a:pt x="1603" y="609"/>
                    </a:lnTo>
                    <a:lnTo>
                      <a:pt x="1592" y="571"/>
                    </a:lnTo>
                    <a:lnTo>
                      <a:pt x="1579" y="533"/>
                    </a:lnTo>
                    <a:lnTo>
                      <a:pt x="1565" y="496"/>
                    </a:lnTo>
                    <a:lnTo>
                      <a:pt x="1549" y="461"/>
                    </a:lnTo>
                    <a:lnTo>
                      <a:pt x="1531" y="425"/>
                    </a:lnTo>
                    <a:lnTo>
                      <a:pt x="1510" y="391"/>
                    </a:lnTo>
                    <a:lnTo>
                      <a:pt x="1490" y="358"/>
                    </a:lnTo>
                    <a:lnTo>
                      <a:pt x="1467" y="326"/>
                    </a:lnTo>
                    <a:lnTo>
                      <a:pt x="1443" y="295"/>
                    </a:lnTo>
                    <a:lnTo>
                      <a:pt x="1418" y="266"/>
                    </a:lnTo>
                    <a:lnTo>
                      <a:pt x="1390" y="237"/>
                    </a:lnTo>
                    <a:lnTo>
                      <a:pt x="1362" y="210"/>
                    </a:lnTo>
                    <a:lnTo>
                      <a:pt x="1333" y="185"/>
                    </a:lnTo>
                    <a:lnTo>
                      <a:pt x="1302" y="161"/>
                    </a:lnTo>
                    <a:lnTo>
                      <a:pt x="1269" y="138"/>
                    </a:lnTo>
                    <a:lnTo>
                      <a:pt x="1236" y="116"/>
                    </a:lnTo>
                    <a:lnTo>
                      <a:pt x="1203" y="97"/>
                    </a:lnTo>
                    <a:lnTo>
                      <a:pt x="1168" y="80"/>
                    </a:lnTo>
                    <a:lnTo>
                      <a:pt x="1132" y="63"/>
                    </a:lnTo>
                    <a:lnTo>
                      <a:pt x="1094" y="49"/>
                    </a:lnTo>
                    <a:lnTo>
                      <a:pt x="1057" y="35"/>
                    </a:lnTo>
                    <a:lnTo>
                      <a:pt x="1018" y="25"/>
                    </a:lnTo>
                    <a:lnTo>
                      <a:pt x="978" y="16"/>
                    </a:lnTo>
                    <a:lnTo>
                      <a:pt x="939" y="8"/>
                    </a:lnTo>
                    <a:lnTo>
                      <a:pt x="898" y="3"/>
                    </a:lnTo>
                    <a:lnTo>
                      <a:pt x="856" y="1"/>
                    </a:lnTo>
                    <a:lnTo>
                      <a:pt x="815" y="0"/>
                    </a:lnTo>
                    <a:lnTo>
                      <a:pt x="815" y="0"/>
                    </a:lnTo>
                    <a:lnTo>
                      <a:pt x="773" y="1"/>
                    </a:lnTo>
                    <a:lnTo>
                      <a:pt x="732" y="3"/>
                    </a:lnTo>
                    <a:lnTo>
                      <a:pt x="690" y="8"/>
                    </a:lnTo>
                    <a:lnTo>
                      <a:pt x="651" y="16"/>
                    </a:lnTo>
                    <a:lnTo>
                      <a:pt x="611" y="25"/>
                    </a:lnTo>
                    <a:lnTo>
                      <a:pt x="572" y="35"/>
                    </a:lnTo>
                    <a:lnTo>
                      <a:pt x="535" y="49"/>
                    </a:lnTo>
                    <a:lnTo>
                      <a:pt x="498" y="63"/>
                    </a:lnTo>
                    <a:lnTo>
                      <a:pt x="461" y="80"/>
                    </a:lnTo>
                    <a:lnTo>
                      <a:pt x="427" y="97"/>
                    </a:lnTo>
                    <a:lnTo>
                      <a:pt x="393" y="116"/>
                    </a:lnTo>
                    <a:lnTo>
                      <a:pt x="360" y="138"/>
                    </a:lnTo>
                    <a:lnTo>
                      <a:pt x="328" y="161"/>
                    </a:lnTo>
                    <a:lnTo>
                      <a:pt x="296" y="185"/>
                    </a:lnTo>
                    <a:lnTo>
                      <a:pt x="267" y="210"/>
                    </a:lnTo>
                    <a:lnTo>
                      <a:pt x="239" y="237"/>
                    </a:lnTo>
                    <a:lnTo>
                      <a:pt x="213" y="266"/>
                    </a:lnTo>
                    <a:lnTo>
                      <a:pt x="186" y="295"/>
                    </a:lnTo>
                    <a:lnTo>
                      <a:pt x="162" y="326"/>
                    </a:lnTo>
                    <a:lnTo>
                      <a:pt x="140" y="358"/>
                    </a:lnTo>
                    <a:lnTo>
                      <a:pt x="119" y="391"/>
                    </a:lnTo>
                    <a:lnTo>
                      <a:pt x="98" y="425"/>
                    </a:lnTo>
                    <a:lnTo>
                      <a:pt x="80" y="461"/>
                    </a:lnTo>
                    <a:lnTo>
                      <a:pt x="64" y="496"/>
                    </a:lnTo>
                    <a:lnTo>
                      <a:pt x="50" y="533"/>
                    </a:lnTo>
                    <a:lnTo>
                      <a:pt x="37" y="571"/>
                    </a:lnTo>
                    <a:lnTo>
                      <a:pt x="26" y="609"/>
                    </a:lnTo>
                    <a:lnTo>
                      <a:pt x="17" y="648"/>
                    </a:lnTo>
                    <a:lnTo>
                      <a:pt x="9" y="689"/>
                    </a:lnTo>
                    <a:lnTo>
                      <a:pt x="4" y="730"/>
                    </a:lnTo>
                    <a:lnTo>
                      <a:pt x="2" y="772"/>
                    </a:lnTo>
                    <a:lnTo>
                      <a:pt x="0" y="814"/>
                    </a:lnTo>
                    <a:lnTo>
                      <a:pt x="0" y="814"/>
                    </a:lnTo>
                    <a:lnTo>
                      <a:pt x="2" y="852"/>
                    </a:lnTo>
                    <a:lnTo>
                      <a:pt x="4" y="890"/>
                    </a:lnTo>
                    <a:lnTo>
                      <a:pt x="8" y="927"/>
                    </a:lnTo>
                    <a:lnTo>
                      <a:pt x="14" y="963"/>
                    </a:lnTo>
                    <a:lnTo>
                      <a:pt x="22" y="1000"/>
                    </a:lnTo>
                    <a:lnTo>
                      <a:pt x="31" y="1036"/>
                    </a:lnTo>
                    <a:lnTo>
                      <a:pt x="42" y="1070"/>
                    </a:lnTo>
                    <a:lnTo>
                      <a:pt x="55" y="1104"/>
                    </a:lnTo>
                    <a:lnTo>
                      <a:pt x="55" y="1104"/>
                    </a:lnTo>
                    <a:close/>
                  </a:path>
                </a:pathLst>
              </a:custGeom>
              <a:solidFill>
                <a:schemeClr val="accent4"/>
              </a:solidFill>
              <a:ln w="7938">
                <a:noFill/>
                <a:prstDash val="solid"/>
                <a:round/>
                <a:headEnd/>
                <a:tailEnd/>
              </a:ln>
            </p:spPr>
            <p:txBody>
              <a:bodyPr vert="horz" wrap="square" lIns="82935" tIns="41468" rIns="82935" bIns="41468" numCol="1" anchor="t" anchorCtr="0" compatLnSpc="1">
                <a:prstTxWarp prst="textNoShape">
                  <a:avLst/>
                </a:prstTxWarp>
              </a:bodyPr>
              <a:lstStyle/>
              <a:p>
                <a:endParaRPr lang="en-GB" sz="1633">
                  <a:latin typeface="+mj-lt"/>
                </a:endParaRPr>
              </a:p>
            </p:txBody>
          </p:sp>
        </p:grpSp>
        <p:sp>
          <p:nvSpPr>
            <p:cNvPr id="3983" name="TextBox 3982"/>
            <p:cNvSpPr txBox="1"/>
            <p:nvPr/>
          </p:nvSpPr>
          <p:spPr>
            <a:xfrm>
              <a:off x="2061945" y="4030618"/>
              <a:ext cx="1632766" cy="1618943"/>
            </a:xfrm>
            <a:prstGeom prst="rect">
              <a:avLst/>
            </a:prstGeom>
            <a:noFill/>
          </p:spPr>
          <p:txBody>
            <a:bodyPr spcFirstLastPara="1" wrap="square" lIns="0" tIns="0" rIns="0" bIns="0" numCol="1" rtlCol="0">
              <a:prstTxWarp prst="textArchUp">
                <a:avLst>
                  <a:gd name="adj" fmla="val 14699110"/>
                </a:avLst>
              </a:prstTxWarp>
              <a:noAutofit/>
            </a:bodyPr>
            <a:lstStyle/>
            <a:p>
              <a:pPr algn="ctr">
                <a:spcAft>
                  <a:spcPts val="816"/>
                </a:spcAft>
              </a:pPr>
              <a:r>
                <a:rPr lang="en-GB" sz="2540" b="1" dirty="0">
                  <a:solidFill>
                    <a:schemeClr val="bg2"/>
                  </a:solidFill>
                  <a:latin typeface="+mj-lt"/>
                </a:rPr>
                <a:t>02</a:t>
              </a:r>
            </a:p>
          </p:txBody>
        </p:sp>
        <p:sp>
          <p:nvSpPr>
            <p:cNvPr id="3985" name="TextBox 3984"/>
            <p:cNvSpPr txBox="1"/>
            <p:nvPr/>
          </p:nvSpPr>
          <p:spPr>
            <a:xfrm rot="18956009">
              <a:off x="3169246" y="2450503"/>
              <a:ext cx="1739491" cy="1623525"/>
            </a:xfrm>
            <a:prstGeom prst="rect">
              <a:avLst/>
            </a:prstGeom>
            <a:noFill/>
          </p:spPr>
          <p:txBody>
            <a:bodyPr spcFirstLastPara="1" wrap="square" lIns="0" tIns="0" rIns="0" bIns="0" numCol="1" rtlCol="0">
              <a:prstTxWarp prst="textArchDown">
                <a:avLst/>
              </a:prstTxWarp>
              <a:noAutofit/>
            </a:bodyPr>
            <a:lstStyle/>
            <a:p>
              <a:pPr algn="ctr">
                <a:spcAft>
                  <a:spcPts val="816"/>
                </a:spcAft>
              </a:pPr>
              <a:r>
                <a:rPr lang="en-GB" sz="2540" b="1" dirty="0">
                  <a:solidFill>
                    <a:schemeClr val="bg2"/>
                  </a:solidFill>
                  <a:latin typeface="+mj-lt"/>
                </a:rPr>
                <a:t>01</a:t>
              </a:r>
            </a:p>
          </p:txBody>
        </p:sp>
        <p:sp>
          <p:nvSpPr>
            <p:cNvPr id="3987" name="Rectangle 10"/>
            <p:cNvSpPr>
              <a:spLocks noChangeArrowheads="1"/>
            </p:cNvSpPr>
            <p:nvPr/>
          </p:nvSpPr>
          <p:spPr bwMode="auto">
            <a:xfrm>
              <a:off x="2362087" y="4909988"/>
              <a:ext cx="1089491" cy="28252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724251" eaLnBrk="0" hangingPunct="0">
                <a:spcAft>
                  <a:spcPts val="181"/>
                </a:spcAft>
                <a:defRPr/>
              </a:pPr>
              <a:r>
                <a:rPr lang="en-GB" sz="1200" kern="0" dirty="0" smtClean="0">
                  <a:solidFill>
                    <a:schemeClr val="accent4">
                      <a:lumMod val="50000"/>
                    </a:schemeClr>
                  </a:solidFill>
                  <a:latin typeface="+mj-lt"/>
                  <a:cs typeface="Arial" charset="0"/>
                </a:rPr>
                <a:t>MOSS extension </a:t>
              </a:r>
              <a:r>
                <a:rPr lang="en-GB" sz="1200" kern="0" dirty="0">
                  <a:solidFill>
                    <a:schemeClr val="accent4">
                      <a:lumMod val="50000"/>
                    </a:schemeClr>
                  </a:solidFill>
                  <a:latin typeface="+mj-lt"/>
                  <a:cs typeface="Arial" charset="0"/>
                </a:rPr>
                <a:t>to </a:t>
              </a:r>
              <a:r>
                <a:rPr lang="en-GB" sz="1200" kern="0" dirty="0" smtClean="0">
                  <a:solidFill>
                    <a:schemeClr val="accent4">
                      <a:lumMod val="50000"/>
                    </a:schemeClr>
                  </a:solidFill>
                  <a:latin typeface="+mj-lt"/>
                  <a:cs typeface="Arial" charset="0"/>
                </a:rPr>
                <a:t>EU goods</a:t>
              </a:r>
              <a:endParaRPr lang="en-GB" sz="1200" kern="0" dirty="0">
                <a:solidFill>
                  <a:schemeClr val="accent4">
                    <a:lumMod val="50000"/>
                  </a:schemeClr>
                </a:solidFill>
                <a:latin typeface="+mj-lt"/>
                <a:cs typeface="Arial" charset="0"/>
              </a:endParaRPr>
            </a:p>
          </p:txBody>
        </p:sp>
        <p:sp>
          <p:nvSpPr>
            <p:cNvPr id="3989" name="Rectangle 10"/>
            <p:cNvSpPr>
              <a:spLocks noChangeArrowheads="1"/>
            </p:cNvSpPr>
            <p:nvPr/>
          </p:nvSpPr>
          <p:spPr bwMode="auto">
            <a:xfrm>
              <a:off x="2429917" y="4721489"/>
              <a:ext cx="1063455" cy="14126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724251" eaLnBrk="0" hangingPunct="0">
                <a:spcAft>
                  <a:spcPts val="181"/>
                </a:spcAft>
                <a:defRPr/>
              </a:pPr>
              <a:r>
                <a:rPr lang="en-GB" sz="1200" b="1" i="1" kern="0" dirty="0" smtClean="0">
                  <a:solidFill>
                    <a:schemeClr val="accent4">
                      <a:lumMod val="50000"/>
                    </a:schemeClr>
                  </a:solidFill>
                  <a:latin typeface="+mj-lt"/>
                  <a:cs typeface="Arial" charset="0"/>
                </a:rPr>
                <a:t>Distance sales</a:t>
              </a:r>
              <a:endParaRPr lang="en-GB" sz="1200" kern="0" dirty="0">
                <a:solidFill>
                  <a:schemeClr val="accent4">
                    <a:lumMod val="50000"/>
                  </a:schemeClr>
                </a:solidFill>
                <a:latin typeface="+mj-lt"/>
                <a:cs typeface="Arial" charset="0"/>
              </a:endParaRPr>
            </a:p>
          </p:txBody>
        </p:sp>
        <p:sp>
          <p:nvSpPr>
            <p:cNvPr id="3994" name="Freeform 4843"/>
            <p:cNvSpPr>
              <a:spLocks noEditPoints="1"/>
            </p:cNvSpPr>
            <p:nvPr/>
          </p:nvSpPr>
          <p:spPr bwMode="auto">
            <a:xfrm>
              <a:off x="3586522" y="2677213"/>
              <a:ext cx="455339" cy="442077"/>
            </a:xfrm>
            <a:custGeom>
              <a:avLst/>
              <a:gdLst>
                <a:gd name="T0" fmla="*/ 376 w 412"/>
                <a:gd name="T1" fmla="*/ 96 h 400"/>
                <a:gd name="T2" fmla="*/ 382 w 412"/>
                <a:gd name="T3" fmla="*/ 126 h 400"/>
                <a:gd name="T4" fmla="*/ 356 w 412"/>
                <a:gd name="T5" fmla="*/ 144 h 400"/>
                <a:gd name="T6" fmla="*/ 328 w 412"/>
                <a:gd name="T7" fmla="*/ 116 h 400"/>
                <a:gd name="T8" fmla="*/ 344 w 412"/>
                <a:gd name="T9" fmla="*/ 90 h 400"/>
                <a:gd name="T10" fmla="*/ 374 w 412"/>
                <a:gd name="T11" fmla="*/ 156 h 400"/>
                <a:gd name="T12" fmla="*/ 320 w 412"/>
                <a:gd name="T13" fmla="*/ 156 h 400"/>
                <a:gd name="T14" fmla="*/ 314 w 412"/>
                <a:gd name="T15" fmla="*/ 204 h 400"/>
                <a:gd name="T16" fmla="*/ 370 w 412"/>
                <a:gd name="T17" fmla="*/ 268 h 400"/>
                <a:gd name="T18" fmla="*/ 404 w 412"/>
                <a:gd name="T19" fmla="*/ 246 h 400"/>
                <a:gd name="T20" fmla="*/ 410 w 412"/>
                <a:gd name="T21" fmla="*/ 166 h 400"/>
                <a:gd name="T22" fmla="*/ 398 w 412"/>
                <a:gd name="T23" fmla="*/ 156 h 400"/>
                <a:gd name="T24" fmla="*/ 98 w 412"/>
                <a:gd name="T25" fmla="*/ 156 h 400"/>
                <a:gd name="T26" fmla="*/ 56 w 412"/>
                <a:gd name="T27" fmla="*/ 182 h 400"/>
                <a:gd name="T28" fmla="*/ 14 w 412"/>
                <a:gd name="T29" fmla="*/ 156 h 400"/>
                <a:gd name="T30" fmla="*/ 2 w 412"/>
                <a:gd name="T31" fmla="*/ 166 h 400"/>
                <a:gd name="T32" fmla="*/ 8 w 412"/>
                <a:gd name="T33" fmla="*/ 246 h 400"/>
                <a:gd name="T34" fmla="*/ 42 w 412"/>
                <a:gd name="T35" fmla="*/ 268 h 400"/>
                <a:gd name="T36" fmla="*/ 98 w 412"/>
                <a:gd name="T37" fmla="*/ 204 h 400"/>
                <a:gd name="T38" fmla="*/ 172 w 412"/>
                <a:gd name="T39" fmla="*/ 50 h 400"/>
                <a:gd name="T40" fmla="*/ 192 w 412"/>
                <a:gd name="T41" fmla="*/ 68 h 400"/>
                <a:gd name="T42" fmla="*/ 214 w 412"/>
                <a:gd name="T43" fmla="*/ 70 h 400"/>
                <a:gd name="T44" fmla="*/ 236 w 412"/>
                <a:gd name="T45" fmla="*/ 56 h 400"/>
                <a:gd name="T46" fmla="*/ 242 w 412"/>
                <a:gd name="T47" fmla="*/ 36 h 400"/>
                <a:gd name="T48" fmla="*/ 232 w 412"/>
                <a:gd name="T49" fmla="*/ 10 h 400"/>
                <a:gd name="T50" fmla="*/ 206 w 412"/>
                <a:gd name="T51" fmla="*/ 0 h 400"/>
                <a:gd name="T52" fmla="*/ 186 w 412"/>
                <a:gd name="T53" fmla="*/ 6 h 400"/>
                <a:gd name="T54" fmla="*/ 170 w 412"/>
                <a:gd name="T55" fmla="*/ 28 h 400"/>
                <a:gd name="T56" fmla="*/ 206 w 412"/>
                <a:gd name="T57" fmla="*/ 400 h 400"/>
                <a:gd name="T58" fmla="*/ 296 w 412"/>
                <a:gd name="T59" fmla="*/ 378 h 400"/>
                <a:gd name="T60" fmla="*/ 366 w 412"/>
                <a:gd name="T61" fmla="*/ 322 h 400"/>
                <a:gd name="T62" fmla="*/ 320 w 412"/>
                <a:gd name="T63" fmla="*/ 250 h 400"/>
                <a:gd name="T64" fmla="*/ 244 w 412"/>
                <a:gd name="T65" fmla="*/ 200 h 400"/>
                <a:gd name="T66" fmla="*/ 206 w 412"/>
                <a:gd name="T67" fmla="*/ 194 h 400"/>
                <a:gd name="T68" fmla="*/ 158 w 412"/>
                <a:gd name="T69" fmla="*/ 234 h 400"/>
                <a:gd name="T70" fmla="*/ 140 w 412"/>
                <a:gd name="T71" fmla="*/ 262 h 400"/>
                <a:gd name="T72" fmla="*/ 118 w 412"/>
                <a:gd name="T73" fmla="*/ 262 h 400"/>
                <a:gd name="T74" fmla="*/ 100 w 412"/>
                <a:gd name="T75" fmla="*/ 244 h 400"/>
                <a:gd name="T76" fmla="*/ 46 w 412"/>
                <a:gd name="T77" fmla="*/ 322 h 400"/>
                <a:gd name="T78" fmla="*/ 96 w 412"/>
                <a:gd name="T79" fmla="*/ 368 h 400"/>
                <a:gd name="T80" fmla="*/ 182 w 412"/>
                <a:gd name="T81" fmla="*/ 398 h 400"/>
                <a:gd name="T82" fmla="*/ 28 w 412"/>
                <a:gd name="T83" fmla="*/ 116 h 400"/>
                <a:gd name="T84" fmla="*/ 56 w 412"/>
                <a:gd name="T85" fmla="*/ 144 h 400"/>
                <a:gd name="T86" fmla="*/ 82 w 412"/>
                <a:gd name="T87" fmla="*/ 126 h 400"/>
                <a:gd name="T88" fmla="*/ 76 w 412"/>
                <a:gd name="T89" fmla="*/ 96 h 400"/>
                <a:gd name="T90" fmla="*/ 46 w 412"/>
                <a:gd name="T91" fmla="*/ 90 h 400"/>
                <a:gd name="T92" fmla="*/ 28 w 412"/>
                <a:gd name="T93" fmla="*/ 116 h 400"/>
                <a:gd name="T94" fmla="*/ 300 w 412"/>
                <a:gd name="T95" fmla="*/ 116 h 400"/>
                <a:gd name="T96" fmla="*/ 298 w 412"/>
                <a:gd name="T97" fmla="*/ 102 h 400"/>
                <a:gd name="T98" fmla="*/ 268 w 412"/>
                <a:gd name="T99" fmla="*/ 82 h 400"/>
                <a:gd name="T100" fmla="*/ 144 w 412"/>
                <a:gd name="T101" fmla="*/ 82 h 400"/>
                <a:gd name="T102" fmla="*/ 122 w 412"/>
                <a:gd name="T103" fmla="*/ 92 h 400"/>
                <a:gd name="T104" fmla="*/ 112 w 412"/>
                <a:gd name="T105" fmla="*/ 116 h 400"/>
                <a:gd name="T106" fmla="*/ 114 w 412"/>
                <a:gd name="T107" fmla="*/ 240 h 400"/>
                <a:gd name="T108" fmla="*/ 128 w 412"/>
                <a:gd name="T109" fmla="*/ 248 h 400"/>
                <a:gd name="T110" fmla="*/ 144 w 412"/>
                <a:gd name="T111" fmla="*/ 234 h 400"/>
                <a:gd name="T112" fmla="*/ 154 w 412"/>
                <a:gd name="T113" fmla="*/ 140 h 400"/>
                <a:gd name="T114" fmla="*/ 158 w 412"/>
                <a:gd name="T115" fmla="*/ 170 h 400"/>
                <a:gd name="T116" fmla="*/ 230 w 412"/>
                <a:gd name="T117" fmla="*/ 164 h 400"/>
                <a:gd name="T118" fmla="*/ 254 w 412"/>
                <a:gd name="T119" fmla="*/ 150 h 400"/>
                <a:gd name="T120" fmla="*/ 268 w 412"/>
                <a:gd name="T121" fmla="*/ 176 h 400"/>
                <a:gd name="T122" fmla="*/ 300 w 412"/>
                <a:gd name="T123" fmla="*/ 19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2" h="400">
                  <a:moveTo>
                    <a:pt x="356" y="88"/>
                  </a:moveTo>
                  <a:lnTo>
                    <a:pt x="356" y="88"/>
                  </a:lnTo>
                  <a:lnTo>
                    <a:pt x="366" y="90"/>
                  </a:lnTo>
                  <a:lnTo>
                    <a:pt x="376" y="96"/>
                  </a:lnTo>
                  <a:lnTo>
                    <a:pt x="382" y="104"/>
                  </a:lnTo>
                  <a:lnTo>
                    <a:pt x="384" y="116"/>
                  </a:lnTo>
                  <a:lnTo>
                    <a:pt x="384" y="116"/>
                  </a:lnTo>
                  <a:lnTo>
                    <a:pt x="382" y="126"/>
                  </a:lnTo>
                  <a:lnTo>
                    <a:pt x="376" y="136"/>
                  </a:lnTo>
                  <a:lnTo>
                    <a:pt x="366" y="142"/>
                  </a:lnTo>
                  <a:lnTo>
                    <a:pt x="356" y="144"/>
                  </a:lnTo>
                  <a:lnTo>
                    <a:pt x="356" y="144"/>
                  </a:lnTo>
                  <a:lnTo>
                    <a:pt x="344" y="142"/>
                  </a:lnTo>
                  <a:lnTo>
                    <a:pt x="336" y="136"/>
                  </a:lnTo>
                  <a:lnTo>
                    <a:pt x="330" y="126"/>
                  </a:lnTo>
                  <a:lnTo>
                    <a:pt x="328" y="116"/>
                  </a:lnTo>
                  <a:lnTo>
                    <a:pt x="328" y="116"/>
                  </a:lnTo>
                  <a:lnTo>
                    <a:pt x="330" y="104"/>
                  </a:lnTo>
                  <a:lnTo>
                    <a:pt x="336" y="96"/>
                  </a:lnTo>
                  <a:lnTo>
                    <a:pt x="344" y="90"/>
                  </a:lnTo>
                  <a:lnTo>
                    <a:pt x="356" y="88"/>
                  </a:lnTo>
                  <a:lnTo>
                    <a:pt x="356" y="88"/>
                  </a:lnTo>
                  <a:close/>
                  <a:moveTo>
                    <a:pt x="392" y="156"/>
                  </a:moveTo>
                  <a:lnTo>
                    <a:pt x="374" y="156"/>
                  </a:lnTo>
                  <a:lnTo>
                    <a:pt x="356" y="182"/>
                  </a:lnTo>
                  <a:lnTo>
                    <a:pt x="338" y="156"/>
                  </a:lnTo>
                  <a:lnTo>
                    <a:pt x="320" y="156"/>
                  </a:lnTo>
                  <a:lnTo>
                    <a:pt x="320" y="156"/>
                  </a:lnTo>
                  <a:lnTo>
                    <a:pt x="314" y="156"/>
                  </a:lnTo>
                  <a:lnTo>
                    <a:pt x="314" y="156"/>
                  </a:lnTo>
                  <a:lnTo>
                    <a:pt x="314" y="158"/>
                  </a:lnTo>
                  <a:lnTo>
                    <a:pt x="314" y="204"/>
                  </a:lnTo>
                  <a:lnTo>
                    <a:pt x="314" y="204"/>
                  </a:lnTo>
                  <a:lnTo>
                    <a:pt x="336" y="224"/>
                  </a:lnTo>
                  <a:lnTo>
                    <a:pt x="354" y="244"/>
                  </a:lnTo>
                  <a:lnTo>
                    <a:pt x="370" y="268"/>
                  </a:lnTo>
                  <a:lnTo>
                    <a:pt x="386" y="294"/>
                  </a:lnTo>
                  <a:lnTo>
                    <a:pt x="386" y="294"/>
                  </a:lnTo>
                  <a:lnTo>
                    <a:pt x="396" y="270"/>
                  </a:lnTo>
                  <a:lnTo>
                    <a:pt x="404" y="246"/>
                  </a:lnTo>
                  <a:lnTo>
                    <a:pt x="410" y="220"/>
                  </a:lnTo>
                  <a:lnTo>
                    <a:pt x="412" y="194"/>
                  </a:lnTo>
                  <a:lnTo>
                    <a:pt x="412" y="194"/>
                  </a:lnTo>
                  <a:lnTo>
                    <a:pt x="410" y="166"/>
                  </a:lnTo>
                  <a:lnTo>
                    <a:pt x="410" y="166"/>
                  </a:lnTo>
                  <a:lnTo>
                    <a:pt x="406" y="162"/>
                  </a:lnTo>
                  <a:lnTo>
                    <a:pt x="402" y="158"/>
                  </a:lnTo>
                  <a:lnTo>
                    <a:pt x="398" y="156"/>
                  </a:lnTo>
                  <a:lnTo>
                    <a:pt x="392" y="156"/>
                  </a:lnTo>
                  <a:lnTo>
                    <a:pt x="392" y="156"/>
                  </a:lnTo>
                  <a:close/>
                  <a:moveTo>
                    <a:pt x="98" y="204"/>
                  </a:moveTo>
                  <a:lnTo>
                    <a:pt x="98" y="156"/>
                  </a:lnTo>
                  <a:lnTo>
                    <a:pt x="98" y="156"/>
                  </a:lnTo>
                  <a:lnTo>
                    <a:pt x="92" y="156"/>
                  </a:lnTo>
                  <a:lnTo>
                    <a:pt x="74" y="156"/>
                  </a:lnTo>
                  <a:lnTo>
                    <a:pt x="56" y="182"/>
                  </a:lnTo>
                  <a:lnTo>
                    <a:pt x="38" y="156"/>
                  </a:lnTo>
                  <a:lnTo>
                    <a:pt x="20" y="156"/>
                  </a:lnTo>
                  <a:lnTo>
                    <a:pt x="20" y="156"/>
                  </a:lnTo>
                  <a:lnTo>
                    <a:pt x="14" y="156"/>
                  </a:lnTo>
                  <a:lnTo>
                    <a:pt x="10" y="158"/>
                  </a:lnTo>
                  <a:lnTo>
                    <a:pt x="6" y="162"/>
                  </a:lnTo>
                  <a:lnTo>
                    <a:pt x="2" y="166"/>
                  </a:lnTo>
                  <a:lnTo>
                    <a:pt x="2" y="166"/>
                  </a:lnTo>
                  <a:lnTo>
                    <a:pt x="0" y="194"/>
                  </a:lnTo>
                  <a:lnTo>
                    <a:pt x="0" y="194"/>
                  </a:lnTo>
                  <a:lnTo>
                    <a:pt x="2" y="220"/>
                  </a:lnTo>
                  <a:lnTo>
                    <a:pt x="8" y="246"/>
                  </a:lnTo>
                  <a:lnTo>
                    <a:pt x="16" y="270"/>
                  </a:lnTo>
                  <a:lnTo>
                    <a:pt x="26" y="294"/>
                  </a:lnTo>
                  <a:lnTo>
                    <a:pt x="26" y="294"/>
                  </a:lnTo>
                  <a:lnTo>
                    <a:pt x="42" y="268"/>
                  </a:lnTo>
                  <a:lnTo>
                    <a:pt x="58" y="244"/>
                  </a:lnTo>
                  <a:lnTo>
                    <a:pt x="76" y="224"/>
                  </a:lnTo>
                  <a:lnTo>
                    <a:pt x="98" y="204"/>
                  </a:lnTo>
                  <a:lnTo>
                    <a:pt x="98" y="204"/>
                  </a:lnTo>
                  <a:close/>
                  <a:moveTo>
                    <a:pt x="170" y="36"/>
                  </a:moveTo>
                  <a:lnTo>
                    <a:pt x="170" y="36"/>
                  </a:lnTo>
                  <a:lnTo>
                    <a:pt x="170" y="42"/>
                  </a:lnTo>
                  <a:lnTo>
                    <a:pt x="172" y="50"/>
                  </a:lnTo>
                  <a:lnTo>
                    <a:pt x="176" y="56"/>
                  </a:lnTo>
                  <a:lnTo>
                    <a:pt x="180" y="60"/>
                  </a:lnTo>
                  <a:lnTo>
                    <a:pt x="186" y="66"/>
                  </a:lnTo>
                  <a:lnTo>
                    <a:pt x="192" y="68"/>
                  </a:lnTo>
                  <a:lnTo>
                    <a:pt x="198" y="70"/>
                  </a:lnTo>
                  <a:lnTo>
                    <a:pt x="206" y="72"/>
                  </a:lnTo>
                  <a:lnTo>
                    <a:pt x="206" y="72"/>
                  </a:lnTo>
                  <a:lnTo>
                    <a:pt x="214" y="70"/>
                  </a:lnTo>
                  <a:lnTo>
                    <a:pt x="220" y="68"/>
                  </a:lnTo>
                  <a:lnTo>
                    <a:pt x="226" y="66"/>
                  </a:lnTo>
                  <a:lnTo>
                    <a:pt x="232" y="60"/>
                  </a:lnTo>
                  <a:lnTo>
                    <a:pt x="236" y="56"/>
                  </a:lnTo>
                  <a:lnTo>
                    <a:pt x="240" y="50"/>
                  </a:lnTo>
                  <a:lnTo>
                    <a:pt x="242" y="42"/>
                  </a:lnTo>
                  <a:lnTo>
                    <a:pt x="242" y="36"/>
                  </a:lnTo>
                  <a:lnTo>
                    <a:pt x="242" y="36"/>
                  </a:lnTo>
                  <a:lnTo>
                    <a:pt x="242" y="28"/>
                  </a:lnTo>
                  <a:lnTo>
                    <a:pt x="240" y="22"/>
                  </a:lnTo>
                  <a:lnTo>
                    <a:pt x="236" y="16"/>
                  </a:lnTo>
                  <a:lnTo>
                    <a:pt x="232" y="10"/>
                  </a:lnTo>
                  <a:lnTo>
                    <a:pt x="226" y="6"/>
                  </a:lnTo>
                  <a:lnTo>
                    <a:pt x="220" y="2"/>
                  </a:lnTo>
                  <a:lnTo>
                    <a:pt x="214" y="0"/>
                  </a:lnTo>
                  <a:lnTo>
                    <a:pt x="206" y="0"/>
                  </a:lnTo>
                  <a:lnTo>
                    <a:pt x="206" y="0"/>
                  </a:lnTo>
                  <a:lnTo>
                    <a:pt x="198" y="0"/>
                  </a:lnTo>
                  <a:lnTo>
                    <a:pt x="192" y="2"/>
                  </a:lnTo>
                  <a:lnTo>
                    <a:pt x="186" y="6"/>
                  </a:lnTo>
                  <a:lnTo>
                    <a:pt x="180" y="10"/>
                  </a:lnTo>
                  <a:lnTo>
                    <a:pt x="176" y="16"/>
                  </a:lnTo>
                  <a:lnTo>
                    <a:pt x="172" y="22"/>
                  </a:lnTo>
                  <a:lnTo>
                    <a:pt x="170" y="28"/>
                  </a:lnTo>
                  <a:lnTo>
                    <a:pt x="170" y="36"/>
                  </a:lnTo>
                  <a:lnTo>
                    <a:pt x="170" y="36"/>
                  </a:lnTo>
                  <a:close/>
                  <a:moveTo>
                    <a:pt x="206" y="400"/>
                  </a:moveTo>
                  <a:lnTo>
                    <a:pt x="206" y="400"/>
                  </a:lnTo>
                  <a:lnTo>
                    <a:pt x="230" y="398"/>
                  </a:lnTo>
                  <a:lnTo>
                    <a:pt x="254" y="394"/>
                  </a:lnTo>
                  <a:lnTo>
                    <a:pt x="276" y="388"/>
                  </a:lnTo>
                  <a:lnTo>
                    <a:pt x="296" y="378"/>
                  </a:lnTo>
                  <a:lnTo>
                    <a:pt x="316" y="368"/>
                  </a:lnTo>
                  <a:lnTo>
                    <a:pt x="334" y="354"/>
                  </a:lnTo>
                  <a:lnTo>
                    <a:pt x="352" y="338"/>
                  </a:lnTo>
                  <a:lnTo>
                    <a:pt x="366" y="322"/>
                  </a:lnTo>
                  <a:lnTo>
                    <a:pt x="366" y="322"/>
                  </a:lnTo>
                  <a:lnTo>
                    <a:pt x="352" y="296"/>
                  </a:lnTo>
                  <a:lnTo>
                    <a:pt x="336" y="272"/>
                  </a:lnTo>
                  <a:lnTo>
                    <a:pt x="320" y="250"/>
                  </a:lnTo>
                  <a:lnTo>
                    <a:pt x="300" y="232"/>
                  </a:lnTo>
                  <a:lnTo>
                    <a:pt x="280" y="216"/>
                  </a:lnTo>
                  <a:lnTo>
                    <a:pt x="256" y="204"/>
                  </a:lnTo>
                  <a:lnTo>
                    <a:pt x="244" y="200"/>
                  </a:lnTo>
                  <a:lnTo>
                    <a:pt x="232" y="196"/>
                  </a:lnTo>
                  <a:lnTo>
                    <a:pt x="220" y="194"/>
                  </a:lnTo>
                  <a:lnTo>
                    <a:pt x="206" y="194"/>
                  </a:lnTo>
                  <a:lnTo>
                    <a:pt x="206" y="194"/>
                  </a:lnTo>
                  <a:lnTo>
                    <a:pt x="182" y="196"/>
                  </a:lnTo>
                  <a:lnTo>
                    <a:pt x="158" y="202"/>
                  </a:lnTo>
                  <a:lnTo>
                    <a:pt x="158" y="234"/>
                  </a:lnTo>
                  <a:lnTo>
                    <a:pt x="158" y="234"/>
                  </a:lnTo>
                  <a:lnTo>
                    <a:pt x="158" y="240"/>
                  </a:lnTo>
                  <a:lnTo>
                    <a:pt x="156" y="244"/>
                  </a:lnTo>
                  <a:lnTo>
                    <a:pt x="150" y="254"/>
                  </a:lnTo>
                  <a:lnTo>
                    <a:pt x="140" y="262"/>
                  </a:lnTo>
                  <a:lnTo>
                    <a:pt x="134" y="264"/>
                  </a:lnTo>
                  <a:lnTo>
                    <a:pt x="128" y="264"/>
                  </a:lnTo>
                  <a:lnTo>
                    <a:pt x="128" y="264"/>
                  </a:lnTo>
                  <a:lnTo>
                    <a:pt x="118" y="262"/>
                  </a:lnTo>
                  <a:lnTo>
                    <a:pt x="110" y="258"/>
                  </a:lnTo>
                  <a:lnTo>
                    <a:pt x="104" y="252"/>
                  </a:lnTo>
                  <a:lnTo>
                    <a:pt x="100" y="244"/>
                  </a:lnTo>
                  <a:lnTo>
                    <a:pt x="100" y="244"/>
                  </a:lnTo>
                  <a:lnTo>
                    <a:pt x="84" y="260"/>
                  </a:lnTo>
                  <a:lnTo>
                    <a:pt x="70" y="280"/>
                  </a:lnTo>
                  <a:lnTo>
                    <a:pt x="58" y="300"/>
                  </a:lnTo>
                  <a:lnTo>
                    <a:pt x="46" y="322"/>
                  </a:lnTo>
                  <a:lnTo>
                    <a:pt x="46" y="322"/>
                  </a:lnTo>
                  <a:lnTo>
                    <a:pt x="60" y="338"/>
                  </a:lnTo>
                  <a:lnTo>
                    <a:pt x="78" y="354"/>
                  </a:lnTo>
                  <a:lnTo>
                    <a:pt x="96" y="368"/>
                  </a:lnTo>
                  <a:lnTo>
                    <a:pt x="116" y="378"/>
                  </a:lnTo>
                  <a:lnTo>
                    <a:pt x="136" y="388"/>
                  </a:lnTo>
                  <a:lnTo>
                    <a:pt x="158" y="394"/>
                  </a:lnTo>
                  <a:lnTo>
                    <a:pt x="182" y="398"/>
                  </a:lnTo>
                  <a:lnTo>
                    <a:pt x="206" y="400"/>
                  </a:lnTo>
                  <a:lnTo>
                    <a:pt x="206" y="400"/>
                  </a:lnTo>
                  <a:close/>
                  <a:moveTo>
                    <a:pt x="28" y="116"/>
                  </a:moveTo>
                  <a:lnTo>
                    <a:pt x="28" y="116"/>
                  </a:lnTo>
                  <a:lnTo>
                    <a:pt x="30" y="126"/>
                  </a:lnTo>
                  <a:lnTo>
                    <a:pt x="36" y="136"/>
                  </a:lnTo>
                  <a:lnTo>
                    <a:pt x="46" y="142"/>
                  </a:lnTo>
                  <a:lnTo>
                    <a:pt x="56" y="144"/>
                  </a:lnTo>
                  <a:lnTo>
                    <a:pt x="56" y="144"/>
                  </a:lnTo>
                  <a:lnTo>
                    <a:pt x="68" y="142"/>
                  </a:lnTo>
                  <a:lnTo>
                    <a:pt x="76" y="136"/>
                  </a:lnTo>
                  <a:lnTo>
                    <a:pt x="82" y="126"/>
                  </a:lnTo>
                  <a:lnTo>
                    <a:pt x="84" y="116"/>
                  </a:lnTo>
                  <a:lnTo>
                    <a:pt x="84" y="116"/>
                  </a:lnTo>
                  <a:lnTo>
                    <a:pt x="82" y="104"/>
                  </a:lnTo>
                  <a:lnTo>
                    <a:pt x="76" y="96"/>
                  </a:lnTo>
                  <a:lnTo>
                    <a:pt x="68" y="90"/>
                  </a:lnTo>
                  <a:lnTo>
                    <a:pt x="56" y="88"/>
                  </a:lnTo>
                  <a:lnTo>
                    <a:pt x="56" y="88"/>
                  </a:lnTo>
                  <a:lnTo>
                    <a:pt x="46" y="90"/>
                  </a:lnTo>
                  <a:lnTo>
                    <a:pt x="36" y="96"/>
                  </a:lnTo>
                  <a:lnTo>
                    <a:pt x="30" y="104"/>
                  </a:lnTo>
                  <a:lnTo>
                    <a:pt x="28" y="116"/>
                  </a:lnTo>
                  <a:lnTo>
                    <a:pt x="28" y="116"/>
                  </a:lnTo>
                  <a:close/>
                  <a:moveTo>
                    <a:pt x="300" y="192"/>
                  </a:moveTo>
                  <a:lnTo>
                    <a:pt x="300" y="116"/>
                  </a:lnTo>
                  <a:lnTo>
                    <a:pt x="300" y="116"/>
                  </a:lnTo>
                  <a:lnTo>
                    <a:pt x="300" y="116"/>
                  </a:lnTo>
                  <a:lnTo>
                    <a:pt x="300" y="114"/>
                  </a:lnTo>
                  <a:lnTo>
                    <a:pt x="300" y="114"/>
                  </a:lnTo>
                  <a:lnTo>
                    <a:pt x="300" y="108"/>
                  </a:lnTo>
                  <a:lnTo>
                    <a:pt x="298" y="102"/>
                  </a:lnTo>
                  <a:lnTo>
                    <a:pt x="290" y="92"/>
                  </a:lnTo>
                  <a:lnTo>
                    <a:pt x="280" y="84"/>
                  </a:lnTo>
                  <a:lnTo>
                    <a:pt x="274" y="82"/>
                  </a:lnTo>
                  <a:lnTo>
                    <a:pt x="268" y="82"/>
                  </a:lnTo>
                  <a:lnTo>
                    <a:pt x="232" y="82"/>
                  </a:lnTo>
                  <a:lnTo>
                    <a:pt x="206" y="116"/>
                  </a:lnTo>
                  <a:lnTo>
                    <a:pt x="180" y="82"/>
                  </a:lnTo>
                  <a:lnTo>
                    <a:pt x="144" y="82"/>
                  </a:lnTo>
                  <a:lnTo>
                    <a:pt x="144" y="82"/>
                  </a:lnTo>
                  <a:lnTo>
                    <a:pt x="138" y="82"/>
                  </a:lnTo>
                  <a:lnTo>
                    <a:pt x="132" y="84"/>
                  </a:lnTo>
                  <a:lnTo>
                    <a:pt x="122" y="92"/>
                  </a:lnTo>
                  <a:lnTo>
                    <a:pt x="114" y="102"/>
                  </a:lnTo>
                  <a:lnTo>
                    <a:pt x="112" y="108"/>
                  </a:lnTo>
                  <a:lnTo>
                    <a:pt x="112" y="114"/>
                  </a:lnTo>
                  <a:lnTo>
                    <a:pt x="112" y="116"/>
                  </a:lnTo>
                  <a:lnTo>
                    <a:pt x="112" y="130"/>
                  </a:lnTo>
                  <a:lnTo>
                    <a:pt x="112" y="234"/>
                  </a:lnTo>
                  <a:lnTo>
                    <a:pt x="112" y="234"/>
                  </a:lnTo>
                  <a:lnTo>
                    <a:pt x="114" y="240"/>
                  </a:lnTo>
                  <a:lnTo>
                    <a:pt x="116" y="244"/>
                  </a:lnTo>
                  <a:lnTo>
                    <a:pt x="122" y="248"/>
                  </a:lnTo>
                  <a:lnTo>
                    <a:pt x="128" y="248"/>
                  </a:lnTo>
                  <a:lnTo>
                    <a:pt x="128" y="248"/>
                  </a:lnTo>
                  <a:lnTo>
                    <a:pt x="134" y="248"/>
                  </a:lnTo>
                  <a:lnTo>
                    <a:pt x="138" y="244"/>
                  </a:lnTo>
                  <a:lnTo>
                    <a:pt x="142" y="240"/>
                  </a:lnTo>
                  <a:lnTo>
                    <a:pt x="144" y="234"/>
                  </a:lnTo>
                  <a:lnTo>
                    <a:pt x="144" y="130"/>
                  </a:lnTo>
                  <a:lnTo>
                    <a:pt x="144" y="130"/>
                  </a:lnTo>
                  <a:lnTo>
                    <a:pt x="150" y="134"/>
                  </a:lnTo>
                  <a:lnTo>
                    <a:pt x="154" y="140"/>
                  </a:lnTo>
                  <a:lnTo>
                    <a:pt x="158" y="148"/>
                  </a:lnTo>
                  <a:lnTo>
                    <a:pt x="158" y="156"/>
                  </a:lnTo>
                  <a:lnTo>
                    <a:pt x="158" y="170"/>
                  </a:lnTo>
                  <a:lnTo>
                    <a:pt x="158" y="170"/>
                  </a:lnTo>
                  <a:lnTo>
                    <a:pt x="182" y="164"/>
                  </a:lnTo>
                  <a:lnTo>
                    <a:pt x="206" y="162"/>
                  </a:lnTo>
                  <a:lnTo>
                    <a:pt x="206" y="162"/>
                  </a:lnTo>
                  <a:lnTo>
                    <a:pt x="230" y="164"/>
                  </a:lnTo>
                  <a:lnTo>
                    <a:pt x="254" y="170"/>
                  </a:lnTo>
                  <a:lnTo>
                    <a:pt x="254" y="158"/>
                  </a:lnTo>
                  <a:lnTo>
                    <a:pt x="254" y="158"/>
                  </a:lnTo>
                  <a:lnTo>
                    <a:pt x="254" y="150"/>
                  </a:lnTo>
                  <a:lnTo>
                    <a:pt x="258" y="142"/>
                  </a:lnTo>
                  <a:lnTo>
                    <a:pt x="262" y="136"/>
                  </a:lnTo>
                  <a:lnTo>
                    <a:pt x="268" y="132"/>
                  </a:lnTo>
                  <a:lnTo>
                    <a:pt x="268" y="176"/>
                  </a:lnTo>
                  <a:lnTo>
                    <a:pt x="268" y="176"/>
                  </a:lnTo>
                  <a:lnTo>
                    <a:pt x="284" y="184"/>
                  </a:lnTo>
                  <a:lnTo>
                    <a:pt x="300" y="192"/>
                  </a:lnTo>
                  <a:lnTo>
                    <a:pt x="300" y="192"/>
                  </a:lnTo>
                  <a:close/>
                </a:path>
              </a:pathLst>
            </a:custGeom>
            <a:solidFill>
              <a:schemeClr val="accent4"/>
            </a:solidFill>
            <a:ln>
              <a:noFill/>
            </a:ln>
            <a:extLst/>
          </p:spPr>
          <p:txBody>
            <a:bodyPr vert="horz" wrap="square" lIns="82935" tIns="41468" rIns="82935" bIns="41468" numCol="1" anchor="t" anchorCtr="0" compatLnSpc="1">
              <a:prstTxWarp prst="textNoShape">
                <a:avLst/>
              </a:prstTxWarp>
            </a:bodyPr>
            <a:lstStyle/>
            <a:p>
              <a:endParaRPr lang="en-GB" sz="1633">
                <a:latin typeface="+mj-lt"/>
              </a:endParaRPr>
            </a:p>
          </p:txBody>
        </p:sp>
        <p:sp>
          <p:nvSpPr>
            <p:cNvPr id="3999" name="Freeform 4831"/>
            <p:cNvSpPr>
              <a:spLocks noEditPoints="1"/>
            </p:cNvSpPr>
            <p:nvPr/>
          </p:nvSpPr>
          <p:spPr bwMode="auto">
            <a:xfrm>
              <a:off x="2609708" y="4363832"/>
              <a:ext cx="564124" cy="304404"/>
            </a:xfrm>
            <a:custGeom>
              <a:avLst/>
              <a:gdLst>
                <a:gd name="T0" fmla="*/ 300 w 404"/>
                <a:gd name="T1" fmla="*/ 166 h 218"/>
                <a:gd name="T2" fmla="*/ 288 w 404"/>
                <a:gd name="T3" fmla="*/ 172 h 218"/>
                <a:gd name="T4" fmla="*/ 272 w 404"/>
                <a:gd name="T5" fmla="*/ 184 h 218"/>
                <a:gd name="T6" fmla="*/ 252 w 404"/>
                <a:gd name="T7" fmla="*/ 170 h 218"/>
                <a:gd name="T8" fmla="*/ 244 w 404"/>
                <a:gd name="T9" fmla="*/ 186 h 218"/>
                <a:gd name="T10" fmla="*/ 232 w 404"/>
                <a:gd name="T11" fmla="*/ 188 h 218"/>
                <a:gd name="T12" fmla="*/ 226 w 404"/>
                <a:gd name="T13" fmla="*/ 188 h 218"/>
                <a:gd name="T14" fmla="*/ 216 w 404"/>
                <a:gd name="T15" fmla="*/ 166 h 218"/>
                <a:gd name="T16" fmla="*/ 192 w 404"/>
                <a:gd name="T17" fmla="*/ 154 h 218"/>
                <a:gd name="T18" fmla="*/ 178 w 404"/>
                <a:gd name="T19" fmla="*/ 142 h 218"/>
                <a:gd name="T20" fmla="*/ 160 w 404"/>
                <a:gd name="T21" fmla="*/ 138 h 218"/>
                <a:gd name="T22" fmla="*/ 134 w 404"/>
                <a:gd name="T23" fmla="*/ 120 h 218"/>
                <a:gd name="T24" fmla="*/ 106 w 404"/>
                <a:gd name="T25" fmla="*/ 136 h 218"/>
                <a:gd name="T26" fmla="*/ 74 w 404"/>
                <a:gd name="T27" fmla="*/ 124 h 218"/>
                <a:gd name="T28" fmla="*/ 94 w 404"/>
                <a:gd name="T29" fmla="*/ 42 h 218"/>
                <a:gd name="T30" fmla="*/ 138 w 404"/>
                <a:gd name="T31" fmla="*/ 38 h 218"/>
                <a:gd name="T32" fmla="*/ 134 w 404"/>
                <a:gd name="T33" fmla="*/ 66 h 218"/>
                <a:gd name="T34" fmla="*/ 150 w 404"/>
                <a:gd name="T35" fmla="*/ 88 h 218"/>
                <a:gd name="T36" fmla="*/ 178 w 404"/>
                <a:gd name="T37" fmla="*/ 92 h 218"/>
                <a:gd name="T38" fmla="*/ 288 w 404"/>
                <a:gd name="T39" fmla="*/ 92 h 218"/>
                <a:gd name="T40" fmla="*/ 294 w 404"/>
                <a:gd name="T41" fmla="*/ 100 h 218"/>
                <a:gd name="T42" fmla="*/ 320 w 404"/>
                <a:gd name="T43" fmla="*/ 144 h 218"/>
                <a:gd name="T44" fmla="*/ 134 w 404"/>
                <a:gd name="T45" fmla="*/ 132 h 218"/>
                <a:gd name="T46" fmla="*/ 118 w 404"/>
                <a:gd name="T47" fmla="*/ 142 h 218"/>
                <a:gd name="T48" fmla="*/ 102 w 404"/>
                <a:gd name="T49" fmla="*/ 190 h 218"/>
                <a:gd name="T50" fmla="*/ 118 w 404"/>
                <a:gd name="T51" fmla="*/ 198 h 218"/>
                <a:gd name="T52" fmla="*/ 130 w 404"/>
                <a:gd name="T53" fmla="*/ 204 h 218"/>
                <a:gd name="T54" fmla="*/ 146 w 404"/>
                <a:gd name="T55" fmla="*/ 214 h 218"/>
                <a:gd name="T56" fmla="*/ 162 w 404"/>
                <a:gd name="T57" fmla="*/ 204 h 218"/>
                <a:gd name="T58" fmla="*/ 174 w 404"/>
                <a:gd name="T59" fmla="*/ 216 h 218"/>
                <a:gd name="T60" fmla="*/ 188 w 404"/>
                <a:gd name="T61" fmla="*/ 218 h 218"/>
                <a:gd name="T62" fmla="*/ 208 w 404"/>
                <a:gd name="T63" fmla="*/ 194 h 218"/>
                <a:gd name="T64" fmla="*/ 202 w 404"/>
                <a:gd name="T65" fmla="*/ 168 h 218"/>
                <a:gd name="T66" fmla="*/ 182 w 404"/>
                <a:gd name="T67" fmla="*/ 170 h 218"/>
                <a:gd name="T68" fmla="*/ 172 w 404"/>
                <a:gd name="T69" fmla="*/ 152 h 218"/>
                <a:gd name="T70" fmla="*/ 156 w 404"/>
                <a:gd name="T71" fmla="*/ 150 h 218"/>
                <a:gd name="T72" fmla="*/ 146 w 404"/>
                <a:gd name="T73" fmla="*/ 138 h 218"/>
                <a:gd name="T74" fmla="*/ 378 w 404"/>
                <a:gd name="T75" fmla="*/ 0 h 218"/>
                <a:gd name="T76" fmla="*/ 394 w 404"/>
                <a:gd name="T77" fmla="*/ 160 h 218"/>
                <a:gd name="T78" fmla="*/ 402 w 404"/>
                <a:gd name="T79" fmla="*/ 70 h 218"/>
                <a:gd name="T80" fmla="*/ 26 w 404"/>
                <a:gd name="T81" fmla="*/ 0 h 218"/>
                <a:gd name="T82" fmla="*/ 0 w 404"/>
                <a:gd name="T83" fmla="*/ 96 h 218"/>
                <a:gd name="T84" fmla="*/ 18 w 404"/>
                <a:gd name="T85" fmla="*/ 178 h 218"/>
                <a:gd name="T86" fmla="*/ 96 w 404"/>
                <a:gd name="T87" fmla="*/ 154 h 218"/>
                <a:gd name="T88" fmla="*/ 68 w 404"/>
                <a:gd name="T89" fmla="*/ 142 h 218"/>
                <a:gd name="T90" fmla="*/ 74 w 404"/>
                <a:gd name="T91" fmla="*/ 170 h 218"/>
                <a:gd name="T92" fmla="*/ 88 w 404"/>
                <a:gd name="T93" fmla="*/ 172 h 218"/>
                <a:gd name="T94" fmla="*/ 306 w 404"/>
                <a:gd name="T95" fmla="*/ 34 h 218"/>
                <a:gd name="T96" fmla="*/ 230 w 404"/>
                <a:gd name="T97" fmla="*/ 8 h 218"/>
                <a:gd name="T98" fmla="*/ 192 w 404"/>
                <a:gd name="T99" fmla="*/ 2 h 218"/>
                <a:gd name="T100" fmla="*/ 190 w 404"/>
                <a:gd name="T101" fmla="*/ 0 h 218"/>
                <a:gd name="T102" fmla="*/ 182 w 404"/>
                <a:gd name="T103" fmla="*/ 2 h 218"/>
                <a:gd name="T104" fmla="*/ 148 w 404"/>
                <a:gd name="T105" fmla="*/ 44 h 218"/>
                <a:gd name="T106" fmla="*/ 156 w 404"/>
                <a:gd name="T107" fmla="*/ 78 h 218"/>
                <a:gd name="T108" fmla="*/ 180 w 404"/>
                <a:gd name="T109" fmla="*/ 78 h 218"/>
                <a:gd name="T110" fmla="*/ 292 w 404"/>
                <a:gd name="T111" fmla="*/ 82 h 218"/>
                <a:gd name="T112" fmla="*/ 304 w 404"/>
                <a:gd name="T113" fmla="*/ 94 h 218"/>
                <a:gd name="T114" fmla="*/ 328 w 404"/>
                <a:gd name="T115" fmla="*/ 116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4" h="218">
                  <a:moveTo>
                    <a:pt x="310" y="162"/>
                  </a:moveTo>
                  <a:lnTo>
                    <a:pt x="310" y="162"/>
                  </a:lnTo>
                  <a:lnTo>
                    <a:pt x="306" y="164"/>
                  </a:lnTo>
                  <a:lnTo>
                    <a:pt x="300" y="166"/>
                  </a:lnTo>
                  <a:lnTo>
                    <a:pt x="300" y="166"/>
                  </a:lnTo>
                  <a:lnTo>
                    <a:pt x="296" y="164"/>
                  </a:lnTo>
                  <a:lnTo>
                    <a:pt x="290" y="162"/>
                  </a:lnTo>
                  <a:lnTo>
                    <a:pt x="290" y="162"/>
                  </a:lnTo>
                  <a:lnTo>
                    <a:pt x="290" y="168"/>
                  </a:lnTo>
                  <a:lnTo>
                    <a:pt x="288" y="172"/>
                  </a:lnTo>
                  <a:lnTo>
                    <a:pt x="286" y="176"/>
                  </a:lnTo>
                  <a:lnTo>
                    <a:pt x="282" y="180"/>
                  </a:lnTo>
                  <a:lnTo>
                    <a:pt x="282" y="180"/>
                  </a:lnTo>
                  <a:lnTo>
                    <a:pt x="276" y="182"/>
                  </a:lnTo>
                  <a:lnTo>
                    <a:pt x="272" y="184"/>
                  </a:lnTo>
                  <a:lnTo>
                    <a:pt x="272" y="184"/>
                  </a:lnTo>
                  <a:lnTo>
                    <a:pt x="262" y="180"/>
                  </a:lnTo>
                  <a:lnTo>
                    <a:pt x="258" y="178"/>
                  </a:lnTo>
                  <a:lnTo>
                    <a:pt x="256" y="174"/>
                  </a:lnTo>
                  <a:lnTo>
                    <a:pt x="252" y="170"/>
                  </a:lnTo>
                  <a:lnTo>
                    <a:pt x="252" y="170"/>
                  </a:lnTo>
                  <a:lnTo>
                    <a:pt x="250" y="178"/>
                  </a:lnTo>
                  <a:lnTo>
                    <a:pt x="248" y="182"/>
                  </a:lnTo>
                  <a:lnTo>
                    <a:pt x="244" y="186"/>
                  </a:lnTo>
                  <a:lnTo>
                    <a:pt x="244" y="186"/>
                  </a:lnTo>
                  <a:lnTo>
                    <a:pt x="238" y="188"/>
                  </a:lnTo>
                  <a:lnTo>
                    <a:pt x="234" y="188"/>
                  </a:lnTo>
                  <a:lnTo>
                    <a:pt x="234" y="188"/>
                  </a:lnTo>
                  <a:lnTo>
                    <a:pt x="232" y="188"/>
                  </a:lnTo>
                  <a:lnTo>
                    <a:pt x="232" y="188"/>
                  </a:lnTo>
                  <a:lnTo>
                    <a:pt x="230" y="188"/>
                  </a:lnTo>
                  <a:lnTo>
                    <a:pt x="230" y="188"/>
                  </a:lnTo>
                  <a:lnTo>
                    <a:pt x="228" y="188"/>
                  </a:lnTo>
                  <a:lnTo>
                    <a:pt x="228" y="188"/>
                  </a:lnTo>
                  <a:lnTo>
                    <a:pt x="226" y="188"/>
                  </a:lnTo>
                  <a:lnTo>
                    <a:pt x="222" y="188"/>
                  </a:lnTo>
                  <a:lnTo>
                    <a:pt x="222" y="188"/>
                  </a:lnTo>
                  <a:lnTo>
                    <a:pt x="222" y="176"/>
                  </a:lnTo>
                  <a:lnTo>
                    <a:pt x="222" y="176"/>
                  </a:lnTo>
                  <a:lnTo>
                    <a:pt x="216" y="166"/>
                  </a:lnTo>
                  <a:lnTo>
                    <a:pt x="208" y="158"/>
                  </a:lnTo>
                  <a:lnTo>
                    <a:pt x="208" y="158"/>
                  </a:lnTo>
                  <a:lnTo>
                    <a:pt x="200" y="156"/>
                  </a:lnTo>
                  <a:lnTo>
                    <a:pt x="192" y="154"/>
                  </a:lnTo>
                  <a:lnTo>
                    <a:pt x="192" y="154"/>
                  </a:lnTo>
                  <a:lnTo>
                    <a:pt x="190" y="154"/>
                  </a:lnTo>
                  <a:lnTo>
                    <a:pt x="190" y="154"/>
                  </a:lnTo>
                  <a:lnTo>
                    <a:pt x="186" y="146"/>
                  </a:lnTo>
                  <a:lnTo>
                    <a:pt x="178" y="142"/>
                  </a:lnTo>
                  <a:lnTo>
                    <a:pt x="178" y="142"/>
                  </a:lnTo>
                  <a:lnTo>
                    <a:pt x="170" y="138"/>
                  </a:lnTo>
                  <a:lnTo>
                    <a:pt x="162" y="138"/>
                  </a:lnTo>
                  <a:lnTo>
                    <a:pt x="162" y="138"/>
                  </a:lnTo>
                  <a:lnTo>
                    <a:pt x="160" y="138"/>
                  </a:lnTo>
                  <a:lnTo>
                    <a:pt x="160" y="138"/>
                  </a:lnTo>
                  <a:lnTo>
                    <a:pt x="156" y="130"/>
                  </a:lnTo>
                  <a:lnTo>
                    <a:pt x="148" y="124"/>
                  </a:lnTo>
                  <a:lnTo>
                    <a:pt x="148" y="124"/>
                  </a:lnTo>
                  <a:lnTo>
                    <a:pt x="142" y="122"/>
                  </a:lnTo>
                  <a:lnTo>
                    <a:pt x="134" y="120"/>
                  </a:lnTo>
                  <a:lnTo>
                    <a:pt x="134" y="120"/>
                  </a:lnTo>
                  <a:lnTo>
                    <a:pt x="126" y="122"/>
                  </a:lnTo>
                  <a:lnTo>
                    <a:pt x="118" y="124"/>
                  </a:lnTo>
                  <a:lnTo>
                    <a:pt x="112" y="130"/>
                  </a:lnTo>
                  <a:lnTo>
                    <a:pt x="106" y="136"/>
                  </a:lnTo>
                  <a:lnTo>
                    <a:pt x="102" y="144"/>
                  </a:lnTo>
                  <a:lnTo>
                    <a:pt x="80" y="132"/>
                  </a:lnTo>
                  <a:lnTo>
                    <a:pt x="80" y="132"/>
                  </a:lnTo>
                  <a:lnTo>
                    <a:pt x="76" y="128"/>
                  </a:lnTo>
                  <a:lnTo>
                    <a:pt x="74" y="124"/>
                  </a:lnTo>
                  <a:lnTo>
                    <a:pt x="72" y="120"/>
                  </a:lnTo>
                  <a:lnTo>
                    <a:pt x="74" y="114"/>
                  </a:lnTo>
                  <a:lnTo>
                    <a:pt x="92" y="46"/>
                  </a:lnTo>
                  <a:lnTo>
                    <a:pt x="92" y="46"/>
                  </a:lnTo>
                  <a:lnTo>
                    <a:pt x="94" y="42"/>
                  </a:lnTo>
                  <a:lnTo>
                    <a:pt x="98" y="38"/>
                  </a:lnTo>
                  <a:lnTo>
                    <a:pt x="102" y="36"/>
                  </a:lnTo>
                  <a:lnTo>
                    <a:pt x="106" y="36"/>
                  </a:lnTo>
                  <a:lnTo>
                    <a:pt x="140" y="34"/>
                  </a:lnTo>
                  <a:lnTo>
                    <a:pt x="138" y="38"/>
                  </a:lnTo>
                  <a:lnTo>
                    <a:pt x="138" y="38"/>
                  </a:lnTo>
                  <a:lnTo>
                    <a:pt x="134" y="46"/>
                  </a:lnTo>
                  <a:lnTo>
                    <a:pt x="132" y="52"/>
                  </a:lnTo>
                  <a:lnTo>
                    <a:pt x="132" y="60"/>
                  </a:lnTo>
                  <a:lnTo>
                    <a:pt x="134" y="66"/>
                  </a:lnTo>
                  <a:lnTo>
                    <a:pt x="134" y="66"/>
                  </a:lnTo>
                  <a:lnTo>
                    <a:pt x="136" y="72"/>
                  </a:lnTo>
                  <a:lnTo>
                    <a:pt x="140" y="78"/>
                  </a:lnTo>
                  <a:lnTo>
                    <a:pt x="144" y="84"/>
                  </a:lnTo>
                  <a:lnTo>
                    <a:pt x="150" y="88"/>
                  </a:lnTo>
                  <a:lnTo>
                    <a:pt x="150" y="88"/>
                  </a:lnTo>
                  <a:lnTo>
                    <a:pt x="158" y="92"/>
                  </a:lnTo>
                  <a:lnTo>
                    <a:pt x="168" y="92"/>
                  </a:lnTo>
                  <a:lnTo>
                    <a:pt x="168" y="92"/>
                  </a:lnTo>
                  <a:lnTo>
                    <a:pt x="178" y="92"/>
                  </a:lnTo>
                  <a:lnTo>
                    <a:pt x="186" y="88"/>
                  </a:lnTo>
                  <a:lnTo>
                    <a:pt x="194" y="82"/>
                  </a:lnTo>
                  <a:lnTo>
                    <a:pt x="198" y="74"/>
                  </a:lnTo>
                  <a:lnTo>
                    <a:pt x="212" y="52"/>
                  </a:lnTo>
                  <a:lnTo>
                    <a:pt x="288" y="92"/>
                  </a:lnTo>
                  <a:lnTo>
                    <a:pt x="288" y="92"/>
                  </a:lnTo>
                  <a:lnTo>
                    <a:pt x="290" y="94"/>
                  </a:lnTo>
                  <a:lnTo>
                    <a:pt x="294" y="98"/>
                  </a:lnTo>
                  <a:lnTo>
                    <a:pt x="294" y="98"/>
                  </a:lnTo>
                  <a:lnTo>
                    <a:pt x="294" y="100"/>
                  </a:lnTo>
                  <a:lnTo>
                    <a:pt x="294" y="100"/>
                  </a:lnTo>
                  <a:lnTo>
                    <a:pt x="296" y="100"/>
                  </a:lnTo>
                  <a:lnTo>
                    <a:pt x="318" y="136"/>
                  </a:lnTo>
                  <a:lnTo>
                    <a:pt x="318" y="136"/>
                  </a:lnTo>
                  <a:lnTo>
                    <a:pt x="320" y="144"/>
                  </a:lnTo>
                  <a:lnTo>
                    <a:pt x="320" y="150"/>
                  </a:lnTo>
                  <a:lnTo>
                    <a:pt x="316" y="158"/>
                  </a:lnTo>
                  <a:lnTo>
                    <a:pt x="310" y="162"/>
                  </a:lnTo>
                  <a:lnTo>
                    <a:pt x="310" y="162"/>
                  </a:lnTo>
                  <a:close/>
                  <a:moveTo>
                    <a:pt x="134" y="132"/>
                  </a:moveTo>
                  <a:lnTo>
                    <a:pt x="134" y="132"/>
                  </a:lnTo>
                  <a:lnTo>
                    <a:pt x="128" y="132"/>
                  </a:lnTo>
                  <a:lnTo>
                    <a:pt x="124" y="134"/>
                  </a:lnTo>
                  <a:lnTo>
                    <a:pt x="120" y="138"/>
                  </a:lnTo>
                  <a:lnTo>
                    <a:pt x="118" y="142"/>
                  </a:lnTo>
                  <a:lnTo>
                    <a:pt x="102" y="170"/>
                  </a:lnTo>
                  <a:lnTo>
                    <a:pt x="102" y="170"/>
                  </a:lnTo>
                  <a:lnTo>
                    <a:pt x="98" y="176"/>
                  </a:lnTo>
                  <a:lnTo>
                    <a:pt x="100" y="184"/>
                  </a:lnTo>
                  <a:lnTo>
                    <a:pt x="102" y="190"/>
                  </a:lnTo>
                  <a:lnTo>
                    <a:pt x="108" y="194"/>
                  </a:lnTo>
                  <a:lnTo>
                    <a:pt x="108" y="194"/>
                  </a:lnTo>
                  <a:lnTo>
                    <a:pt x="112" y="196"/>
                  </a:lnTo>
                  <a:lnTo>
                    <a:pt x="118" y="198"/>
                  </a:lnTo>
                  <a:lnTo>
                    <a:pt x="118" y="198"/>
                  </a:lnTo>
                  <a:lnTo>
                    <a:pt x="122" y="196"/>
                  </a:lnTo>
                  <a:lnTo>
                    <a:pt x="128" y="194"/>
                  </a:lnTo>
                  <a:lnTo>
                    <a:pt x="128" y="194"/>
                  </a:lnTo>
                  <a:lnTo>
                    <a:pt x="128" y="198"/>
                  </a:lnTo>
                  <a:lnTo>
                    <a:pt x="130" y="204"/>
                  </a:lnTo>
                  <a:lnTo>
                    <a:pt x="132" y="208"/>
                  </a:lnTo>
                  <a:lnTo>
                    <a:pt x="138" y="212"/>
                  </a:lnTo>
                  <a:lnTo>
                    <a:pt x="138" y="212"/>
                  </a:lnTo>
                  <a:lnTo>
                    <a:pt x="142" y="214"/>
                  </a:lnTo>
                  <a:lnTo>
                    <a:pt x="146" y="214"/>
                  </a:lnTo>
                  <a:lnTo>
                    <a:pt x="146" y="214"/>
                  </a:lnTo>
                  <a:lnTo>
                    <a:pt x="152" y="214"/>
                  </a:lnTo>
                  <a:lnTo>
                    <a:pt x="156" y="212"/>
                  </a:lnTo>
                  <a:lnTo>
                    <a:pt x="160" y="208"/>
                  </a:lnTo>
                  <a:lnTo>
                    <a:pt x="162" y="204"/>
                  </a:lnTo>
                  <a:lnTo>
                    <a:pt x="166" y="200"/>
                  </a:lnTo>
                  <a:lnTo>
                    <a:pt x="166" y="200"/>
                  </a:lnTo>
                  <a:lnTo>
                    <a:pt x="168" y="208"/>
                  </a:lnTo>
                  <a:lnTo>
                    <a:pt x="170" y="212"/>
                  </a:lnTo>
                  <a:lnTo>
                    <a:pt x="174" y="216"/>
                  </a:lnTo>
                  <a:lnTo>
                    <a:pt x="174" y="216"/>
                  </a:lnTo>
                  <a:lnTo>
                    <a:pt x="178" y="218"/>
                  </a:lnTo>
                  <a:lnTo>
                    <a:pt x="184" y="218"/>
                  </a:lnTo>
                  <a:lnTo>
                    <a:pt x="184" y="218"/>
                  </a:lnTo>
                  <a:lnTo>
                    <a:pt x="188" y="218"/>
                  </a:lnTo>
                  <a:lnTo>
                    <a:pt x="192" y="216"/>
                  </a:lnTo>
                  <a:lnTo>
                    <a:pt x="196" y="212"/>
                  </a:lnTo>
                  <a:lnTo>
                    <a:pt x="200" y="208"/>
                  </a:lnTo>
                  <a:lnTo>
                    <a:pt x="208" y="194"/>
                  </a:lnTo>
                  <a:lnTo>
                    <a:pt x="208" y="194"/>
                  </a:lnTo>
                  <a:lnTo>
                    <a:pt x="210" y="188"/>
                  </a:lnTo>
                  <a:lnTo>
                    <a:pt x="210" y="180"/>
                  </a:lnTo>
                  <a:lnTo>
                    <a:pt x="206" y="174"/>
                  </a:lnTo>
                  <a:lnTo>
                    <a:pt x="202" y="168"/>
                  </a:lnTo>
                  <a:lnTo>
                    <a:pt x="202" y="168"/>
                  </a:lnTo>
                  <a:lnTo>
                    <a:pt x="196" y="166"/>
                  </a:lnTo>
                  <a:lnTo>
                    <a:pt x="192" y="166"/>
                  </a:lnTo>
                  <a:lnTo>
                    <a:pt x="192" y="166"/>
                  </a:lnTo>
                  <a:lnTo>
                    <a:pt x="186" y="168"/>
                  </a:lnTo>
                  <a:lnTo>
                    <a:pt x="182" y="170"/>
                  </a:lnTo>
                  <a:lnTo>
                    <a:pt x="182" y="170"/>
                  </a:lnTo>
                  <a:lnTo>
                    <a:pt x="180" y="164"/>
                  </a:lnTo>
                  <a:lnTo>
                    <a:pt x="180" y="160"/>
                  </a:lnTo>
                  <a:lnTo>
                    <a:pt x="176" y="156"/>
                  </a:lnTo>
                  <a:lnTo>
                    <a:pt x="172" y="152"/>
                  </a:lnTo>
                  <a:lnTo>
                    <a:pt x="172" y="152"/>
                  </a:lnTo>
                  <a:lnTo>
                    <a:pt x="168" y="150"/>
                  </a:lnTo>
                  <a:lnTo>
                    <a:pt x="162" y="150"/>
                  </a:lnTo>
                  <a:lnTo>
                    <a:pt x="162" y="150"/>
                  </a:lnTo>
                  <a:lnTo>
                    <a:pt x="156" y="150"/>
                  </a:lnTo>
                  <a:lnTo>
                    <a:pt x="152" y="152"/>
                  </a:lnTo>
                  <a:lnTo>
                    <a:pt x="152" y="152"/>
                  </a:lnTo>
                  <a:lnTo>
                    <a:pt x="152" y="148"/>
                  </a:lnTo>
                  <a:lnTo>
                    <a:pt x="150" y="142"/>
                  </a:lnTo>
                  <a:lnTo>
                    <a:pt x="146" y="138"/>
                  </a:lnTo>
                  <a:lnTo>
                    <a:pt x="142" y="134"/>
                  </a:lnTo>
                  <a:lnTo>
                    <a:pt x="142" y="134"/>
                  </a:lnTo>
                  <a:lnTo>
                    <a:pt x="138" y="132"/>
                  </a:lnTo>
                  <a:lnTo>
                    <a:pt x="134" y="132"/>
                  </a:lnTo>
                  <a:close/>
                  <a:moveTo>
                    <a:pt x="378" y="0"/>
                  </a:moveTo>
                  <a:lnTo>
                    <a:pt x="316" y="18"/>
                  </a:lnTo>
                  <a:lnTo>
                    <a:pt x="366" y="184"/>
                  </a:lnTo>
                  <a:lnTo>
                    <a:pt x="386" y="178"/>
                  </a:lnTo>
                  <a:lnTo>
                    <a:pt x="386" y="178"/>
                  </a:lnTo>
                  <a:lnTo>
                    <a:pt x="394" y="160"/>
                  </a:lnTo>
                  <a:lnTo>
                    <a:pt x="398" y="140"/>
                  </a:lnTo>
                  <a:lnTo>
                    <a:pt x="402" y="118"/>
                  </a:lnTo>
                  <a:lnTo>
                    <a:pt x="404" y="96"/>
                  </a:lnTo>
                  <a:lnTo>
                    <a:pt x="404" y="96"/>
                  </a:lnTo>
                  <a:lnTo>
                    <a:pt x="402" y="70"/>
                  </a:lnTo>
                  <a:lnTo>
                    <a:pt x="398" y="46"/>
                  </a:lnTo>
                  <a:lnTo>
                    <a:pt x="390" y="22"/>
                  </a:lnTo>
                  <a:lnTo>
                    <a:pt x="378" y="0"/>
                  </a:lnTo>
                  <a:lnTo>
                    <a:pt x="378" y="0"/>
                  </a:lnTo>
                  <a:close/>
                  <a:moveTo>
                    <a:pt x="26" y="0"/>
                  </a:moveTo>
                  <a:lnTo>
                    <a:pt x="26" y="0"/>
                  </a:lnTo>
                  <a:lnTo>
                    <a:pt x="14" y="22"/>
                  </a:lnTo>
                  <a:lnTo>
                    <a:pt x="6" y="46"/>
                  </a:lnTo>
                  <a:lnTo>
                    <a:pt x="2" y="70"/>
                  </a:lnTo>
                  <a:lnTo>
                    <a:pt x="0" y="96"/>
                  </a:lnTo>
                  <a:lnTo>
                    <a:pt x="0" y="96"/>
                  </a:lnTo>
                  <a:lnTo>
                    <a:pt x="2" y="118"/>
                  </a:lnTo>
                  <a:lnTo>
                    <a:pt x="6" y="140"/>
                  </a:lnTo>
                  <a:lnTo>
                    <a:pt x="10" y="160"/>
                  </a:lnTo>
                  <a:lnTo>
                    <a:pt x="18" y="178"/>
                  </a:lnTo>
                  <a:lnTo>
                    <a:pt x="40" y="184"/>
                  </a:lnTo>
                  <a:lnTo>
                    <a:pt x="88" y="18"/>
                  </a:lnTo>
                  <a:lnTo>
                    <a:pt x="26" y="0"/>
                  </a:lnTo>
                  <a:close/>
                  <a:moveTo>
                    <a:pt x="90" y="164"/>
                  </a:moveTo>
                  <a:lnTo>
                    <a:pt x="96" y="154"/>
                  </a:lnTo>
                  <a:lnTo>
                    <a:pt x="74" y="142"/>
                  </a:lnTo>
                  <a:lnTo>
                    <a:pt x="74" y="142"/>
                  </a:lnTo>
                  <a:lnTo>
                    <a:pt x="70" y="138"/>
                  </a:lnTo>
                  <a:lnTo>
                    <a:pt x="68" y="142"/>
                  </a:lnTo>
                  <a:lnTo>
                    <a:pt x="68" y="142"/>
                  </a:lnTo>
                  <a:lnTo>
                    <a:pt x="64" y="150"/>
                  </a:lnTo>
                  <a:lnTo>
                    <a:pt x="66" y="158"/>
                  </a:lnTo>
                  <a:lnTo>
                    <a:pt x="68" y="164"/>
                  </a:lnTo>
                  <a:lnTo>
                    <a:pt x="74" y="170"/>
                  </a:lnTo>
                  <a:lnTo>
                    <a:pt x="74" y="170"/>
                  </a:lnTo>
                  <a:lnTo>
                    <a:pt x="80" y="172"/>
                  </a:lnTo>
                  <a:lnTo>
                    <a:pt x="84" y="172"/>
                  </a:lnTo>
                  <a:lnTo>
                    <a:pt x="84" y="172"/>
                  </a:lnTo>
                  <a:lnTo>
                    <a:pt x="88" y="172"/>
                  </a:lnTo>
                  <a:lnTo>
                    <a:pt x="88" y="172"/>
                  </a:lnTo>
                  <a:lnTo>
                    <a:pt x="90" y="164"/>
                  </a:lnTo>
                  <a:lnTo>
                    <a:pt x="90" y="164"/>
                  </a:lnTo>
                  <a:close/>
                  <a:moveTo>
                    <a:pt x="328" y="106"/>
                  </a:moveTo>
                  <a:lnTo>
                    <a:pt x="306" y="34"/>
                  </a:lnTo>
                  <a:lnTo>
                    <a:pt x="306" y="34"/>
                  </a:lnTo>
                  <a:lnTo>
                    <a:pt x="304" y="30"/>
                  </a:lnTo>
                  <a:lnTo>
                    <a:pt x="300" y="26"/>
                  </a:lnTo>
                  <a:lnTo>
                    <a:pt x="296" y="24"/>
                  </a:lnTo>
                  <a:lnTo>
                    <a:pt x="292" y="22"/>
                  </a:lnTo>
                  <a:lnTo>
                    <a:pt x="230" y="8"/>
                  </a:lnTo>
                  <a:lnTo>
                    <a:pt x="230" y="8"/>
                  </a:lnTo>
                  <a:lnTo>
                    <a:pt x="230" y="8"/>
                  </a:lnTo>
                  <a:lnTo>
                    <a:pt x="194" y="2"/>
                  </a:lnTo>
                  <a:lnTo>
                    <a:pt x="194" y="2"/>
                  </a:lnTo>
                  <a:lnTo>
                    <a:pt x="192" y="2"/>
                  </a:lnTo>
                  <a:lnTo>
                    <a:pt x="192" y="2"/>
                  </a:lnTo>
                  <a:lnTo>
                    <a:pt x="192" y="2"/>
                  </a:lnTo>
                  <a:lnTo>
                    <a:pt x="192" y="2"/>
                  </a:lnTo>
                  <a:lnTo>
                    <a:pt x="192" y="0"/>
                  </a:lnTo>
                  <a:lnTo>
                    <a:pt x="190" y="0"/>
                  </a:lnTo>
                  <a:lnTo>
                    <a:pt x="190" y="0"/>
                  </a:lnTo>
                  <a:lnTo>
                    <a:pt x="190" y="0"/>
                  </a:lnTo>
                  <a:lnTo>
                    <a:pt x="188" y="0"/>
                  </a:lnTo>
                  <a:lnTo>
                    <a:pt x="188" y="0"/>
                  </a:lnTo>
                  <a:lnTo>
                    <a:pt x="182" y="2"/>
                  </a:lnTo>
                  <a:lnTo>
                    <a:pt x="176" y="4"/>
                  </a:lnTo>
                  <a:lnTo>
                    <a:pt x="170" y="8"/>
                  </a:lnTo>
                  <a:lnTo>
                    <a:pt x="166" y="12"/>
                  </a:lnTo>
                  <a:lnTo>
                    <a:pt x="148" y="44"/>
                  </a:lnTo>
                  <a:lnTo>
                    <a:pt x="148" y="44"/>
                  </a:lnTo>
                  <a:lnTo>
                    <a:pt x="144" y="54"/>
                  </a:lnTo>
                  <a:lnTo>
                    <a:pt x="146" y="62"/>
                  </a:lnTo>
                  <a:lnTo>
                    <a:pt x="150" y="72"/>
                  </a:lnTo>
                  <a:lnTo>
                    <a:pt x="156" y="78"/>
                  </a:lnTo>
                  <a:lnTo>
                    <a:pt x="156" y="78"/>
                  </a:lnTo>
                  <a:lnTo>
                    <a:pt x="162" y="80"/>
                  </a:lnTo>
                  <a:lnTo>
                    <a:pt x="168" y="80"/>
                  </a:lnTo>
                  <a:lnTo>
                    <a:pt x="168" y="80"/>
                  </a:lnTo>
                  <a:lnTo>
                    <a:pt x="174" y="80"/>
                  </a:lnTo>
                  <a:lnTo>
                    <a:pt x="180" y="78"/>
                  </a:lnTo>
                  <a:lnTo>
                    <a:pt x="184" y="74"/>
                  </a:lnTo>
                  <a:lnTo>
                    <a:pt x="188" y="68"/>
                  </a:lnTo>
                  <a:lnTo>
                    <a:pt x="208" y="36"/>
                  </a:lnTo>
                  <a:lnTo>
                    <a:pt x="292" y="82"/>
                  </a:lnTo>
                  <a:lnTo>
                    <a:pt x="292" y="82"/>
                  </a:lnTo>
                  <a:lnTo>
                    <a:pt x="298" y="86"/>
                  </a:lnTo>
                  <a:lnTo>
                    <a:pt x="304" y="90"/>
                  </a:lnTo>
                  <a:lnTo>
                    <a:pt x="304" y="90"/>
                  </a:lnTo>
                  <a:lnTo>
                    <a:pt x="304" y="94"/>
                  </a:lnTo>
                  <a:lnTo>
                    <a:pt x="304" y="94"/>
                  </a:lnTo>
                  <a:lnTo>
                    <a:pt x="306" y="94"/>
                  </a:lnTo>
                  <a:lnTo>
                    <a:pt x="324" y="124"/>
                  </a:lnTo>
                  <a:lnTo>
                    <a:pt x="324" y="124"/>
                  </a:lnTo>
                  <a:lnTo>
                    <a:pt x="326" y="120"/>
                  </a:lnTo>
                  <a:lnTo>
                    <a:pt x="328" y="116"/>
                  </a:lnTo>
                  <a:lnTo>
                    <a:pt x="330" y="110"/>
                  </a:lnTo>
                  <a:lnTo>
                    <a:pt x="328" y="106"/>
                  </a:lnTo>
                  <a:lnTo>
                    <a:pt x="328" y="106"/>
                  </a:lnTo>
                  <a:close/>
                </a:path>
              </a:pathLst>
            </a:custGeom>
            <a:solidFill>
              <a:schemeClr val="accent4">
                <a:lumMod val="50000"/>
              </a:schemeClr>
            </a:solidFill>
            <a:ln>
              <a:noFill/>
            </a:ln>
            <a:extLst/>
          </p:spPr>
          <p:txBody>
            <a:bodyPr vert="horz" wrap="square" lIns="82935" tIns="41468" rIns="82935" bIns="41468" numCol="1" anchor="t" anchorCtr="0" compatLnSpc="1">
              <a:prstTxWarp prst="textNoShape">
                <a:avLst/>
              </a:prstTxWarp>
            </a:bodyPr>
            <a:lstStyle/>
            <a:p>
              <a:endParaRPr lang="en-GB" sz="1633">
                <a:latin typeface="+mj-lt"/>
              </a:endParaRPr>
            </a:p>
          </p:txBody>
        </p:sp>
        <p:sp>
          <p:nvSpPr>
            <p:cNvPr id="4008" name="TextBox 4007"/>
            <p:cNvSpPr txBox="1"/>
            <p:nvPr/>
          </p:nvSpPr>
          <p:spPr>
            <a:xfrm rot="3885720">
              <a:off x="3704572" y="4082806"/>
              <a:ext cx="1739491" cy="1623525"/>
            </a:xfrm>
            <a:prstGeom prst="rect">
              <a:avLst/>
            </a:prstGeom>
            <a:noFill/>
          </p:spPr>
          <p:txBody>
            <a:bodyPr spcFirstLastPara="1" wrap="square" lIns="0" tIns="0" rIns="0" bIns="0" numCol="1" rtlCol="0">
              <a:prstTxWarp prst="textArchDown">
                <a:avLst/>
              </a:prstTxWarp>
              <a:noAutofit/>
            </a:bodyPr>
            <a:lstStyle/>
            <a:p>
              <a:pPr algn="ctr">
                <a:spcAft>
                  <a:spcPts val="816"/>
                </a:spcAft>
              </a:pPr>
              <a:r>
                <a:rPr lang="en-GB" sz="2540" b="1" dirty="0">
                  <a:solidFill>
                    <a:schemeClr val="bg2"/>
                  </a:solidFill>
                  <a:latin typeface="+mj-lt"/>
                </a:rPr>
                <a:t>03</a:t>
              </a:r>
            </a:p>
          </p:txBody>
        </p:sp>
        <p:sp>
          <p:nvSpPr>
            <p:cNvPr id="4009" name="Freeform 4983"/>
            <p:cNvSpPr>
              <a:spLocks noEditPoints="1"/>
            </p:cNvSpPr>
            <p:nvPr/>
          </p:nvSpPr>
          <p:spPr bwMode="auto">
            <a:xfrm>
              <a:off x="4475944" y="4280732"/>
              <a:ext cx="406879" cy="382686"/>
            </a:xfrm>
            <a:custGeom>
              <a:avLst/>
              <a:gdLst>
                <a:gd name="T0" fmla="*/ 168 w 370"/>
                <a:gd name="T1" fmla="*/ 282 h 348"/>
                <a:gd name="T2" fmla="*/ 252 w 370"/>
                <a:gd name="T3" fmla="*/ 272 h 348"/>
                <a:gd name="T4" fmla="*/ 304 w 370"/>
                <a:gd name="T5" fmla="*/ 204 h 348"/>
                <a:gd name="T6" fmla="*/ 312 w 370"/>
                <a:gd name="T7" fmla="*/ 168 h 348"/>
                <a:gd name="T8" fmla="*/ 318 w 370"/>
                <a:gd name="T9" fmla="*/ 166 h 348"/>
                <a:gd name="T10" fmla="*/ 328 w 370"/>
                <a:gd name="T11" fmla="*/ 176 h 348"/>
                <a:gd name="T12" fmla="*/ 314 w 370"/>
                <a:gd name="T13" fmla="*/ 234 h 348"/>
                <a:gd name="T14" fmla="*/ 274 w 370"/>
                <a:gd name="T15" fmla="*/ 282 h 348"/>
                <a:gd name="T16" fmla="*/ 214 w 370"/>
                <a:gd name="T17" fmla="*/ 306 h 348"/>
                <a:gd name="T18" fmla="*/ 164 w 370"/>
                <a:gd name="T19" fmla="*/ 302 h 348"/>
                <a:gd name="T20" fmla="*/ 126 w 370"/>
                <a:gd name="T21" fmla="*/ 282 h 348"/>
                <a:gd name="T22" fmla="*/ 134 w 370"/>
                <a:gd name="T23" fmla="*/ 270 h 348"/>
                <a:gd name="T24" fmla="*/ 174 w 370"/>
                <a:gd name="T25" fmla="*/ 262 h 348"/>
                <a:gd name="T26" fmla="*/ 220 w 370"/>
                <a:gd name="T27" fmla="*/ 262 h 348"/>
                <a:gd name="T28" fmla="*/ 268 w 370"/>
                <a:gd name="T29" fmla="*/ 230 h 348"/>
                <a:gd name="T30" fmla="*/ 286 w 370"/>
                <a:gd name="T31" fmla="*/ 176 h 348"/>
                <a:gd name="T32" fmla="*/ 276 w 370"/>
                <a:gd name="T33" fmla="*/ 166 h 348"/>
                <a:gd name="T34" fmla="*/ 266 w 370"/>
                <a:gd name="T35" fmla="*/ 176 h 348"/>
                <a:gd name="T36" fmla="*/ 252 w 370"/>
                <a:gd name="T37" fmla="*/ 218 h 348"/>
                <a:gd name="T38" fmla="*/ 206 w 370"/>
                <a:gd name="T39" fmla="*/ 244 h 348"/>
                <a:gd name="T40" fmla="*/ 162 w 370"/>
                <a:gd name="T41" fmla="*/ 236 h 348"/>
                <a:gd name="T42" fmla="*/ 148 w 370"/>
                <a:gd name="T43" fmla="*/ 238 h 348"/>
                <a:gd name="T44" fmla="*/ 152 w 370"/>
                <a:gd name="T45" fmla="*/ 252 h 348"/>
                <a:gd name="T46" fmla="*/ 232 w 370"/>
                <a:gd name="T47" fmla="*/ 126 h 348"/>
                <a:gd name="T48" fmla="*/ 336 w 370"/>
                <a:gd name="T49" fmla="*/ 72 h 348"/>
                <a:gd name="T50" fmla="*/ 340 w 370"/>
                <a:gd name="T51" fmla="*/ 6 h 348"/>
                <a:gd name="T52" fmla="*/ 232 w 370"/>
                <a:gd name="T53" fmla="*/ 56 h 348"/>
                <a:gd name="T54" fmla="*/ 228 w 370"/>
                <a:gd name="T55" fmla="*/ 116 h 348"/>
                <a:gd name="T56" fmla="*/ 116 w 370"/>
                <a:gd name="T57" fmla="*/ 106 h 348"/>
                <a:gd name="T58" fmla="*/ 114 w 370"/>
                <a:gd name="T59" fmla="*/ 72 h 348"/>
                <a:gd name="T60" fmla="*/ 136 w 370"/>
                <a:gd name="T61" fmla="*/ 54 h 348"/>
                <a:gd name="T62" fmla="*/ 168 w 370"/>
                <a:gd name="T63" fmla="*/ 60 h 348"/>
                <a:gd name="T64" fmla="*/ 228 w 370"/>
                <a:gd name="T65" fmla="*/ 158 h 348"/>
                <a:gd name="T66" fmla="*/ 222 w 370"/>
                <a:gd name="T67" fmla="*/ 192 h 348"/>
                <a:gd name="T68" fmla="*/ 194 w 370"/>
                <a:gd name="T69" fmla="*/ 206 h 348"/>
                <a:gd name="T70" fmla="*/ 162 w 370"/>
                <a:gd name="T71" fmla="*/ 188 h 348"/>
                <a:gd name="T72" fmla="*/ 184 w 370"/>
                <a:gd name="T73" fmla="*/ 180 h 348"/>
                <a:gd name="T74" fmla="*/ 204 w 370"/>
                <a:gd name="T75" fmla="*/ 180 h 348"/>
                <a:gd name="T76" fmla="*/ 204 w 370"/>
                <a:gd name="T77" fmla="*/ 160 h 348"/>
                <a:gd name="T78" fmla="*/ 184 w 370"/>
                <a:gd name="T79" fmla="*/ 160 h 348"/>
                <a:gd name="T80" fmla="*/ 114 w 370"/>
                <a:gd name="T81" fmla="*/ 142 h 348"/>
                <a:gd name="T82" fmla="*/ 104 w 370"/>
                <a:gd name="T83" fmla="*/ 132 h 348"/>
                <a:gd name="T84" fmla="*/ 0 w 370"/>
                <a:gd name="T85" fmla="*/ 196 h 348"/>
                <a:gd name="T86" fmla="*/ 4 w 370"/>
                <a:gd name="T87" fmla="*/ 256 h 348"/>
                <a:gd name="T88" fmla="*/ 108 w 370"/>
                <a:gd name="T89" fmla="*/ 202 h 348"/>
                <a:gd name="T90" fmla="*/ 360 w 370"/>
                <a:gd name="T91" fmla="*/ 166 h 348"/>
                <a:gd name="T92" fmla="*/ 350 w 370"/>
                <a:gd name="T93" fmla="*/ 176 h 348"/>
                <a:gd name="T94" fmla="*/ 334 w 370"/>
                <a:gd name="T95" fmla="*/ 244 h 348"/>
                <a:gd name="T96" fmla="*/ 286 w 370"/>
                <a:gd name="T97" fmla="*/ 300 h 348"/>
                <a:gd name="T98" fmla="*/ 232 w 370"/>
                <a:gd name="T99" fmla="*/ 324 h 348"/>
                <a:gd name="T100" fmla="*/ 158 w 370"/>
                <a:gd name="T101" fmla="*/ 324 h 348"/>
                <a:gd name="T102" fmla="*/ 116 w 370"/>
                <a:gd name="T103" fmla="*/ 306 h 348"/>
                <a:gd name="T104" fmla="*/ 106 w 370"/>
                <a:gd name="T105" fmla="*/ 316 h 348"/>
                <a:gd name="T106" fmla="*/ 130 w 370"/>
                <a:gd name="T107" fmla="*/ 336 h 348"/>
                <a:gd name="T108" fmla="*/ 198 w 370"/>
                <a:gd name="T109" fmla="*/ 348 h 348"/>
                <a:gd name="T110" fmla="*/ 284 w 370"/>
                <a:gd name="T111" fmla="*/ 326 h 348"/>
                <a:gd name="T112" fmla="*/ 344 w 370"/>
                <a:gd name="T113" fmla="*/ 266 h 348"/>
                <a:gd name="T114" fmla="*/ 368 w 370"/>
                <a:gd name="T115" fmla="*/ 198 h 348"/>
                <a:gd name="T116" fmla="*/ 364 w 370"/>
                <a:gd name="T117" fmla="*/ 16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70" h="348">
                  <a:moveTo>
                    <a:pt x="142" y="272"/>
                  </a:moveTo>
                  <a:lnTo>
                    <a:pt x="142" y="272"/>
                  </a:lnTo>
                  <a:lnTo>
                    <a:pt x="154" y="278"/>
                  </a:lnTo>
                  <a:lnTo>
                    <a:pt x="168" y="282"/>
                  </a:lnTo>
                  <a:lnTo>
                    <a:pt x="168" y="282"/>
                  </a:lnTo>
                  <a:lnTo>
                    <a:pt x="190" y="286"/>
                  </a:lnTo>
                  <a:lnTo>
                    <a:pt x="212" y="286"/>
                  </a:lnTo>
                  <a:lnTo>
                    <a:pt x="232" y="280"/>
                  </a:lnTo>
                  <a:lnTo>
                    <a:pt x="252" y="272"/>
                  </a:lnTo>
                  <a:lnTo>
                    <a:pt x="252" y="272"/>
                  </a:lnTo>
                  <a:lnTo>
                    <a:pt x="270" y="258"/>
                  </a:lnTo>
                  <a:lnTo>
                    <a:pt x="286" y="242"/>
                  </a:lnTo>
                  <a:lnTo>
                    <a:pt x="296" y="224"/>
                  </a:lnTo>
                  <a:lnTo>
                    <a:pt x="304" y="204"/>
                  </a:lnTo>
                  <a:lnTo>
                    <a:pt x="304" y="204"/>
                  </a:lnTo>
                  <a:lnTo>
                    <a:pt x="308" y="190"/>
                  </a:lnTo>
                  <a:lnTo>
                    <a:pt x="308" y="176"/>
                  </a:lnTo>
                  <a:lnTo>
                    <a:pt x="308" y="176"/>
                  </a:lnTo>
                  <a:lnTo>
                    <a:pt x="308" y="172"/>
                  </a:lnTo>
                  <a:lnTo>
                    <a:pt x="312" y="168"/>
                  </a:lnTo>
                  <a:lnTo>
                    <a:pt x="314" y="166"/>
                  </a:lnTo>
                  <a:lnTo>
                    <a:pt x="318" y="166"/>
                  </a:lnTo>
                  <a:lnTo>
                    <a:pt x="318" y="166"/>
                  </a:lnTo>
                  <a:lnTo>
                    <a:pt x="318" y="166"/>
                  </a:lnTo>
                  <a:lnTo>
                    <a:pt x="318" y="166"/>
                  </a:lnTo>
                  <a:lnTo>
                    <a:pt x="322" y="166"/>
                  </a:lnTo>
                  <a:lnTo>
                    <a:pt x="326" y="168"/>
                  </a:lnTo>
                  <a:lnTo>
                    <a:pt x="328" y="172"/>
                  </a:lnTo>
                  <a:lnTo>
                    <a:pt x="328" y="176"/>
                  </a:lnTo>
                  <a:lnTo>
                    <a:pt x="328" y="176"/>
                  </a:lnTo>
                  <a:lnTo>
                    <a:pt x="328" y="192"/>
                  </a:lnTo>
                  <a:lnTo>
                    <a:pt x="324" y="210"/>
                  </a:lnTo>
                  <a:lnTo>
                    <a:pt x="324" y="210"/>
                  </a:lnTo>
                  <a:lnTo>
                    <a:pt x="320" y="222"/>
                  </a:lnTo>
                  <a:lnTo>
                    <a:pt x="314" y="234"/>
                  </a:lnTo>
                  <a:lnTo>
                    <a:pt x="308" y="244"/>
                  </a:lnTo>
                  <a:lnTo>
                    <a:pt x="302" y="254"/>
                  </a:lnTo>
                  <a:lnTo>
                    <a:pt x="292" y="264"/>
                  </a:lnTo>
                  <a:lnTo>
                    <a:pt x="284" y="274"/>
                  </a:lnTo>
                  <a:lnTo>
                    <a:pt x="274" y="282"/>
                  </a:lnTo>
                  <a:lnTo>
                    <a:pt x="262" y="288"/>
                  </a:lnTo>
                  <a:lnTo>
                    <a:pt x="262" y="288"/>
                  </a:lnTo>
                  <a:lnTo>
                    <a:pt x="248" y="296"/>
                  </a:lnTo>
                  <a:lnTo>
                    <a:pt x="230" y="302"/>
                  </a:lnTo>
                  <a:lnTo>
                    <a:pt x="214" y="306"/>
                  </a:lnTo>
                  <a:lnTo>
                    <a:pt x="198" y="306"/>
                  </a:lnTo>
                  <a:lnTo>
                    <a:pt x="198" y="306"/>
                  </a:lnTo>
                  <a:lnTo>
                    <a:pt x="180" y="306"/>
                  </a:lnTo>
                  <a:lnTo>
                    <a:pt x="164" y="302"/>
                  </a:lnTo>
                  <a:lnTo>
                    <a:pt x="164" y="302"/>
                  </a:lnTo>
                  <a:lnTo>
                    <a:pt x="146" y="296"/>
                  </a:lnTo>
                  <a:lnTo>
                    <a:pt x="132" y="288"/>
                  </a:lnTo>
                  <a:lnTo>
                    <a:pt x="132" y="288"/>
                  </a:lnTo>
                  <a:lnTo>
                    <a:pt x="128" y="286"/>
                  </a:lnTo>
                  <a:lnTo>
                    <a:pt x="126" y="282"/>
                  </a:lnTo>
                  <a:lnTo>
                    <a:pt x="126" y="278"/>
                  </a:lnTo>
                  <a:lnTo>
                    <a:pt x="128" y="276"/>
                  </a:lnTo>
                  <a:lnTo>
                    <a:pt x="128" y="276"/>
                  </a:lnTo>
                  <a:lnTo>
                    <a:pt x="130" y="272"/>
                  </a:lnTo>
                  <a:lnTo>
                    <a:pt x="134" y="270"/>
                  </a:lnTo>
                  <a:lnTo>
                    <a:pt x="138" y="270"/>
                  </a:lnTo>
                  <a:lnTo>
                    <a:pt x="142" y="272"/>
                  </a:lnTo>
                  <a:lnTo>
                    <a:pt x="142" y="272"/>
                  </a:lnTo>
                  <a:close/>
                  <a:moveTo>
                    <a:pt x="174" y="262"/>
                  </a:moveTo>
                  <a:lnTo>
                    <a:pt x="174" y="262"/>
                  </a:lnTo>
                  <a:lnTo>
                    <a:pt x="186" y="264"/>
                  </a:lnTo>
                  <a:lnTo>
                    <a:pt x="198" y="264"/>
                  </a:lnTo>
                  <a:lnTo>
                    <a:pt x="198" y="264"/>
                  </a:lnTo>
                  <a:lnTo>
                    <a:pt x="208" y="264"/>
                  </a:lnTo>
                  <a:lnTo>
                    <a:pt x="220" y="262"/>
                  </a:lnTo>
                  <a:lnTo>
                    <a:pt x="232" y="258"/>
                  </a:lnTo>
                  <a:lnTo>
                    <a:pt x="242" y="252"/>
                  </a:lnTo>
                  <a:lnTo>
                    <a:pt x="242" y="252"/>
                  </a:lnTo>
                  <a:lnTo>
                    <a:pt x="256" y="242"/>
                  </a:lnTo>
                  <a:lnTo>
                    <a:pt x="268" y="230"/>
                  </a:lnTo>
                  <a:lnTo>
                    <a:pt x="276" y="214"/>
                  </a:lnTo>
                  <a:lnTo>
                    <a:pt x="284" y="198"/>
                  </a:lnTo>
                  <a:lnTo>
                    <a:pt x="284" y="198"/>
                  </a:lnTo>
                  <a:lnTo>
                    <a:pt x="286" y="186"/>
                  </a:lnTo>
                  <a:lnTo>
                    <a:pt x="286" y="176"/>
                  </a:lnTo>
                  <a:lnTo>
                    <a:pt x="286" y="176"/>
                  </a:lnTo>
                  <a:lnTo>
                    <a:pt x="286" y="172"/>
                  </a:lnTo>
                  <a:lnTo>
                    <a:pt x="284" y="168"/>
                  </a:lnTo>
                  <a:lnTo>
                    <a:pt x="280" y="166"/>
                  </a:lnTo>
                  <a:lnTo>
                    <a:pt x="276" y="166"/>
                  </a:lnTo>
                  <a:lnTo>
                    <a:pt x="276" y="166"/>
                  </a:lnTo>
                  <a:lnTo>
                    <a:pt x="272" y="166"/>
                  </a:lnTo>
                  <a:lnTo>
                    <a:pt x="270" y="168"/>
                  </a:lnTo>
                  <a:lnTo>
                    <a:pt x="266" y="172"/>
                  </a:lnTo>
                  <a:lnTo>
                    <a:pt x="266" y="176"/>
                  </a:lnTo>
                  <a:lnTo>
                    <a:pt x="266" y="176"/>
                  </a:lnTo>
                  <a:lnTo>
                    <a:pt x="264" y="192"/>
                  </a:lnTo>
                  <a:lnTo>
                    <a:pt x="264" y="192"/>
                  </a:lnTo>
                  <a:lnTo>
                    <a:pt x="258" y="206"/>
                  </a:lnTo>
                  <a:lnTo>
                    <a:pt x="252" y="218"/>
                  </a:lnTo>
                  <a:lnTo>
                    <a:pt x="242" y="228"/>
                  </a:lnTo>
                  <a:lnTo>
                    <a:pt x="232" y="234"/>
                  </a:lnTo>
                  <a:lnTo>
                    <a:pt x="232" y="234"/>
                  </a:lnTo>
                  <a:lnTo>
                    <a:pt x="220" y="240"/>
                  </a:lnTo>
                  <a:lnTo>
                    <a:pt x="206" y="244"/>
                  </a:lnTo>
                  <a:lnTo>
                    <a:pt x="192" y="244"/>
                  </a:lnTo>
                  <a:lnTo>
                    <a:pt x="180" y="242"/>
                  </a:lnTo>
                  <a:lnTo>
                    <a:pt x="180" y="242"/>
                  </a:lnTo>
                  <a:lnTo>
                    <a:pt x="162" y="236"/>
                  </a:lnTo>
                  <a:lnTo>
                    <a:pt x="162" y="236"/>
                  </a:lnTo>
                  <a:lnTo>
                    <a:pt x="158" y="234"/>
                  </a:lnTo>
                  <a:lnTo>
                    <a:pt x="154" y="234"/>
                  </a:lnTo>
                  <a:lnTo>
                    <a:pt x="152" y="236"/>
                  </a:lnTo>
                  <a:lnTo>
                    <a:pt x="148" y="238"/>
                  </a:lnTo>
                  <a:lnTo>
                    <a:pt x="148" y="238"/>
                  </a:lnTo>
                  <a:lnTo>
                    <a:pt x="148" y="242"/>
                  </a:lnTo>
                  <a:lnTo>
                    <a:pt x="148" y="246"/>
                  </a:lnTo>
                  <a:lnTo>
                    <a:pt x="150" y="250"/>
                  </a:lnTo>
                  <a:lnTo>
                    <a:pt x="152" y="252"/>
                  </a:lnTo>
                  <a:lnTo>
                    <a:pt x="152" y="252"/>
                  </a:lnTo>
                  <a:lnTo>
                    <a:pt x="162" y="258"/>
                  </a:lnTo>
                  <a:lnTo>
                    <a:pt x="174" y="262"/>
                  </a:lnTo>
                  <a:lnTo>
                    <a:pt x="174" y="262"/>
                  </a:lnTo>
                  <a:close/>
                  <a:moveTo>
                    <a:pt x="232" y="126"/>
                  </a:moveTo>
                  <a:lnTo>
                    <a:pt x="232" y="126"/>
                  </a:lnTo>
                  <a:lnTo>
                    <a:pt x="238" y="126"/>
                  </a:lnTo>
                  <a:lnTo>
                    <a:pt x="238" y="126"/>
                  </a:lnTo>
                  <a:lnTo>
                    <a:pt x="242" y="126"/>
                  </a:lnTo>
                  <a:lnTo>
                    <a:pt x="336" y="72"/>
                  </a:lnTo>
                  <a:lnTo>
                    <a:pt x="336" y="72"/>
                  </a:lnTo>
                  <a:lnTo>
                    <a:pt x="340" y="68"/>
                  </a:lnTo>
                  <a:lnTo>
                    <a:pt x="342" y="62"/>
                  </a:lnTo>
                  <a:lnTo>
                    <a:pt x="342" y="10"/>
                  </a:lnTo>
                  <a:lnTo>
                    <a:pt x="342" y="10"/>
                  </a:lnTo>
                  <a:lnTo>
                    <a:pt x="340" y="6"/>
                  </a:lnTo>
                  <a:lnTo>
                    <a:pt x="336" y="2"/>
                  </a:lnTo>
                  <a:lnTo>
                    <a:pt x="336" y="2"/>
                  </a:lnTo>
                  <a:lnTo>
                    <a:pt x="332" y="0"/>
                  </a:lnTo>
                  <a:lnTo>
                    <a:pt x="326" y="2"/>
                  </a:lnTo>
                  <a:lnTo>
                    <a:pt x="232" y="56"/>
                  </a:lnTo>
                  <a:lnTo>
                    <a:pt x="232" y="56"/>
                  </a:lnTo>
                  <a:lnTo>
                    <a:pt x="230" y="60"/>
                  </a:lnTo>
                  <a:lnTo>
                    <a:pt x="228" y="64"/>
                  </a:lnTo>
                  <a:lnTo>
                    <a:pt x="228" y="116"/>
                  </a:lnTo>
                  <a:lnTo>
                    <a:pt x="228" y="116"/>
                  </a:lnTo>
                  <a:lnTo>
                    <a:pt x="230" y="122"/>
                  </a:lnTo>
                  <a:lnTo>
                    <a:pt x="232" y="126"/>
                  </a:lnTo>
                  <a:lnTo>
                    <a:pt x="232" y="126"/>
                  </a:lnTo>
                  <a:close/>
                  <a:moveTo>
                    <a:pt x="116" y="106"/>
                  </a:moveTo>
                  <a:lnTo>
                    <a:pt x="116" y="106"/>
                  </a:lnTo>
                  <a:lnTo>
                    <a:pt x="112" y="100"/>
                  </a:lnTo>
                  <a:lnTo>
                    <a:pt x="112" y="94"/>
                  </a:lnTo>
                  <a:lnTo>
                    <a:pt x="112" y="86"/>
                  </a:lnTo>
                  <a:lnTo>
                    <a:pt x="112" y="80"/>
                  </a:lnTo>
                  <a:lnTo>
                    <a:pt x="114" y="72"/>
                  </a:lnTo>
                  <a:lnTo>
                    <a:pt x="118" y="66"/>
                  </a:lnTo>
                  <a:lnTo>
                    <a:pt x="124" y="62"/>
                  </a:lnTo>
                  <a:lnTo>
                    <a:pt x="130" y="58"/>
                  </a:lnTo>
                  <a:lnTo>
                    <a:pt x="130" y="58"/>
                  </a:lnTo>
                  <a:lnTo>
                    <a:pt x="136" y="54"/>
                  </a:lnTo>
                  <a:lnTo>
                    <a:pt x="142" y="52"/>
                  </a:lnTo>
                  <a:lnTo>
                    <a:pt x="150" y="52"/>
                  </a:lnTo>
                  <a:lnTo>
                    <a:pt x="156" y="54"/>
                  </a:lnTo>
                  <a:lnTo>
                    <a:pt x="162" y="56"/>
                  </a:lnTo>
                  <a:lnTo>
                    <a:pt x="168" y="60"/>
                  </a:lnTo>
                  <a:lnTo>
                    <a:pt x="174" y="64"/>
                  </a:lnTo>
                  <a:lnTo>
                    <a:pt x="178" y="70"/>
                  </a:lnTo>
                  <a:lnTo>
                    <a:pt x="226" y="152"/>
                  </a:lnTo>
                  <a:lnTo>
                    <a:pt x="226" y="152"/>
                  </a:lnTo>
                  <a:lnTo>
                    <a:pt x="228" y="158"/>
                  </a:lnTo>
                  <a:lnTo>
                    <a:pt x="230" y="166"/>
                  </a:lnTo>
                  <a:lnTo>
                    <a:pt x="230" y="172"/>
                  </a:lnTo>
                  <a:lnTo>
                    <a:pt x="228" y="180"/>
                  </a:lnTo>
                  <a:lnTo>
                    <a:pt x="226" y="186"/>
                  </a:lnTo>
                  <a:lnTo>
                    <a:pt x="222" y="192"/>
                  </a:lnTo>
                  <a:lnTo>
                    <a:pt x="218" y="196"/>
                  </a:lnTo>
                  <a:lnTo>
                    <a:pt x="212" y="202"/>
                  </a:lnTo>
                  <a:lnTo>
                    <a:pt x="212" y="202"/>
                  </a:lnTo>
                  <a:lnTo>
                    <a:pt x="204" y="204"/>
                  </a:lnTo>
                  <a:lnTo>
                    <a:pt x="194" y="206"/>
                  </a:lnTo>
                  <a:lnTo>
                    <a:pt x="194" y="206"/>
                  </a:lnTo>
                  <a:lnTo>
                    <a:pt x="184" y="204"/>
                  </a:lnTo>
                  <a:lnTo>
                    <a:pt x="176" y="202"/>
                  </a:lnTo>
                  <a:lnTo>
                    <a:pt x="168" y="196"/>
                  </a:lnTo>
                  <a:lnTo>
                    <a:pt x="162" y="188"/>
                  </a:lnTo>
                  <a:lnTo>
                    <a:pt x="116" y="106"/>
                  </a:lnTo>
                  <a:close/>
                  <a:moveTo>
                    <a:pt x="180" y="170"/>
                  </a:moveTo>
                  <a:lnTo>
                    <a:pt x="180" y="170"/>
                  </a:lnTo>
                  <a:lnTo>
                    <a:pt x="182" y="176"/>
                  </a:lnTo>
                  <a:lnTo>
                    <a:pt x="184" y="180"/>
                  </a:lnTo>
                  <a:lnTo>
                    <a:pt x="188" y="182"/>
                  </a:lnTo>
                  <a:lnTo>
                    <a:pt x="194" y="184"/>
                  </a:lnTo>
                  <a:lnTo>
                    <a:pt x="194" y="184"/>
                  </a:lnTo>
                  <a:lnTo>
                    <a:pt x="200" y="182"/>
                  </a:lnTo>
                  <a:lnTo>
                    <a:pt x="204" y="180"/>
                  </a:lnTo>
                  <a:lnTo>
                    <a:pt x="206" y="176"/>
                  </a:lnTo>
                  <a:lnTo>
                    <a:pt x="208" y="170"/>
                  </a:lnTo>
                  <a:lnTo>
                    <a:pt x="208" y="170"/>
                  </a:lnTo>
                  <a:lnTo>
                    <a:pt x="206" y="164"/>
                  </a:lnTo>
                  <a:lnTo>
                    <a:pt x="204" y="160"/>
                  </a:lnTo>
                  <a:lnTo>
                    <a:pt x="200" y="158"/>
                  </a:lnTo>
                  <a:lnTo>
                    <a:pt x="194" y="156"/>
                  </a:lnTo>
                  <a:lnTo>
                    <a:pt x="194" y="156"/>
                  </a:lnTo>
                  <a:lnTo>
                    <a:pt x="188" y="158"/>
                  </a:lnTo>
                  <a:lnTo>
                    <a:pt x="184" y="160"/>
                  </a:lnTo>
                  <a:lnTo>
                    <a:pt x="182" y="164"/>
                  </a:lnTo>
                  <a:lnTo>
                    <a:pt x="180" y="170"/>
                  </a:lnTo>
                  <a:lnTo>
                    <a:pt x="180" y="170"/>
                  </a:lnTo>
                  <a:close/>
                  <a:moveTo>
                    <a:pt x="114" y="194"/>
                  </a:moveTo>
                  <a:lnTo>
                    <a:pt x="114" y="142"/>
                  </a:lnTo>
                  <a:lnTo>
                    <a:pt x="114" y="142"/>
                  </a:lnTo>
                  <a:lnTo>
                    <a:pt x="112" y="138"/>
                  </a:lnTo>
                  <a:lnTo>
                    <a:pt x="108" y="134"/>
                  </a:lnTo>
                  <a:lnTo>
                    <a:pt x="108" y="134"/>
                  </a:lnTo>
                  <a:lnTo>
                    <a:pt x="104" y="132"/>
                  </a:lnTo>
                  <a:lnTo>
                    <a:pt x="98" y="134"/>
                  </a:lnTo>
                  <a:lnTo>
                    <a:pt x="4" y="188"/>
                  </a:lnTo>
                  <a:lnTo>
                    <a:pt x="4" y="188"/>
                  </a:lnTo>
                  <a:lnTo>
                    <a:pt x="2" y="192"/>
                  </a:lnTo>
                  <a:lnTo>
                    <a:pt x="0" y="196"/>
                  </a:lnTo>
                  <a:lnTo>
                    <a:pt x="0" y="248"/>
                  </a:lnTo>
                  <a:lnTo>
                    <a:pt x="0" y="248"/>
                  </a:lnTo>
                  <a:lnTo>
                    <a:pt x="2" y="254"/>
                  </a:lnTo>
                  <a:lnTo>
                    <a:pt x="4" y="256"/>
                  </a:lnTo>
                  <a:lnTo>
                    <a:pt x="4" y="256"/>
                  </a:lnTo>
                  <a:lnTo>
                    <a:pt x="10" y="258"/>
                  </a:lnTo>
                  <a:lnTo>
                    <a:pt x="10" y="258"/>
                  </a:lnTo>
                  <a:lnTo>
                    <a:pt x="14" y="256"/>
                  </a:lnTo>
                  <a:lnTo>
                    <a:pt x="108" y="202"/>
                  </a:lnTo>
                  <a:lnTo>
                    <a:pt x="108" y="202"/>
                  </a:lnTo>
                  <a:lnTo>
                    <a:pt x="112" y="200"/>
                  </a:lnTo>
                  <a:lnTo>
                    <a:pt x="114" y="194"/>
                  </a:lnTo>
                  <a:lnTo>
                    <a:pt x="114" y="194"/>
                  </a:lnTo>
                  <a:close/>
                  <a:moveTo>
                    <a:pt x="360" y="166"/>
                  </a:moveTo>
                  <a:lnTo>
                    <a:pt x="360" y="166"/>
                  </a:lnTo>
                  <a:lnTo>
                    <a:pt x="356" y="166"/>
                  </a:lnTo>
                  <a:lnTo>
                    <a:pt x="354" y="168"/>
                  </a:lnTo>
                  <a:lnTo>
                    <a:pt x="352" y="172"/>
                  </a:lnTo>
                  <a:lnTo>
                    <a:pt x="350" y="176"/>
                  </a:lnTo>
                  <a:lnTo>
                    <a:pt x="350" y="176"/>
                  </a:lnTo>
                  <a:lnTo>
                    <a:pt x="350" y="196"/>
                  </a:lnTo>
                  <a:lnTo>
                    <a:pt x="346" y="214"/>
                  </a:lnTo>
                  <a:lnTo>
                    <a:pt x="346" y="214"/>
                  </a:lnTo>
                  <a:lnTo>
                    <a:pt x="340" y="230"/>
                  </a:lnTo>
                  <a:lnTo>
                    <a:pt x="334" y="244"/>
                  </a:lnTo>
                  <a:lnTo>
                    <a:pt x="328" y="256"/>
                  </a:lnTo>
                  <a:lnTo>
                    <a:pt x="318" y="268"/>
                  </a:lnTo>
                  <a:lnTo>
                    <a:pt x="310" y="280"/>
                  </a:lnTo>
                  <a:lnTo>
                    <a:pt x="298" y="290"/>
                  </a:lnTo>
                  <a:lnTo>
                    <a:pt x="286" y="300"/>
                  </a:lnTo>
                  <a:lnTo>
                    <a:pt x="274" y="308"/>
                  </a:lnTo>
                  <a:lnTo>
                    <a:pt x="274" y="308"/>
                  </a:lnTo>
                  <a:lnTo>
                    <a:pt x="260" y="314"/>
                  </a:lnTo>
                  <a:lnTo>
                    <a:pt x="246" y="320"/>
                  </a:lnTo>
                  <a:lnTo>
                    <a:pt x="232" y="324"/>
                  </a:lnTo>
                  <a:lnTo>
                    <a:pt x="218" y="328"/>
                  </a:lnTo>
                  <a:lnTo>
                    <a:pt x="202" y="328"/>
                  </a:lnTo>
                  <a:lnTo>
                    <a:pt x="188" y="328"/>
                  </a:lnTo>
                  <a:lnTo>
                    <a:pt x="172" y="326"/>
                  </a:lnTo>
                  <a:lnTo>
                    <a:pt x="158" y="324"/>
                  </a:lnTo>
                  <a:lnTo>
                    <a:pt x="158" y="324"/>
                  </a:lnTo>
                  <a:lnTo>
                    <a:pt x="138" y="316"/>
                  </a:lnTo>
                  <a:lnTo>
                    <a:pt x="120" y="308"/>
                  </a:lnTo>
                  <a:lnTo>
                    <a:pt x="120" y="308"/>
                  </a:lnTo>
                  <a:lnTo>
                    <a:pt x="116" y="306"/>
                  </a:lnTo>
                  <a:lnTo>
                    <a:pt x="112" y="308"/>
                  </a:lnTo>
                  <a:lnTo>
                    <a:pt x="110" y="308"/>
                  </a:lnTo>
                  <a:lnTo>
                    <a:pt x="106" y="312"/>
                  </a:lnTo>
                  <a:lnTo>
                    <a:pt x="106" y="312"/>
                  </a:lnTo>
                  <a:lnTo>
                    <a:pt x="106" y="316"/>
                  </a:lnTo>
                  <a:lnTo>
                    <a:pt x="106" y="320"/>
                  </a:lnTo>
                  <a:lnTo>
                    <a:pt x="108" y="322"/>
                  </a:lnTo>
                  <a:lnTo>
                    <a:pt x="110" y="326"/>
                  </a:lnTo>
                  <a:lnTo>
                    <a:pt x="110" y="326"/>
                  </a:lnTo>
                  <a:lnTo>
                    <a:pt x="130" y="336"/>
                  </a:lnTo>
                  <a:lnTo>
                    <a:pt x="152" y="342"/>
                  </a:lnTo>
                  <a:lnTo>
                    <a:pt x="152" y="342"/>
                  </a:lnTo>
                  <a:lnTo>
                    <a:pt x="174" y="348"/>
                  </a:lnTo>
                  <a:lnTo>
                    <a:pt x="198" y="348"/>
                  </a:lnTo>
                  <a:lnTo>
                    <a:pt x="198" y="348"/>
                  </a:lnTo>
                  <a:lnTo>
                    <a:pt x="220" y="348"/>
                  </a:lnTo>
                  <a:lnTo>
                    <a:pt x="242" y="342"/>
                  </a:lnTo>
                  <a:lnTo>
                    <a:pt x="264" y="336"/>
                  </a:lnTo>
                  <a:lnTo>
                    <a:pt x="284" y="326"/>
                  </a:lnTo>
                  <a:lnTo>
                    <a:pt x="284" y="326"/>
                  </a:lnTo>
                  <a:lnTo>
                    <a:pt x="298" y="316"/>
                  </a:lnTo>
                  <a:lnTo>
                    <a:pt x="312" y="306"/>
                  </a:lnTo>
                  <a:lnTo>
                    <a:pt x="324" y="294"/>
                  </a:lnTo>
                  <a:lnTo>
                    <a:pt x="334" y="280"/>
                  </a:lnTo>
                  <a:lnTo>
                    <a:pt x="344" y="266"/>
                  </a:lnTo>
                  <a:lnTo>
                    <a:pt x="352" y="252"/>
                  </a:lnTo>
                  <a:lnTo>
                    <a:pt x="360" y="236"/>
                  </a:lnTo>
                  <a:lnTo>
                    <a:pt x="364" y="220"/>
                  </a:lnTo>
                  <a:lnTo>
                    <a:pt x="364" y="220"/>
                  </a:lnTo>
                  <a:lnTo>
                    <a:pt x="368" y="198"/>
                  </a:lnTo>
                  <a:lnTo>
                    <a:pt x="370" y="176"/>
                  </a:lnTo>
                  <a:lnTo>
                    <a:pt x="370" y="176"/>
                  </a:lnTo>
                  <a:lnTo>
                    <a:pt x="370" y="172"/>
                  </a:lnTo>
                  <a:lnTo>
                    <a:pt x="368" y="168"/>
                  </a:lnTo>
                  <a:lnTo>
                    <a:pt x="364" y="166"/>
                  </a:lnTo>
                  <a:lnTo>
                    <a:pt x="360" y="166"/>
                  </a:lnTo>
                  <a:lnTo>
                    <a:pt x="360" y="166"/>
                  </a:lnTo>
                  <a:close/>
                </a:path>
              </a:pathLst>
            </a:custGeom>
            <a:solidFill>
              <a:srgbClr val="EB8C00"/>
            </a:solidFill>
            <a:ln>
              <a:noFill/>
            </a:ln>
            <a:extLst/>
          </p:spPr>
          <p:txBody>
            <a:bodyPr vert="horz" wrap="square" lIns="82935" tIns="41468" rIns="82935" bIns="41468" numCol="1" anchor="t" anchorCtr="0" compatLnSpc="1">
              <a:prstTxWarp prst="textNoShape">
                <a:avLst/>
              </a:prstTxWarp>
            </a:bodyPr>
            <a:lstStyle/>
            <a:p>
              <a:endParaRPr lang="en-GB" sz="1633">
                <a:latin typeface="+mj-lt"/>
              </a:endParaRPr>
            </a:p>
          </p:txBody>
        </p:sp>
        <p:sp>
          <p:nvSpPr>
            <p:cNvPr id="4010" name="Rectangle 10"/>
            <p:cNvSpPr>
              <a:spLocks noChangeArrowheads="1"/>
            </p:cNvSpPr>
            <p:nvPr/>
          </p:nvSpPr>
          <p:spPr bwMode="auto">
            <a:xfrm>
              <a:off x="4177699" y="4909988"/>
              <a:ext cx="1089491" cy="28252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724251" eaLnBrk="0" hangingPunct="0">
                <a:spcAft>
                  <a:spcPts val="181"/>
                </a:spcAft>
                <a:defRPr/>
              </a:pPr>
              <a:r>
                <a:rPr lang="en-US" sz="1200" kern="0" dirty="0" smtClean="0">
                  <a:solidFill>
                    <a:srgbClr val="EB8C00"/>
                  </a:solidFill>
                  <a:latin typeface="+mj-lt"/>
                  <a:cs typeface="Arial" charset="0"/>
                </a:rPr>
                <a:t>MOSS extension to non-EU goods</a:t>
              </a:r>
              <a:endParaRPr lang="en-GB" sz="1200" kern="0" dirty="0">
                <a:solidFill>
                  <a:srgbClr val="EB8C00"/>
                </a:solidFill>
                <a:latin typeface="+mj-lt"/>
                <a:cs typeface="Arial" charset="0"/>
              </a:endParaRPr>
            </a:p>
          </p:txBody>
        </p:sp>
        <p:sp>
          <p:nvSpPr>
            <p:cNvPr id="4011" name="Rectangle 10"/>
            <p:cNvSpPr>
              <a:spLocks noChangeArrowheads="1"/>
            </p:cNvSpPr>
            <p:nvPr/>
          </p:nvSpPr>
          <p:spPr bwMode="auto">
            <a:xfrm>
              <a:off x="4117532" y="4746478"/>
              <a:ext cx="1572033" cy="14126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724251" eaLnBrk="0" hangingPunct="0">
                <a:spcAft>
                  <a:spcPts val="181"/>
                </a:spcAft>
                <a:defRPr/>
              </a:pPr>
              <a:r>
                <a:rPr lang="en-GB" sz="1200" b="1" i="1" kern="0" dirty="0" smtClean="0">
                  <a:solidFill>
                    <a:srgbClr val="EB8C00"/>
                  </a:solidFill>
                  <a:latin typeface="+mj-lt"/>
                  <a:cs typeface="Arial" charset="0"/>
                </a:rPr>
                <a:t>Small value imports</a:t>
              </a:r>
              <a:endParaRPr lang="en-GB" sz="1200" kern="0" dirty="0">
                <a:solidFill>
                  <a:srgbClr val="EB8C00"/>
                </a:solidFill>
                <a:latin typeface="+mj-lt"/>
                <a:cs typeface="Arial" charset="0"/>
              </a:endParaRPr>
            </a:p>
          </p:txBody>
        </p:sp>
        <p:sp>
          <p:nvSpPr>
            <p:cNvPr id="4013" name="Rectangle 10"/>
            <p:cNvSpPr>
              <a:spLocks noChangeArrowheads="1"/>
            </p:cNvSpPr>
            <p:nvPr/>
          </p:nvSpPr>
          <p:spPr bwMode="auto">
            <a:xfrm>
              <a:off x="3281680" y="3308912"/>
              <a:ext cx="1089491" cy="28252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724251" eaLnBrk="0" hangingPunct="0">
                <a:spcAft>
                  <a:spcPts val="181"/>
                </a:spcAft>
                <a:defRPr/>
              </a:pPr>
              <a:r>
                <a:rPr lang="en-US" sz="1200" kern="0" dirty="0" smtClean="0">
                  <a:solidFill>
                    <a:schemeClr val="accent4"/>
                  </a:solidFill>
                  <a:latin typeface="+mj-lt"/>
                  <a:cs typeface="Arial" charset="0"/>
                </a:rPr>
                <a:t>MOSS extension to all services</a:t>
              </a:r>
              <a:endParaRPr lang="en-GB" sz="1200" kern="0" dirty="0">
                <a:solidFill>
                  <a:schemeClr val="accent4"/>
                </a:solidFill>
                <a:latin typeface="+mj-lt"/>
                <a:cs typeface="Arial" charset="0"/>
              </a:endParaRPr>
            </a:p>
          </p:txBody>
        </p:sp>
        <p:sp>
          <p:nvSpPr>
            <p:cNvPr id="4014" name="Rectangle 10"/>
            <p:cNvSpPr>
              <a:spLocks noChangeArrowheads="1"/>
            </p:cNvSpPr>
            <p:nvPr/>
          </p:nvSpPr>
          <p:spPr bwMode="auto">
            <a:xfrm>
              <a:off x="3538539" y="3158804"/>
              <a:ext cx="575773" cy="14126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724251" eaLnBrk="0" hangingPunct="0">
                <a:spcAft>
                  <a:spcPts val="181"/>
                </a:spcAft>
                <a:defRPr/>
              </a:pPr>
              <a:r>
                <a:rPr lang="en-GB" sz="1200" b="1" i="1" kern="0" dirty="0" smtClean="0">
                  <a:solidFill>
                    <a:schemeClr val="accent4"/>
                  </a:solidFill>
                  <a:latin typeface="+mj-lt"/>
                  <a:cs typeface="Arial" charset="0"/>
                </a:rPr>
                <a:t>Services</a:t>
              </a:r>
              <a:endParaRPr lang="en-GB" sz="1200" kern="0" dirty="0">
                <a:solidFill>
                  <a:schemeClr val="accent4"/>
                </a:solidFill>
                <a:latin typeface="+mj-lt"/>
                <a:cs typeface="Arial" charset="0"/>
              </a:endParaRPr>
            </a:p>
          </p:txBody>
        </p:sp>
        <p:sp>
          <p:nvSpPr>
            <p:cNvPr id="62" name="Rectangle 10"/>
            <p:cNvSpPr>
              <a:spLocks noChangeArrowheads="1"/>
            </p:cNvSpPr>
            <p:nvPr/>
          </p:nvSpPr>
          <p:spPr bwMode="auto">
            <a:xfrm>
              <a:off x="3342741" y="4051671"/>
              <a:ext cx="915935" cy="32961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724251" eaLnBrk="0" hangingPunct="0">
                <a:spcAft>
                  <a:spcPts val="181"/>
                </a:spcAft>
                <a:defRPr/>
              </a:pPr>
              <a:r>
                <a:rPr lang="en-GB" sz="1400" b="1" i="1" kern="0" dirty="0" smtClean="0">
                  <a:latin typeface="+mj-lt"/>
                  <a:cs typeface="Arial" charset="0"/>
                </a:rPr>
                <a:t>Destination principle</a:t>
              </a:r>
              <a:endParaRPr lang="en-GB" sz="1400" kern="0" dirty="0">
                <a:latin typeface="+mj-lt"/>
                <a:cs typeface="Arial" charset="0"/>
              </a:endParaRPr>
            </a:p>
          </p:txBody>
        </p:sp>
      </p:grpSp>
      <p:sp>
        <p:nvSpPr>
          <p:cNvPr id="25" name="Rectangle 10"/>
          <p:cNvSpPr>
            <a:spLocks noChangeArrowheads="1"/>
          </p:cNvSpPr>
          <p:nvPr/>
        </p:nvSpPr>
        <p:spPr bwMode="auto">
          <a:xfrm>
            <a:off x="9473600" y="5022322"/>
            <a:ext cx="1424251"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724251" eaLnBrk="0" hangingPunct="0">
              <a:spcAft>
                <a:spcPts val="181"/>
              </a:spcAft>
              <a:defRPr/>
            </a:pPr>
            <a:r>
              <a:rPr lang="en-US" sz="1400" b="1" kern="0" dirty="0" smtClean="0">
                <a:solidFill>
                  <a:schemeClr val="tx2"/>
                </a:solidFill>
                <a:latin typeface="+mj-lt"/>
                <a:cs typeface="Arial" charset="0"/>
              </a:rPr>
              <a:t>OSS 3: distance sales of imported goods</a:t>
            </a:r>
          </a:p>
        </p:txBody>
      </p:sp>
      <p:sp>
        <p:nvSpPr>
          <p:cNvPr id="26" name="Rectangle 10"/>
          <p:cNvSpPr>
            <a:spLocks noChangeArrowheads="1"/>
          </p:cNvSpPr>
          <p:nvPr/>
        </p:nvSpPr>
        <p:spPr bwMode="auto">
          <a:xfrm>
            <a:off x="1263268" y="5028260"/>
            <a:ext cx="2241892" cy="64633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724251" eaLnBrk="0" hangingPunct="0">
              <a:spcAft>
                <a:spcPts val="181"/>
              </a:spcAft>
              <a:defRPr/>
            </a:pPr>
            <a:r>
              <a:rPr lang="en-US" sz="1400" b="1" kern="0" dirty="0" smtClean="0">
                <a:solidFill>
                  <a:schemeClr val="accent5"/>
                </a:solidFill>
                <a:latin typeface="+mj-lt"/>
                <a:cs typeface="Arial" charset="0"/>
              </a:rPr>
              <a:t>OSS 2: EU services and intra-EU distance sales of goods</a:t>
            </a:r>
            <a:endParaRPr lang="en-GB" sz="1400" b="1" kern="0" dirty="0">
              <a:solidFill>
                <a:schemeClr val="accent5"/>
              </a:solidFill>
              <a:latin typeface="+mj-lt"/>
              <a:cs typeface="Arial" charset="0"/>
            </a:endParaRPr>
          </a:p>
        </p:txBody>
      </p:sp>
      <p:sp>
        <p:nvSpPr>
          <p:cNvPr id="27" name="Rectangle 10"/>
          <p:cNvSpPr>
            <a:spLocks noChangeArrowheads="1"/>
          </p:cNvSpPr>
          <p:nvPr/>
        </p:nvSpPr>
        <p:spPr bwMode="auto">
          <a:xfrm>
            <a:off x="2527494" y="2929295"/>
            <a:ext cx="2094937"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1" algn="ctr" defTabSz="724251" eaLnBrk="0" hangingPunct="0">
              <a:spcAft>
                <a:spcPts val="181"/>
              </a:spcAft>
              <a:defRPr/>
            </a:pPr>
            <a:r>
              <a:rPr lang="en-US" sz="1400" b="1" kern="0" dirty="0" smtClean="0">
                <a:solidFill>
                  <a:schemeClr val="accent4"/>
                </a:solidFill>
                <a:latin typeface="+mj-lt"/>
                <a:cs typeface="Arial" charset="0"/>
              </a:rPr>
              <a:t>OSS 1: non –EU services</a:t>
            </a:r>
            <a:endParaRPr lang="en-GB" sz="1400" b="1" kern="0" dirty="0">
              <a:solidFill>
                <a:schemeClr val="accent4"/>
              </a:solidFill>
              <a:latin typeface="+mj-lt"/>
              <a:cs typeface="Arial" charset="0"/>
            </a:endParaRPr>
          </a:p>
        </p:txBody>
      </p:sp>
    </p:spTree>
    <p:extLst>
      <p:ext uri="{BB962C8B-B14F-4D97-AF65-F5344CB8AC3E}">
        <p14:creationId xmlns:p14="http://schemas.microsoft.com/office/powerpoint/2010/main" val="505761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53" y="593097"/>
            <a:ext cx="10898910" cy="806824"/>
          </a:xfrm>
        </p:spPr>
        <p:txBody>
          <a:bodyPr vert="horz" lIns="0" tIns="0" rIns="0" bIns="0" rtlCol="0" anchor="t" anchorCtr="0">
            <a:noAutofit/>
          </a:bodyPr>
          <a:lstStyle/>
          <a:p>
            <a:r>
              <a:rPr lang="en-GB" sz="2000" dirty="0"/>
              <a:t>Services</a:t>
            </a:r>
          </a:p>
        </p:txBody>
      </p:sp>
      <p:sp>
        <p:nvSpPr>
          <p:cNvPr id="7" name="Slide Number Placeholder 6"/>
          <p:cNvSpPr>
            <a:spLocks noGrp="1"/>
          </p:cNvSpPr>
          <p:nvPr>
            <p:ph type="sldNum" sz="quarter" idx="4"/>
          </p:nvPr>
        </p:nvSpPr>
        <p:spPr/>
        <p:txBody>
          <a:bodyPr/>
          <a:lstStyle/>
          <a:p>
            <a:fld id="{FEBD7F86-1881-4698-8703-FB80B0800997}" type="slidenum">
              <a:rPr lang="en-GB" smtClean="0"/>
              <a:pPr/>
              <a:t>8</a:t>
            </a:fld>
            <a:endParaRPr lang="en-GB"/>
          </a:p>
        </p:txBody>
      </p:sp>
      <p:sp>
        <p:nvSpPr>
          <p:cNvPr id="3" name="Right Arrow 2"/>
          <p:cNvSpPr/>
          <p:nvPr/>
        </p:nvSpPr>
        <p:spPr bwMode="ltGray">
          <a:xfrm>
            <a:off x="3363664" y="3567741"/>
            <a:ext cx="1240902" cy="284588"/>
          </a:xfrm>
          <a:prstGeom prst="rightArrow">
            <a:avLst/>
          </a:prstGeom>
          <a:solidFill>
            <a:schemeClr val="accent5"/>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sp>
        <p:nvSpPr>
          <p:cNvPr id="60" name="Right Arrow 59"/>
          <p:cNvSpPr/>
          <p:nvPr/>
        </p:nvSpPr>
        <p:spPr bwMode="ltGray">
          <a:xfrm>
            <a:off x="8587272" y="4623321"/>
            <a:ext cx="1240902" cy="326517"/>
          </a:xfrm>
          <a:prstGeom prst="rightArrow">
            <a:avLst/>
          </a:prstGeom>
          <a:solidFill>
            <a:schemeClr val="accent5"/>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grpSp>
        <p:nvGrpSpPr>
          <p:cNvPr id="16" name="Group 15"/>
          <p:cNvGrpSpPr/>
          <p:nvPr/>
        </p:nvGrpSpPr>
        <p:grpSpPr>
          <a:xfrm>
            <a:off x="4687564" y="2123674"/>
            <a:ext cx="3693664" cy="4076533"/>
            <a:chOff x="3316770" y="2215096"/>
            <a:chExt cx="3982259" cy="4395043"/>
          </a:xfrm>
        </p:grpSpPr>
        <p:sp>
          <p:nvSpPr>
            <p:cNvPr id="17" name="Freeform 16"/>
            <p:cNvSpPr>
              <a:spLocks/>
            </p:cNvSpPr>
            <p:nvPr/>
          </p:nvSpPr>
          <p:spPr bwMode="auto">
            <a:xfrm>
              <a:off x="3316770" y="2215096"/>
              <a:ext cx="3982259" cy="2792799"/>
            </a:xfrm>
            <a:custGeom>
              <a:avLst/>
              <a:gdLst>
                <a:gd name="T0" fmla="*/ 0 w 1873"/>
                <a:gd name="T1" fmla="*/ 0 h 1441"/>
                <a:gd name="T2" fmla="*/ 1872 w 1873"/>
                <a:gd name="T3" fmla="*/ 0 h 1441"/>
                <a:gd name="T4" fmla="*/ 1872 w 1873"/>
                <a:gd name="T5" fmla="*/ 1440 h 1441"/>
                <a:gd name="T6" fmla="*/ 1728 w 1873"/>
                <a:gd name="T7" fmla="*/ 1440 h 1441"/>
                <a:gd name="T8" fmla="*/ 1728 w 1873"/>
                <a:gd name="T9" fmla="*/ 1296 h 1441"/>
                <a:gd name="T10" fmla="*/ 1440 w 1873"/>
                <a:gd name="T11" fmla="*/ 1296 h 1441"/>
                <a:gd name="T12" fmla="*/ 1440 w 1873"/>
                <a:gd name="T13" fmla="*/ 1152 h 1441"/>
                <a:gd name="T14" fmla="*/ 1728 w 1873"/>
                <a:gd name="T15" fmla="*/ 1152 h 1441"/>
                <a:gd name="T16" fmla="*/ 1728 w 1873"/>
                <a:gd name="T17" fmla="*/ 1008 h 1441"/>
                <a:gd name="T18" fmla="*/ 1584 w 1873"/>
                <a:gd name="T19" fmla="*/ 1008 h 1441"/>
                <a:gd name="T20" fmla="*/ 1584 w 1873"/>
                <a:gd name="T21" fmla="*/ 864 h 1441"/>
                <a:gd name="T22" fmla="*/ 1728 w 1873"/>
                <a:gd name="T23" fmla="*/ 864 h 1441"/>
                <a:gd name="T24" fmla="*/ 1728 w 1873"/>
                <a:gd name="T25" fmla="*/ 720 h 1441"/>
                <a:gd name="T26" fmla="*/ 1440 w 1873"/>
                <a:gd name="T27" fmla="*/ 720 h 1441"/>
                <a:gd name="T28" fmla="*/ 1440 w 1873"/>
                <a:gd name="T29" fmla="*/ 288 h 1441"/>
                <a:gd name="T30" fmla="*/ 1584 w 1873"/>
                <a:gd name="T31" fmla="*/ 288 h 1441"/>
                <a:gd name="T32" fmla="*/ 1584 w 1873"/>
                <a:gd name="T33" fmla="*/ 576 h 1441"/>
                <a:gd name="T34" fmla="*/ 1728 w 1873"/>
                <a:gd name="T35" fmla="*/ 576 h 1441"/>
                <a:gd name="T36" fmla="*/ 1728 w 1873"/>
                <a:gd name="T37" fmla="*/ 144 h 1441"/>
                <a:gd name="T38" fmla="*/ 1296 w 1873"/>
                <a:gd name="T39" fmla="*/ 144 h 1441"/>
                <a:gd name="T40" fmla="*/ 1296 w 1873"/>
                <a:gd name="T41" fmla="*/ 288 h 1441"/>
                <a:gd name="T42" fmla="*/ 1152 w 1873"/>
                <a:gd name="T43" fmla="*/ 288 h 1441"/>
                <a:gd name="T44" fmla="*/ 1152 w 1873"/>
                <a:gd name="T45" fmla="*/ 144 h 1441"/>
                <a:gd name="T46" fmla="*/ 144 w 1873"/>
                <a:gd name="T47" fmla="*/ 144 h 1441"/>
                <a:gd name="T48" fmla="*/ 144 w 1873"/>
                <a:gd name="T49" fmla="*/ 288 h 1441"/>
                <a:gd name="T50" fmla="*/ 432 w 1873"/>
                <a:gd name="T51" fmla="*/ 288 h 1441"/>
                <a:gd name="T52" fmla="*/ 432 w 1873"/>
                <a:gd name="T53" fmla="*/ 432 h 1441"/>
                <a:gd name="T54" fmla="*/ 144 w 1873"/>
                <a:gd name="T55" fmla="*/ 432 h 1441"/>
                <a:gd name="T56" fmla="*/ 144 w 1873"/>
                <a:gd name="T57" fmla="*/ 828 h 1441"/>
                <a:gd name="T58" fmla="*/ 0 w 1873"/>
                <a:gd name="T59" fmla="*/ 828 h 1441"/>
                <a:gd name="T60" fmla="*/ 0 w 1873"/>
                <a:gd name="T61" fmla="*/ 0 h 14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73"/>
                <a:gd name="T94" fmla="*/ 0 h 1441"/>
                <a:gd name="T95" fmla="*/ 1873 w 1873"/>
                <a:gd name="T96" fmla="*/ 1441 h 144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73" h="1441">
                  <a:moveTo>
                    <a:pt x="0" y="0"/>
                  </a:moveTo>
                  <a:lnTo>
                    <a:pt x="1872" y="0"/>
                  </a:lnTo>
                  <a:lnTo>
                    <a:pt x="1872" y="1440"/>
                  </a:lnTo>
                  <a:lnTo>
                    <a:pt x="1728" y="1440"/>
                  </a:lnTo>
                  <a:lnTo>
                    <a:pt x="1728" y="1296"/>
                  </a:lnTo>
                  <a:lnTo>
                    <a:pt x="1440" y="1296"/>
                  </a:lnTo>
                  <a:lnTo>
                    <a:pt x="1440" y="1152"/>
                  </a:lnTo>
                  <a:lnTo>
                    <a:pt x="1728" y="1152"/>
                  </a:lnTo>
                  <a:lnTo>
                    <a:pt x="1728" y="1008"/>
                  </a:lnTo>
                  <a:lnTo>
                    <a:pt x="1584" y="1008"/>
                  </a:lnTo>
                  <a:lnTo>
                    <a:pt x="1584" y="864"/>
                  </a:lnTo>
                  <a:lnTo>
                    <a:pt x="1728" y="864"/>
                  </a:lnTo>
                  <a:lnTo>
                    <a:pt x="1728" y="720"/>
                  </a:lnTo>
                  <a:lnTo>
                    <a:pt x="1440" y="720"/>
                  </a:lnTo>
                  <a:lnTo>
                    <a:pt x="1440" y="288"/>
                  </a:lnTo>
                  <a:lnTo>
                    <a:pt x="1584" y="288"/>
                  </a:lnTo>
                  <a:lnTo>
                    <a:pt x="1584" y="576"/>
                  </a:lnTo>
                  <a:lnTo>
                    <a:pt x="1728" y="576"/>
                  </a:lnTo>
                  <a:lnTo>
                    <a:pt x="1728" y="144"/>
                  </a:lnTo>
                  <a:lnTo>
                    <a:pt x="1296" y="144"/>
                  </a:lnTo>
                  <a:lnTo>
                    <a:pt x="1296" y="288"/>
                  </a:lnTo>
                  <a:lnTo>
                    <a:pt x="1152" y="288"/>
                  </a:lnTo>
                  <a:lnTo>
                    <a:pt x="1152" y="144"/>
                  </a:lnTo>
                  <a:lnTo>
                    <a:pt x="144" y="144"/>
                  </a:lnTo>
                  <a:lnTo>
                    <a:pt x="144" y="288"/>
                  </a:lnTo>
                  <a:lnTo>
                    <a:pt x="432" y="288"/>
                  </a:lnTo>
                  <a:lnTo>
                    <a:pt x="432" y="432"/>
                  </a:lnTo>
                  <a:lnTo>
                    <a:pt x="144" y="432"/>
                  </a:lnTo>
                  <a:lnTo>
                    <a:pt x="144" y="828"/>
                  </a:lnTo>
                  <a:lnTo>
                    <a:pt x="0" y="828"/>
                  </a:lnTo>
                  <a:lnTo>
                    <a:pt x="0" y="0"/>
                  </a:lnTo>
                  <a:close/>
                </a:path>
              </a:pathLst>
            </a:custGeom>
            <a:solidFill>
              <a:srgbClr val="968C6D"/>
            </a:solidFill>
            <a:ln w="6350" cap="flat">
              <a:solidFill>
                <a:schemeClr val="bg2"/>
              </a:solidFill>
              <a:prstDash val="solid"/>
              <a:round/>
              <a:headEnd/>
              <a:tailEnd/>
            </a:ln>
          </p:spPr>
          <p:txBody>
            <a:bodyPr wrap="none" anchor="ctr">
              <a:spAutoFit/>
            </a:bodyPr>
            <a:lstStyle>
              <a:defPPr>
                <a:defRPr lang="en-US"/>
              </a:defPPr>
              <a:lvl1pPr algn="l" defTabSz="912584" rtl="0" fontAlgn="base">
                <a:spcBef>
                  <a:spcPct val="0"/>
                </a:spcBef>
                <a:spcAft>
                  <a:spcPct val="0"/>
                </a:spcAft>
                <a:defRPr sz="1800" kern="1200">
                  <a:solidFill>
                    <a:schemeClr val="tx1"/>
                  </a:solidFill>
                  <a:latin typeface="Arial" charset="0"/>
                  <a:ea typeface="+mn-ea"/>
                  <a:cs typeface="+mn-cs"/>
                </a:defRPr>
              </a:lvl1pPr>
              <a:lvl2pPr marL="454834" indent="-67059" algn="l" defTabSz="912584" rtl="0" fontAlgn="base">
                <a:spcBef>
                  <a:spcPct val="0"/>
                </a:spcBef>
                <a:spcAft>
                  <a:spcPct val="0"/>
                </a:spcAft>
                <a:defRPr sz="1800" kern="1200">
                  <a:solidFill>
                    <a:schemeClr val="tx1"/>
                  </a:solidFill>
                  <a:latin typeface="Arial" charset="0"/>
                  <a:ea typeface="+mn-ea"/>
                  <a:cs typeface="+mn-cs"/>
                </a:defRPr>
              </a:lvl2pPr>
              <a:lvl3pPr marL="912584" indent="-135576" algn="l" defTabSz="912584" rtl="0" fontAlgn="base">
                <a:spcBef>
                  <a:spcPct val="0"/>
                </a:spcBef>
                <a:spcAft>
                  <a:spcPct val="0"/>
                </a:spcAft>
                <a:defRPr sz="1800" kern="1200">
                  <a:solidFill>
                    <a:schemeClr val="tx1"/>
                  </a:solidFill>
                  <a:latin typeface="Arial" charset="0"/>
                  <a:ea typeface="+mn-ea"/>
                  <a:cs typeface="+mn-cs"/>
                </a:defRPr>
              </a:lvl3pPr>
              <a:lvl4pPr marL="1370333" indent="-204092" algn="l" defTabSz="912584" rtl="0" fontAlgn="base">
                <a:spcBef>
                  <a:spcPct val="0"/>
                </a:spcBef>
                <a:spcAft>
                  <a:spcPct val="0"/>
                </a:spcAft>
                <a:defRPr sz="1800" kern="1200">
                  <a:solidFill>
                    <a:schemeClr val="tx1"/>
                  </a:solidFill>
                  <a:latin typeface="Arial" charset="0"/>
                  <a:ea typeface="+mn-ea"/>
                  <a:cs typeface="+mn-cs"/>
                </a:defRPr>
              </a:lvl4pPr>
              <a:lvl5pPr marL="1826625" indent="-272609" algn="l" defTabSz="912584" rtl="0" fontAlgn="base">
                <a:spcBef>
                  <a:spcPct val="0"/>
                </a:spcBef>
                <a:spcAft>
                  <a:spcPct val="0"/>
                </a:spcAft>
                <a:defRPr sz="1800" kern="1200">
                  <a:solidFill>
                    <a:schemeClr val="tx1"/>
                  </a:solidFill>
                  <a:latin typeface="Arial" charset="0"/>
                  <a:ea typeface="+mn-ea"/>
                  <a:cs typeface="+mn-cs"/>
                </a:defRPr>
              </a:lvl5pPr>
              <a:lvl6pPr marL="2099234" algn="l" defTabSz="839694" rtl="0" eaLnBrk="1" latinLnBrk="0" hangingPunct="1">
                <a:defRPr sz="1800" kern="1200">
                  <a:solidFill>
                    <a:schemeClr val="tx1"/>
                  </a:solidFill>
                  <a:latin typeface="Arial" charset="0"/>
                  <a:ea typeface="+mn-ea"/>
                  <a:cs typeface="+mn-cs"/>
                </a:defRPr>
              </a:lvl6pPr>
              <a:lvl7pPr marL="2519081" algn="l" defTabSz="839694" rtl="0" eaLnBrk="1" latinLnBrk="0" hangingPunct="1">
                <a:defRPr sz="1800" kern="1200">
                  <a:solidFill>
                    <a:schemeClr val="tx1"/>
                  </a:solidFill>
                  <a:latin typeface="Arial" charset="0"/>
                  <a:ea typeface="+mn-ea"/>
                  <a:cs typeface="+mn-cs"/>
                </a:defRPr>
              </a:lvl7pPr>
              <a:lvl8pPr marL="2938927" algn="l" defTabSz="839694" rtl="0" eaLnBrk="1" latinLnBrk="0" hangingPunct="1">
                <a:defRPr sz="1800" kern="1200">
                  <a:solidFill>
                    <a:schemeClr val="tx1"/>
                  </a:solidFill>
                  <a:latin typeface="Arial" charset="0"/>
                  <a:ea typeface="+mn-ea"/>
                  <a:cs typeface="+mn-cs"/>
                </a:defRPr>
              </a:lvl8pPr>
              <a:lvl9pPr marL="3358774" algn="l" defTabSz="839694" rtl="0" eaLnBrk="1" latinLnBrk="0" hangingPunct="1">
                <a:defRPr sz="1800" kern="1200">
                  <a:solidFill>
                    <a:schemeClr val="tx1"/>
                  </a:solidFill>
                  <a:latin typeface="Arial" charset="0"/>
                  <a:ea typeface="+mn-ea"/>
                  <a:cs typeface="+mn-cs"/>
                </a:defRPr>
              </a:lvl9pPr>
            </a:lstStyle>
            <a:p>
              <a:endParaRPr lang="en-AU"/>
            </a:p>
          </p:txBody>
        </p:sp>
        <p:sp>
          <p:nvSpPr>
            <p:cNvPr id="18" name="Freeform 17"/>
            <p:cNvSpPr>
              <a:spLocks/>
            </p:cNvSpPr>
            <p:nvPr/>
          </p:nvSpPr>
          <p:spPr bwMode="auto">
            <a:xfrm>
              <a:off x="3930990" y="2771431"/>
              <a:ext cx="2448744" cy="1817360"/>
            </a:xfrm>
            <a:custGeom>
              <a:avLst/>
              <a:gdLst>
                <a:gd name="T0" fmla="*/ 288 w 1153"/>
                <a:gd name="T1" fmla="*/ 0 h 937"/>
                <a:gd name="T2" fmla="*/ 720 w 1153"/>
                <a:gd name="T3" fmla="*/ 0 h 937"/>
                <a:gd name="T4" fmla="*/ 720 w 1153"/>
                <a:gd name="T5" fmla="*/ 216 h 937"/>
                <a:gd name="T6" fmla="*/ 1008 w 1153"/>
                <a:gd name="T7" fmla="*/ 216 h 937"/>
                <a:gd name="T8" fmla="*/ 1008 w 1153"/>
                <a:gd name="T9" fmla="*/ 576 h 937"/>
                <a:gd name="T10" fmla="*/ 1152 w 1153"/>
                <a:gd name="T11" fmla="*/ 576 h 937"/>
                <a:gd name="T12" fmla="*/ 1152 w 1153"/>
                <a:gd name="T13" fmla="*/ 720 h 937"/>
                <a:gd name="T14" fmla="*/ 1008 w 1153"/>
                <a:gd name="T15" fmla="*/ 720 h 937"/>
                <a:gd name="T16" fmla="*/ 1008 w 1153"/>
                <a:gd name="T17" fmla="*/ 936 h 937"/>
                <a:gd name="T18" fmla="*/ 864 w 1153"/>
                <a:gd name="T19" fmla="*/ 936 h 937"/>
                <a:gd name="T20" fmla="*/ 864 w 1153"/>
                <a:gd name="T21" fmla="*/ 720 h 937"/>
                <a:gd name="T22" fmla="*/ 720 w 1153"/>
                <a:gd name="T23" fmla="*/ 720 h 937"/>
                <a:gd name="T24" fmla="*/ 720 w 1153"/>
                <a:gd name="T25" fmla="*/ 792 h 937"/>
                <a:gd name="T26" fmla="*/ 576 w 1153"/>
                <a:gd name="T27" fmla="*/ 792 h 937"/>
                <a:gd name="T28" fmla="*/ 576 w 1153"/>
                <a:gd name="T29" fmla="*/ 504 h 937"/>
                <a:gd name="T30" fmla="*/ 720 w 1153"/>
                <a:gd name="T31" fmla="*/ 504 h 937"/>
                <a:gd name="T32" fmla="*/ 720 w 1153"/>
                <a:gd name="T33" fmla="*/ 576 h 937"/>
                <a:gd name="T34" fmla="*/ 864 w 1153"/>
                <a:gd name="T35" fmla="*/ 576 h 937"/>
                <a:gd name="T36" fmla="*/ 864 w 1153"/>
                <a:gd name="T37" fmla="*/ 360 h 937"/>
                <a:gd name="T38" fmla="*/ 576 w 1153"/>
                <a:gd name="T39" fmla="*/ 360 h 937"/>
                <a:gd name="T40" fmla="*/ 576 w 1153"/>
                <a:gd name="T41" fmla="*/ 144 h 937"/>
                <a:gd name="T42" fmla="*/ 432 w 1153"/>
                <a:gd name="T43" fmla="*/ 144 h 937"/>
                <a:gd name="T44" fmla="*/ 432 w 1153"/>
                <a:gd name="T45" fmla="*/ 720 h 937"/>
                <a:gd name="T46" fmla="*/ 144 w 1153"/>
                <a:gd name="T47" fmla="*/ 720 h 937"/>
                <a:gd name="T48" fmla="*/ 144 w 1153"/>
                <a:gd name="T49" fmla="*/ 576 h 937"/>
                <a:gd name="T50" fmla="*/ 288 w 1153"/>
                <a:gd name="T51" fmla="*/ 576 h 937"/>
                <a:gd name="T52" fmla="*/ 288 w 1153"/>
                <a:gd name="T53" fmla="*/ 432 h 937"/>
                <a:gd name="T54" fmla="*/ 0 w 1153"/>
                <a:gd name="T55" fmla="*/ 432 h 937"/>
                <a:gd name="T56" fmla="*/ 0 w 1153"/>
                <a:gd name="T57" fmla="*/ 288 h 937"/>
                <a:gd name="T58" fmla="*/ 288 w 1153"/>
                <a:gd name="T59" fmla="*/ 288 h 937"/>
                <a:gd name="T60" fmla="*/ 288 w 1153"/>
                <a:gd name="T61" fmla="*/ 0 h 93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53"/>
                <a:gd name="T94" fmla="*/ 0 h 937"/>
                <a:gd name="T95" fmla="*/ 1153 w 1153"/>
                <a:gd name="T96" fmla="*/ 937 h 93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53" h="937">
                  <a:moveTo>
                    <a:pt x="288" y="0"/>
                  </a:moveTo>
                  <a:lnTo>
                    <a:pt x="720" y="0"/>
                  </a:lnTo>
                  <a:lnTo>
                    <a:pt x="720" y="216"/>
                  </a:lnTo>
                  <a:lnTo>
                    <a:pt x="1008" y="216"/>
                  </a:lnTo>
                  <a:lnTo>
                    <a:pt x="1008" y="576"/>
                  </a:lnTo>
                  <a:lnTo>
                    <a:pt x="1152" y="576"/>
                  </a:lnTo>
                  <a:lnTo>
                    <a:pt x="1152" y="720"/>
                  </a:lnTo>
                  <a:lnTo>
                    <a:pt x="1008" y="720"/>
                  </a:lnTo>
                  <a:lnTo>
                    <a:pt x="1008" y="936"/>
                  </a:lnTo>
                  <a:lnTo>
                    <a:pt x="864" y="936"/>
                  </a:lnTo>
                  <a:lnTo>
                    <a:pt x="864" y="720"/>
                  </a:lnTo>
                  <a:lnTo>
                    <a:pt x="720" y="720"/>
                  </a:lnTo>
                  <a:lnTo>
                    <a:pt x="720" y="792"/>
                  </a:lnTo>
                  <a:lnTo>
                    <a:pt x="576" y="792"/>
                  </a:lnTo>
                  <a:lnTo>
                    <a:pt x="576" y="504"/>
                  </a:lnTo>
                  <a:lnTo>
                    <a:pt x="720" y="504"/>
                  </a:lnTo>
                  <a:lnTo>
                    <a:pt x="720" y="576"/>
                  </a:lnTo>
                  <a:lnTo>
                    <a:pt x="864" y="576"/>
                  </a:lnTo>
                  <a:lnTo>
                    <a:pt x="864" y="360"/>
                  </a:lnTo>
                  <a:lnTo>
                    <a:pt x="576" y="360"/>
                  </a:lnTo>
                  <a:lnTo>
                    <a:pt x="576" y="144"/>
                  </a:lnTo>
                  <a:lnTo>
                    <a:pt x="432" y="144"/>
                  </a:lnTo>
                  <a:lnTo>
                    <a:pt x="432" y="720"/>
                  </a:lnTo>
                  <a:lnTo>
                    <a:pt x="144" y="720"/>
                  </a:lnTo>
                  <a:lnTo>
                    <a:pt x="144" y="576"/>
                  </a:lnTo>
                  <a:lnTo>
                    <a:pt x="288" y="576"/>
                  </a:lnTo>
                  <a:lnTo>
                    <a:pt x="288" y="432"/>
                  </a:lnTo>
                  <a:lnTo>
                    <a:pt x="0" y="432"/>
                  </a:lnTo>
                  <a:lnTo>
                    <a:pt x="0" y="288"/>
                  </a:lnTo>
                  <a:lnTo>
                    <a:pt x="288" y="288"/>
                  </a:lnTo>
                  <a:lnTo>
                    <a:pt x="288" y="0"/>
                  </a:lnTo>
                  <a:close/>
                </a:path>
              </a:pathLst>
            </a:custGeom>
            <a:solidFill>
              <a:srgbClr val="968C6D"/>
            </a:solidFill>
            <a:ln w="6350" cap="flat">
              <a:solidFill>
                <a:schemeClr val="bg2"/>
              </a:solidFill>
              <a:prstDash val="solid"/>
              <a:round/>
              <a:headEnd/>
              <a:tailEnd/>
            </a:ln>
          </p:spPr>
          <p:txBody>
            <a:bodyPr wrap="none" anchor="ctr">
              <a:spAutoFit/>
            </a:bodyPr>
            <a:lstStyle>
              <a:defPPr>
                <a:defRPr lang="en-US"/>
              </a:defPPr>
              <a:lvl1pPr algn="l" defTabSz="912584" rtl="0" fontAlgn="base">
                <a:spcBef>
                  <a:spcPct val="0"/>
                </a:spcBef>
                <a:spcAft>
                  <a:spcPct val="0"/>
                </a:spcAft>
                <a:defRPr sz="1800" kern="1200">
                  <a:solidFill>
                    <a:schemeClr val="tx1"/>
                  </a:solidFill>
                  <a:latin typeface="Arial" charset="0"/>
                  <a:ea typeface="+mn-ea"/>
                  <a:cs typeface="+mn-cs"/>
                </a:defRPr>
              </a:lvl1pPr>
              <a:lvl2pPr marL="454834" indent="-67059" algn="l" defTabSz="912584" rtl="0" fontAlgn="base">
                <a:spcBef>
                  <a:spcPct val="0"/>
                </a:spcBef>
                <a:spcAft>
                  <a:spcPct val="0"/>
                </a:spcAft>
                <a:defRPr sz="1800" kern="1200">
                  <a:solidFill>
                    <a:schemeClr val="tx1"/>
                  </a:solidFill>
                  <a:latin typeface="Arial" charset="0"/>
                  <a:ea typeface="+mn-ea"/>
                  <a:cs typeface="+mn-cs"/>
                </a:defRPr>
              </a:lvl2pPr>
              <a:lvl3pPr marL="912584" indent="-135576" algn="l" defTabSz="912584" rtl="0" fontAlgn="base">
                <a:spcBef>
                  <a:spcPct val="0"/>
                </a:spcBef>
                <a:spcAft>
                  <a:spcPct val="0"/>
                </a:spcAft>
                <a:defRPr sz="1800" kern="1200">
                  <a:solidFill>
                    <a:schemeClr val="tx1"/>
                  </a:solidFill>
                  <a:latin typeface="Arial" charset="0"/>
                  <a:ea typeface="+mn-ea"/>
                  <a:cs typeface="+mn-cs"/>
                </a:defRPr>
              </a:lvl3pPr>
              <a:lvl4pPr marL="1370333" indent="-204092" algn="l" defTabSz="912584" rtl="0" fontAlgn="base">
                <a:spcBef>
                  <a:spcPct val="0"/>
                </a:spcBef>
                <a:spcAft>
                  <a:spcPct val="0"/>
                </a:spcAft>
                <a:defRPr sz="1800" kern="1200">
                  <a:solidFill>
                    <a:schemeClr val="tx1"/>
                  </a:solidFill>
                  <a:latin typeface="Arial" charset="0"/>
                  <a:ea typeface="+mn-ea"/>
                  <a:cs typeface="+mn-cs"/>
                </a:defRPr>
              </a:lvl4pPr>
              <a:lvl5pPr marL="1826625" indent="-272609" algn="l" defTabSz="912584" rtl="0" fontAlgn="base">
                <a:spcBef>
                  <a:spcPct val="0"/>
                </a:spcBef>
                <a:spcAft>
                  <a:spcPct val="0"/>
                </a:spcAft>
                <a:defRPr sz="1800" kern="1200">
                  <a:solidFill>
                    <a:schemeClr val="tx1"/>
                  </a:solidFill>
                  <a:latin typeface="Arial" charset="0"/>
                  <a:ea typeface="+mn-ea"/>
                  <a:cs typeface="+mn-cs"/>
                </a:defRPr>
              </a:lvl5pPr>
              <a:lvl6pPr marL="2099234" algn="l" defTabSz="839694" rtl="0" eaLnBrk="1" latinLnBrk="0" hangingPunct="1">
                <a:defRPr sz="1800" kern="1200">
                  <a:solidFill>
                    <a:schemeClr val="tx1"/>
                  </a:solidFill>
                  <a:latin typeface="Arial" charset="0"/>
                  <a:ea typeface="+mn-ea"/>
                  <a:cs typeface="+mn-cs"/>
                </a:defRPr>
              </a:lvl6pPr>
              <a:lvl7pPr marL="2519081" algn="l" defTabSz="839694" rtl="0" eaLnBrk="1" latinLnBrk="0" hangingPunct="1">
                <a:defRPr sz="1800" kern="1200">
                  <a:solidFill>
                    <a:schemeClr val="tx1"/>
                  </a:solidFill>
                  <a:latin typeface="Arial" charset="0"/>
                  <a:ea typeface="+mn-ea"/>
                  <a:cs typeface="+mn-cs"/>
                </a:defRPr>
              </a:lvl7pPr>
              <a:lvl8pPr marL="2938927" algn="l" defTabSz="839694" rtl="0" eaLnBrk="1" latinLnBrk="0" hangingPunct="1">
                <a:defRPr sz="1800" kern="1200">
                  <a:solidFill>
                    <a:schemeClr val="tx1"/>
                  </a:solidFill>
                  <a:latin typeface="Arial" charset="0"/>
                  <a:ea typeface="+mn-ea"/>
                  <a:cs typeface="+mn-cs"/>
                </a:defRPr>
              </a:lvl8pPr>
              <a:lvl9pPr marL="3358774" algn="l" defTabSz="839694" rtl="0" eaLnBrk="1" latinLnBrk="0" hangingPunct="1">
                <a:defRPr sz="1800" kern="1200">
                  <a:solidFill>
                    <a:schemeClr val="tx1"/>
                  </a:solidFill>
                  <a:latin typeface="Arial" charset="0"/>
                  <a:ea typeface="+mn-ea"/>
                  <a:cs typeface="+mn-cs"/>
                </a:defRPr>
              </a:lvl9pPr>
            </a:lstStyle>
            <a:p>
              <a:endParaRPr lang="en-AU"/>
            </a:p>
          </p:txBody>
        </p:sp>
        <p:sp>
          <p:nvSpPr>
            <p:cNvPr id="19" name="Freeform 18"/>
            <p:cNvSpPr>
              <a:spLocks/>
            </p:cNvSpPr>
            <p:nvPr/>
          </p:nvSpPr>
          <p:spPr bwMode="auto">
            <a:xfrm>
              <a:off x="3930990" y="4518321"/>
              <a:ext cx="1529448" cy="560043"/>
            </a:xfrm>
            <a:custGeom>
              <a:avLst/>
              <a:gdLst>
                <a:gd name="T0" fmla="*/ 0 w 721"/>
                <a:gd name="T1" fmla="*/ 0 h 289"/>
                <a:gd name="T2" fmla="*/ 720 w 721"/>
                <a:gd name="T3" fmla="*/ 0 h 289"/>
                <a:gd name="T4" fmla="*/ 720 w 721"/>
                <a:gd name="T5" fmla="*/ 288 h 289"/>
                <a:gd name="T6" fmla="*/ 576 w 721"/>
                <a:gd name="T7" fmla="*/ 288 h 289"/>
                <a:gd name="T8" fmla="*/ 576 w 721"/>
                <a:gd name="T9" fmla="*/ 144 h 289"/>
                <a:gd name="T10" fmla="*/ 0 w 721"/>
                <a:gd name="T11" fmla="*/ 144 h 289"/>
                <a:gd name="T12" fmla="*/ 0 w 721"/>
                <a:gd name="T13" fmla="*/ 0 h 289"/>
                <a:gd name="T14" fmla="*/ 0 60000 65536"/>
                <a:gd name="T15" fmla="*/ 0 60000 65536"/>
                <a:gd name="T16" fmla="*/ 0 60000 65536"/>
                <a:gd name="T17" fmla="*/ 0 60000 65536"/>
                <a:gd name="T18" fmla="*/ 0 60000 65536"/>
                <a:gd name="T19" fmla="*/ 0 60000 65536"/>
                <a:gd name="T20" fmla="*/ 0 60000 65536"/>
                <a:gd name="T21" fmla="*/ 0 w 721"/>
                <a:gd name="T22" fmla="*/ 0 h 289"/>
                <a:gd name="T23" fmla="*/ 721 w 721"/>
                <a:gd name="T24" fmla="*/ 289 h 2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1" h="289">
                  <a:moveTo>
                    <a:pt x="0" y="0"/>
                  </a:moveTo>
                  <a:lnTo>
                    <a:pt x="720" y="0"/>
                  </a:lnTo>
                  <a:lnTo>
                    <a:pt x="720" y="288"/>
                  </a:lnTo>
                  <a:lnTo>
                    <a:pt x="576" y="288"/>
                  </a:lnTo>
                  <a:lnTo>
                    <a:pt x="576" y="144"/>
                  </a:lnTo>
                  <a:lnTo>
                    <a:pt x="0" y="144"/>
                  </a:lnTo>
                  <a:lnTo>
                    <a:pt x="0" y="0"/>
                  </a:lnTo>
                  <a:close/>
                </a:path>
              </a:pathLst>
            </a:custGeom>
            <a:solidFill>
              <a:srgbClr val="968C6D"/>
            </a:solidFill>
            <a:ln w="6350" cap="flat">
              <a:solidFill>
                <a:schemeClr val="bg2"/>
              </a:solidFill>
              <a:prstDash val="solid"/>
              <a:round/>
              <a:headEnd/>
              <a:tailEnd/>
            </a:ln>
          </p:spPr>
          <p:txBody>
            <a:bodyPr wrap="none" anchor="ctr">
              <a:spAutoFit/>
            </a:bodyPr>
            <a:lstStyle>
              <a:defPPr>
                <a:defRPr lang="en-US"/>
              </a:defPPr>
              <a:lvl1pPr algn="l" defTabSz="912584" rtl="0" fontAlgn="base">
                <a:spcBef>
                  <a:spcPct val="0"/>
                </a:spcBef>
                <a:spcAft>
                  <a:spcPct val="0"/>
                </a:spcAft>
                <a:defRPr sz="1800" kern="1200">
                  <a:solidFill>
                    <a:schemeClr val="tx1"/>
                  </a:solidFill>
                  <a:latin typeface="Arial" charset="0"/>
                  <a:ea typeface="+mn-ea"/>
                  <a:cs typeface="+mn-cs"/>
                </a:defRPr>
              </a:lvl1pPr>
              <a:lvl2pPr marL="454834" indent="-67059" algn="l" defTabSz="912584" rtl="0" fontAlgn="base">
                <a:spcBef>
                  <a:spcPct val="0"/>
                </a:spcBef>
                <a:spcAft>
                  <a:spcPct val="0"/>
                </a:spcAft>
                <a:defRPr sz="1800" kern="1200">
                  <a:solidFill>
                    <a:schemeClr val="tx1"/>
                  </a:solidFill>
                  <a:latin typeface="Arial" charset="0"/>
                  <a:ea typeface="+mn-ea"/>
                  <a:cs typeface="+mn-cs"/>
                </a:defRPr>
              </a:lvl2pPr>
              <a:lvl3pPr marL="912584" indent="-135576" algn="l" defTabSz="912584" rtl="0" fontAlgn="base">
                <a:spcBef>
                  <a:spcPct val="0"/>
                </a:spcBef>
                <a:spcAft>
                  <a:spcPct val="0"/>
                </a:spcAft>
                <a:defRPr sz="1800" kern="1200">
                  <a:solidFill>
                    <a:schemeClr val="tx1"/>
                  </a:solidFill>
                  <a:latin typeface="Arial" charset="0"/>
                  <a:ea typeface="+mn-ea"/>
                  <a:cs typeface="+mn-cs"/>
                </a:defRPr>
              </a:lvl3pPr>
              <a:lvl4pPr marL="1370333" indent="-204092" algn="l" defTabSz="912584" rtl="0" fontAlgn="base">
                <a:spcBef>
                  <a:spcPct val="0"/>
                </a:spcBef>
                <a:spcAft>
                  <a:spcPct val="0"/>
                </a:spcAft>
                <a:defRPr sz="1800" kern="1200">
                  <a:solidFill>
                    <a:schemeClr val="tx1"/>
                  </a:solidFill>
                  <a:latin typeface="Arial" charset="0"/>
                  <a:ea typeface="+mn-ea"/>
                  <a:cs typeface="+mn-cs"/>
                </a:defRPr>
              </a:lvl4pPr>
              <a:lvl5pPr marL="1826625" indent="-272609" algn="l" defTabSz="912584" rtl="0" fontAlgn="base">
                <a:spcBef>
                  <a:spcPct val="0"/>
                </a:spcBef>
                <a:spcAft>
                  <a:spcPct val="0"/>
                </a:spcAft>
                <a:defRPr sz="1800" kern="1200">
                  <a:solidFill>
                    <a:schemeClr val="tx1"/>
                  </a:solidFill>
                  <a:latin typeface="Arial" charset="0"/>
                  <a:ea typeface="+mn-ea"/>
                  <a:cs typeface="+mn-cs"/>
                </a:defRPr>
              </a:lvl5pPr>
              <a:lvl6pPr marL="2099234" algn="l" defTabSz="839694" rtl="0" eaLnBrk="1" latinLnBrk="0" hangingPunct="1">
                <a:defRPr sz="1800" kern="1200">
                  <a:solidFill>
                    <a:schemeClr val="tx1"/>
                  </a:solidFill>
                  <a:latin typeface="Arial" charset="0"/>
                  <a:ea typeface="+mn-ea"/>
                  <a:cs typeface="+mn-cs"/>
                </a:defRPr>
              </a:lvl6pPr>
              <a:lvl7pPr marL="2519081" algn="l" defTabSz="839694" rtl="0" eaLnBrk="1" latinLnBrk="0" hangingPunct="1">
                <a:defRPr sz="1800" kern="1200">
                  <a:solidFill>
                    <a:schemeClr val="tx1"/>
                  </a:solidFill>
                  <a:latin typeface="Arial" charset="0"/>
                  <a:ea typeface="+mn-ea"/>
                  <a:cs typeface="+mn-cs"/>
                </a:defRPr>
              </a:lvl7pPr>
              <a:lvl8pPr marL="2938927" algn="l" defTabSz="839694" rtl="0" eaLnBrk="1" latinLnBrk="0" hangingPunct="1">
                <a:defRPr sz="1800" kern="1200">
                  <a:solidFill>
                    <a:schemeClr val="tx1"/>
                  </a:solidFill>
                  <a:latin typeface="Arial" charset="0"/>
                  <a:ea typeface="+mn-ea"/>
                  <a:cs typeface="+mn-cs"/>
                </a:defRPr>
              </a:lvl8pPr>
              <a:lvl9pPr marL="3358774" algn="l" defTabSz="839694" rtl="0" eaLnBrk="1" latinLnBrk="0" hangingPunct="1">
                <a:defRPr sz="1800" kern="1200">
                  <a:solidFill>
                    <a:schemeClr val="tx1"/>
                  </a:solidFill>
                  <a:latin typeface="Arial" charset="0"/>
                  <a:ea typeface="+mn-ea"/>
                  <a:cs typeface="+mn-cs"/>
                </a:defRPr>
              </a:lvl9pPr>
            </a:lstStyle>
            <a:p>
              <a:endParaRPr lang="en-AU"/>
            </a:p>
          </p:txBody>
        </p:sp>
        <p:sp>
          <p:nvSpPr>
            <p:cNvPr id="20" name="Freeform 19"/>
            <p:cNvSpPr>
              <a:spLocks/>
            </p:cNvSpPr>
            <p:nvPr/>
          </p:nvSpPr>
          <p:spPr bwMode="auto">
            <a:xfrm>
              <a:off x="3316770" y="4028747"/>
              <a:ext cx="3982259" cy="2581392"/>
            </a:xfrm>
            <a:custGeom>
              <a:avLst/>
              <a:gdLst>
                <a:gd name="T0" fmla="*/ 0 w 1873"/>
                <a:gd name="T1" fmla="*/ 0 h 1333"/>
                <a:gd name="T2" fmla="*/ 144 w 1873"/>
                <a:gd name="T3" fmla="*/ 0 h 1333"/>
                <a:gd name="T4" fmla="*/ 144 w 1873"/>
                <a:gd name="T5" fmla="*/ 612 h 1333"/>
                <a:gd name="T6" fmla="*/ 432 w 1873"/>
                <a:gd name="T7" fmla="*/ 612 h 1333"/>
                <a:gd name="T8" fmla="*/ 432 w 1873"/>
                <a:gd name="T9" fmla="*/ 756 h 1333"/>
                <a:gd name="T10" fmla="*/ 144 w 1873"/>
                <a:gd name="T11" fmla="*/ 756 h 1333"/>
                <a:gd name="T12" fmla="*/ 144 w 1873"/>
                <a:gd name="T13" fmla="*/ 1188 h 1333"/>
                <a:gd name="T14" fmla="*/ 864 w 1873"/>
                <a:gd name="T15" fmla="*/ 1188 h 1333"/>
                <a:gd name="T16" fmla="*/ 864 w 1873"/>
                <a:gd name="T17" fmla="*/ 828 h 1333"/>
                <a:gd name="T18" fmla="*/ 720 w 1873"/>
                <a:gd name="T19" fmla="*/ 828 h 1333"/>
                <a:gd name="T20" fmla="*/ 720 w 1873"/>
                <a:gd name="T21" fmla="*/ 1044 h 1333"/>
                <a:gd name="T22" fmla="*/ 288 w 1873"/>
                <a:gd name="T23" fmla="*/ 1044 h 1333"/>
                <a:gd name="T24" fmla="*/ 288 w 1873"/>
                <a:gd name="T25" fmla="*/ 900 h 1333"/>
                <a:gd name="T26" fmla="*/ 576 w 1873"/>
                <a:gd name="T27" fmla="*/ 900 h 1333"/>
                <a:gd name="T28" fmla="*/ 576 w 1873"/>
                <a:gd name="T29" fmla="*/ 540 h 1333"/>
                <a:gd name="T30" fmla="*/ 720 w 1873"/>
                <a:gd name="T31" fmla="*/ 540 h 1333"/>
                <a:gd name="T32" fmla="*/ 720 w 1873"/>
                <a:gd name="T33" fmla="*/ 684 h 1333"/>
                <a:gd name="T34" fmla="*/ 1008 w 1873"/>
                <a:gd name="T35" fmla="*/ 684 h 1333"/>
                <a:gd name="T36" fmla="*/ 1008 w 1873"/>
                <a:gd name="T37" fmla="*/ 900 h 1333"/>
                <a:gd name="T38" fmla="*/ 1152 w 1873"/>
                <a:gd name="T39" fmla="*/ 900 h 1333"/>
                <a:gd name="T40" fmla="*/ 1152 w 1873"/>
                <a:gd name="T41" fmla="*/ 396 h 1333"/>
                <a:gd name="T42" fmla="*/ 1296 w 1873"/>
                <a:gd name="T43" fmla="*/ 396 h 1333"/>
                <a:gd name="T44" fmla="*/ 1296 w 1873"/>
                <a:gd name="T45" fmla="*/ 540 h 1333"/>
                <a:gd name="T46" fmla="*/ 1440 w 1873"/>
                <a:gd name="T47" fmla="*/ 540 h 1333"/>
                <a:gd name="T48" fmla="*/ 1440 w 1873"/>
                <a:gd name="T49" fmla="*/ 684 h 1333"/>
                <a:gd name="T50" fmla="*/ 1296 w 1873"/>
                <a:gd name="T51" fmla="*/ 684 h 1333"/>
                <a:gd name="T52" fmla="*/ 1296 w 1873"/>
                <a:gd name="T53" fmla="*/ 1044 h 1333"/>
                <a:gd name="T54" fmla="*/ 1008 w 1873"/>
                <a:gd name="T55" fmla="*/ 1044 h 1333"/>
                <a:gd name="T56" fmla="*/ 1008 w 1873"/>
                <a:gd name="T57" fmla="*/ 1188 h 1333"/>
                <a:gd name="T58" fmla="*/ 1440 w 1873"/>
                <a:gd name="T59" fmla="*/ 1188 h 1333"/>
                <a:gd name="T60" fmla="*/ 1440 w 1873"/>
                <a:gd name="T61" fmla="*/ 1044 h 1333"/>
                <a:gd name="T62" fmla="*/ 1584 w 1873"/>
                <a:gd name="T63" fmla="*/ 1044 h 1333"/>
                <a:gd name="T64" fmla="*/ 1584 w 1873"/>
                <a:gd name="T65" fmla="*/ 1188 h 1333"/>
                <a:gd name="T66" fmla="*/ 1728 w 1873"/>
                <a:gd name="T67" fmla="*/ 1188 h 1333"/>
                <a:gd name="T68" fmla="*/ 1728 w 1873"/>
                <a:gd name="T69" fmla="*/ 900 h 1333"/>
                <a:gd name="T70" fmla="*/ 1440 w 1873"/>
                <a:gd name="T71" fmla="*/ 900 h 1333"/>
                <a:gd name="T72" fmla="*/ 1440 w 1873"/>
                <a:gd name="T73" fmla="*/ 756 h 1333"/>
                <a:gd name="T74" fmla="*/ 1728 w 1873"/>
                <a:gd name="T75" fmla="*/ 756 h 1333"/>
                <a:gd name="T76" fmla="*/ 1728 w 1873"/>
                <a:gd name="T77" fmla="*/ 612 h 1333"/>
                <a:gd name="T78" fmla="*/ 1872 w 1873"/>
                <a:gd name="T79" fmla="*/ 612 h 1333"/>
                <a:gd name="T80" fmla="*/ 1872 w 1873"/>
                <a:gd name="T81" fmla="*/ 1332 h 1333"/>
                <a:gd name="T82" fmla="*/ 0 w 1873"/>
                <a:gd name="T83" fmla="*/ 1332 h 1333"/>
                <a:gd name="T84" fmla="*/ 0 w 1873"/>
                <a:gd name="T85" fmla="*/ 0 h 1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73"/>
                <a:gd name="T130" fmla="*/ 0 h 1333"/>
                <a:gd name="T131" fmla="*/ 1873 w 1873"/>
                <a:gd name="T132" fmla="*/ 1333 h 1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73" h="1333">
                  <a:moveTo>
                    <a:pt x="0" y="0"/>
                  </a:moveTo>
                  <a:lnTo>
                    <a:pt x="144" y="0"/>
                  </a:lnTo>
                  <a:lnTo>
                    <a:pt x="144" y="612"/>
                  </a:lnTo>
                  <a:lnTo>
                    <a:pt x="432" y="612"/>
                  </a:lnTo>
                  <a:lnTo>
                    <a:pt x="432" y="756"/>
                  </a:lnTo>
                  <a:lnTo>
                    <a:pt x="144" y="756"/>
                  </a:lnTo>
                  <a:lnTo>
                    <a:pt x="144" y="1188"/>
                  </a:lnTo>
                  <a:lnTo>
                    <a:pt x="864" y="1188"/>
                  </a:lnTo>
                  <a:lnTo>
                    <a:pt x="864" y="828"/>
                  </a:lnTo>
                  <a:lnTo>
                    <a:pt x="720" y="828"/>
                  </a:lnTo>
                  <a:lnTo>
                    <a:pt x="720" y="1044"/>
                  </a:lnTo>
                  <a:lnTo>
                    <a:pt x="288" y="1044"/>
                  </a:lnTo>
                  <a:lnTo>
                    <a:pt x="288" y="900"/>
                  </a:lnTo>
                  <a:lnTo>
                    <a:pt x="576" y="900"/>
                  </a:lnTo>
                  <a:lnTo>
                    <a:pt x="576" y="540"/>
                  </a:lnTo>
                  <a:lnTo>
                    <a:pt x="720" y="540"/>
                  </a:lnTo>
                  <a:lnTo>
                    <a:pt x="720" y="684"/>
                  </a:lnTo>
                  <a:lnTo>
                    <a:pt x="1008" y="684"/>
                  </a:lnTo>
                  <a:lnTo>
                    <a:pt x="1008" y="900"/>
                  </a:lnTo>
                  <a:lnTo>
                    <a:pt x="1152" y="900"/>
                  </a:lnTo>
                  <a:lnTo>
                    <a:pt x="1152" y="396"/>
                  </a:lnTo>
                  <a:lnTo>
                    <a:pt x="1296" y="396"/>
                  </a:lnTo>
                  <a:lnTo>
                    <a:pt x="1296" y="540"/>
                  </a:lnTo>
                  <a:lnTo>
                    <a:pt x="1440" y="540"/>
                  </a:lnTo>
                  <a:lnTo>
                    <a:pt x="1440" y="684"/>
                  </a:lnTo>
                  <a:lnTo>
                    <a:pt x="1296" y="684"/>
                  </a:lnTo>
                  <a:lnTo>
                    <a:pt x="1296" y="1044"/>
                  </a:lnTo>
                  <a:lnTo>
                    <a:pt x="1008" y="1044"/>
                  </a:lnTo>
                  <a:lnTo>
                    <a:pt x="1008" y="1188"/>
                  </a:lnTo>
                  <a:lnTo>
                    <a:pt x="1440" y="1188"/>
                  </a:lnTo>
                  <a:lnTo>
                    <a:pt x="1440" y="1044"/>
                  </a:lnTo>
                  <a:lnTo>
                    <a:pt x="1584" y="1044"/>
                  </a:lnTo>
                  <a:lnTo>
                    <a:pt x="1584" y="1188"/>
                  </a:lnTo>
                  <a:lnTo>
                    <a:pt x="1728" y="1188"/>
                  </a:lnTo>
                  <a:lnTo>
                    <a:pt x="1728" y="900"/>
                  </a:lnTo>
                  <a:lnTo>
                    <a:pt x="1440" y="900"/>
                  </a:lnTo>
                  <a:lnTo>
                    <a:pt x="1440" y="756"/>
                  </a:lnTo>
                  <a:lnTo>
                    <a:pt x="1728" y="756"/>
                  </a:lnTo>
                  <a:lnTo>
                    <a:pt x="1728" y="612"/>
                  </a:lnTo>
                  <a:lnTo>
                    <a:pt x="1872" y="612"/>
                  </a:lnTo>
                  <a:lnTo>
                    <a:pt x="1872" y="1332"/>
                  </a:lnTo>
                  <a:lnTo>
                    <a:pt x="0" y="1332"/>
                  </a:lnTo>
                  <a:lnTo>
                    <a:pt x="0" y="0"/>
                  </a:lnTo>
                  <a:close/>
                </a:path>
              </a:pathLst>
            </a:custGeom>
            <a:solidFill>
              <a:srgbClr val="968C6D"/>
            </a:solidFill>
            <a:ln w="6350" cap="flat">
              <a:solidFill>
                <a:schemeClr val="bg2"/>
              </a:solidFill>
              <a:prstDash val="solid"/>
              <a:round/>
              <a:headEnd/>
              <a:tailEnd/>
            </a:ln>
          </p:spPr>
          <p:txBody>
            <a:bodyPr wrap="none" anchor="ctr">
              <a:spAutoFit/>
            </a:bodyPr>
            <a:lstStyle>
              <a:defPPr>
                <a:defRPr lang="en-US"/>
              </a:defPPr>
              <a:lvl1pPr algn="l" defTabSz="912584" rtl="0" fontAlgn="base">
                <a:spcBef>
                  <a:spcPct val="0"/>
                </a:spcBef>
                <a:spcAft>
                  <a:spcPct val="0"/>
                </a:spcAft>
                <a:defRPr sz="1800" kern="1200">
                  <a:solidFill>
                    <a:schemeClr val="tx1"/>
                  </a:solidFill>
                  <a:latin typeface="Arial" charset="0"/>
                  <a:ea typeface="+mn-ea"/>
                  <a:cs typeface="+mn-cs"/>
                </a:defRPr>
              </a:lvl1pPr>
              <a:lvl2pPr marL="454834" indent="-67059" algn="l" defTabSz="912584" rtl="0" fontAlgn="base">
                <a:spcBef>
                  <a:spcPct val="0"/>
                </a:spcBef>
                <a:spcAft>
                  <a:spcPct val="0"/>
                </a:spcAft>
                <a:defRPr sz="1800" kern="1200">
                  <a:solidFill>
                    <a:schemeClr val="tx1"/>
                  </a:solidFill>
                  <a:latin typeface="Arial" charset="0"/>
                  <a:ea typeface="+mn-ea"/>
                  <a:cs typeface="+mn-cs"/>
                </a:defRPr>
              </a:lvl2pPr>
              <a:lvl3pPr marL="912584" indent="-135576" algn="l" defTabSz="912584" rtl="0" fontAlgn="base">
                <a:spcBef>
                  <a:spcPct val="0"/>
                </a:spcBef>
                <a:spcAft>
                  <a:spcPct val="0"/>
                </a:spcAft>
                <a:defRPr sz="1800" kern="1200">
                  <a:solidFill>
                    <a:schemeClr val="tx1"/>
                  </a:solidFill>
                  <a:latin typeface="Arial" charset="0"/>
                  <a:ea typeface="+mn-ea"/>
                  <a:cs typeface="+mn-cs"/>
                </a:defRPr>
              </a:lvl3pPr>
              <a:lvl4pPr marL="1370333" indent="-204092" algn="l" defTabSz="912584" rtl="0" fontAlgn="base">
                <a:spcBef>
                  <a:spcPct val="0"/>
                </a:spcBef>
                <a:spcAft>
                  <a:spcPct val="0"/>
                </a:spcAft>
                <a:defRPr sz="1800" kern="1200">
                  <a:solidFill>
                    <a:schemeClr val="tx1"/>
                  </a:solidFill>
                  <a:latin typeface="Arial" charset="0"/>
                  <a:ea typeface="+mn-ea"/>
                  <a:cs typeface="+mn-cs"/>
                </a:defRPr>
              </a:lvl4pPr>
              <a:lvl5pPr marL="1826625" indent="-272609" algn="l" defTabSz="912584" rtl="0" fontAlgn="base">
                <a:spcBef>
                  <a:spcPct val="0"/>
                </a:spcBef>
                <a:spcAft>
                  <a:spcPct val="0"/>
                </a:spcAft>
                <a:defRPr sz="1800" kern="1200">
                  <a:solidFill>
                    <a:schemeClr val="tx1"/>
                  </a:solidFill>
                  <a:latin typeface="Arial" charset="0"/>
                  <a:ea typeface="+mn-ea"/>
                  <a:cs typeface="+mn-cs"/>
                </a:defRPr>
              </a:lvl5pPr>
              <a:lvl6pPr marL="2099234" algn="l" defTabSz="839694" rtl="0" eaLnBrk="1" latinLnBrk="0" hangingPunct="1">
                <a:defRPr sz="1800" kern="1200">
                  <a:solidFill>
                    <a:schemeClr val="tx1"/>
                  </a:solidFill>
                  <a:latin typeface="Arial" charset="0"/>
                  <a:ea typeface="+mn-ea"/>
                  <a:cs typeface="+mn-cs"/>
                </a:defRPr>
              </a:lvl6pPr>
              <a:lvl7pPr marL="2519081" algn="l" defTabSz="839694" rtl="0" eaLnBrk="1" latinLnBrk="0" hangingPunct="1">
                <a:defRPr sz="1800" kern="1200">
                  <a:solidFill>
                    <a:schemeClr val="tx1"/>
                  </a:solidFill>
                  <a:latin typeface="Arial" charset="0"/>
                  <a:ea typeface="+mn-ea"/>
                  <a:cs typeface="+mn-cs"/>
                </a:defRPr>
              </a:lvl7pPr>
              <a:lvl8pPr marL="2938927" algn="l" defTabSz="839694" rtl="0" eaLnBrk="1" latinLnBrk="0" hangingPunct="1">
                <a:defRPr sz="1800" kern="1200">
                  <a:solidFill>
                    <a:schemeClr val="tx1"/>
                  </a:solidFill>
                  <a:latin typeface="Arial" charset="0"/>
                  <a:ea typeface="+mn-ea"/>
                  <a:cs typeface="+mn-cs"/>
                </a:defRPr>
              </a:lvl8pPr>
              <a:lvl9pPr marL="3358774" algn="l" defTabSz="839694" rtl="0" eaLnBrk="1" latinLnBrk="0" hangingPunct="1">
                <a:defRPr sz="1800" kern="1200">
                  <a:solidFill>
                    <a:schemeClr val="tx1"/>
                  </a:solidFill>
                  <a:latin typeface="Arial" charset="0"/>
                  <a:ea typeface="+mn-ea"/>
                  <a:cs typeface="+mn-cs"/>
                </a:defRPr>
              </a:lvl9pPr>
            </a:lstStyle>
            <a:p>
              <a:endParaRPr lang="en-AU"/>
            </a:p>
          </p:txBody>
        </p:sp>
      </p:grpSp>
      <p:sp>
        <p:nvSpPr>
          <p:cNvPr id="21" name="TextBox 20"/>
          <p:cNvSpPr txBox="1"/>
          <p:nvPr/>
        </p:nvSpPr>
        <p:spPr>
          <a:xfrm>
            <a:off x="2892225" y="3317209"/>
            <a:ext cx="2202225" cy="246221"/>
          </a:xfrm>
          <a:prstGeom prst="rect">
            <a:avLst/>
          </a:prstGeom>
          <a:noFill/>
        </p:spPr>
        <p:txBody>
          <a:bodyPr wrap="square" lIns="0" tIns="0" rIns="0" bIns="0" rtlCol="0">
            <a:spAutoFit/>
          </a:bodyPr>
          <a:lstStyle/>
          <a:p>
            <a:pPr indent="-274320" algn="ctr"/>
            <a:r>
              <a:rPr lang="en-US" sz="1600" b="1" i="1" dirty="0" smtClean="0">
                <a:latin typeface="Georgia" pitchFamily="18" charset="0"/>
                <a:cs typeface="Arial" pitchFamily="34" charset="0"/>
              </a:rPr>
              <a:t>Now</a:t>
            </a:r>
            <a:endParaRPr lang="en-GB" sz="1600" b="1" i="1" dirty="0" smtClean="0">
              <a:latin typeface="Georgia" pitchFamily="18" charset="0"/>
              <a:cs typeface="Arial" pitchFamily="34" charset="0"/>
            </a:endParaRPr>
          </a:p>
        </p:txBody>
      </p:sp>
      <p:sp>
        <p:nvSpPr>
          <p:cNvPr id="22" name="TextBox 21"/>
          <p:cNvSpPr txBox="1"/>
          <p:nvPr/>
        </p:nvSpPr>
        <p:spPr>
          <a:xfrm>
            <a:off x="8042610" y="4347496"/>
            <a:ext cx="2202225" cy="246221"/>
          </a:xfrm>
          <a:prstGeom prst="rect">
            <a:avLst/>
          </a:prstGeom>
          <a:noFill/>
        </p:spPr>
        <p:txBody>
          <a:bodyPr wrap="square" lIns="0" tIns="0" rIns="0" bIns="0" rtlCol="0">
            <a:spAutoFit/>
          </a:bodyPr>
          <a:lstStyle/>
          <a:p>
            <a:pPr indent="-274320" algn="ctr"/>
            <a:r>
              <a:rPr lang="en-US" sz="1600" b="1" i="1" dirty="0" smtClean="0">
                <a:latin typeface="Georgia" pitchFamily="18" charset="0"/>
                <a:cs typeface="Arial" pitchFamily="34" charset="0"/>
              </a:rPr>
              <a:t>Then</a:t>
            </a:r>
            <a:endParaRPr lang="en-GB" sz="1600" b="1" i="1" dirty="0" smtClean="0">
              <a:latin typeface="Georgia" pitchFamily="18" charset="0"/>
              <a:cs typeface="Arial" pitchFamily="34" charset="0"/>
            </a:endParaRPr>
          </a:p>
        </p:txBody>
      </p:sp>
      <p:sp>
        <p:nvSpPr>
          <p:cNvPr id="27" name="TextBox 26"/>
          <p:cNvSpPr txBox="1"/>
          <p:nvPr/>
        </p:nvSpPr>
        <p:spPr>
          <a:xfrm>
            <a:off x="1399170" y="3332598"/>
            <a:ext cx="2202225" cy="215444"/>
          </a:xfrm>
          <a:prstGeom prst="rect">
            <a:avLst/>
          </a:prstGeom>
          <a:noFill/>
        </p:spPr>
        <p:txBody>
          <a:bodyPr wrap="square" lIns="0" tIns="0" rIns="0" bIns="0" rtlCol="0">
            <a:spAutoFit/>
          </a:bodyPr>
          <a:lstStyle/>
          <a:p>
            <a:pPr indent="-274320" algn="ctr"/>
            <a:r>
              <a:rPr lang="en-US" sz="1400" b="1" i="1" dirty="0" smtClean="0">
                <a:solidFill>
                  <a:schemeClr val="bg1"/>
                </a:solidFill>
                <a:latin typeface="Georgia" pitchFamily="18" charset="0"/>
                <a:cs typeface="Arial" pitchFamily="34" charset="0"/>
              </a:rPr>
              <a:t>Broadcasting</a:t>
            </a:r>
            <a:endParaRPr lang="en-GB" sz="1400" b="1" i="1" dirty="0" smtClean="0">
              <a:solidFill>
                <a:schemeClr val="bg1"/>
              </a:solidFill>
              <a:latin typeface="Georgia" pitchFamily="18" charset="0"/>
              <a:cs typeface="Arial" pitchFamily="34" charset="0"/>
            </a:endParaRPr>
          </a:p>
        </p:txBody>
      </p:sp>
      <p:sp>
        <p:nvSpPr>
          <p:cNvPr id="28" name="TextBox 27"/>
          <p:cNvSpPr txBox="1"/>
          <p:nvPr/>
        </p:nvSpPr>
        <p:spPr>
          <a:xfrm>
            <a:off x="-78048" y="3314140"/>
            <a:ext cx="2202225" cy="215444"/>
          </a:xfrm>
          <a:prstGeom prst="rect">
            <a:avLst/>
          </a:prstGeom>
          <a:noFill/>
        </p:spPr>
        <p:txBody>
          <a:bodyPr wrap="square" lIns="0" tIns="0" rIns="0" bIns="0" rtlCol="0">
            <a:spAutoFit/>
          </a:bodyPr>
          <a:lstStyle/>
          <a:p>
            <a:pPr indent="-274320" algn="ctr"/>
            <a:r>
              <a:rPr lang="en-US" sz="1400" b="1" i="1" dirty="0" smtClean="0">
                <a:solidFill>
                  <a:schemeClr val="bg1"/>
                </a:solidFill>
                <a:latin typeface="Georgia" pitchFamily="18" charset="0"/>
                <a:cs typeface="Arial" pitchFamily="34" charset="0"/>
              </a:rPr>
              <a:t>Telecom</a:t>
            </a:r>
            <a:endParaRPr lang="en-GB" sz="1400" b="1" i="1" dirty="0" smtClean="0">
              <a:solidFill>
                <a:schemeClr val="bg1"/>
              </a:solidFill>
              <a:latin typeface="Georgia" pitchFamily="18" charset="0"/>
              <a:cs typeface="Arial" pitchFamily="34" charset="0"/>
            </a:endParaRPr>
          </a:p>
        </p:txBody>
      </p:sp>
      <p:sp>
        <p:nvSpPr>
          <p:cNvPr id="29" name="TextBox 28"/>
          <p:cNvSpPr txBox="1"/>
          <p:nvPr/>
        </p:nvSpPr>
        <p:spPr>
          <a:xfrm>
            <a:off x="1013845" y="4289905"/>
            <a:ext cx="2202225" cy="646331"/>
          </a:xfrm>
          <a:prstGeom prst="rect">
            <a:avLst/>
          </a:prstGeom>
          <a:noFill/>
        </p:spPr>
        <p:txBody>
          <a:bodyPr wrap="square" lIns="0" tIns="0" rIns="0" bIns="0" rtlCol="0">
            <a:spAutoFit/>
          </a:bodyPr>
          <a:lstStyle/>
          <a:p>
            <a:pPr indent="-274320" algn="ctr"/>
            <a:r>
              <a:rPr lang="en-US" sz="1400" b="1" i="1" dirty="0" smtClean="0">
                <a:solidFill>
                  <a:schemeClr val="bg1"/>
                </a:solidFill>
                <a:latin typeface="Georgia" pitchFamily="18" charset="0"/>
                <a:cs typeface="Arial" pitchFamily="34" charset="0"/>
              </a:rPr>
              <a:t>Electronically</a:t>
            </a:r>
          </a:p>
          <a:p>
            <a:pPr indent="-274320" algn="ctr"/>
            <a:r>
              <a:rPr lang="en-US" sz="1400" b="1" i="1" dirty="0">
                <a:solidFill>
                  <a:schemeClr val="bg1"/>
                </a:solidFill>
                <a:latin typeface="Georgia" pitchFamily="18" charset="0"/>
                <a:cs typeface="Arial" pitchFamily="34" charset="0"/>
              </a:rPr>
              <a:t>s</a:t>
            </a:r>
            <a:r>
              <a:rPr lang="en-US" sz="1400" b="1" i="1" dirty="0" smtClean="0">
                <a:solidFill>
                  <a:schemeClr val="bg1"/>
                </a:solidFill>
                <a:latin typeface="Georgia" pitchFamily="18" charset="0"/>
                <a:cs typeface="Arial" pitchFamily="34" charset="0"/>
              </a:rPr>
              <a:t>upplied</a:t>
            </a:r>
          </a:p>
          <a:p>
            <a:pPr indent="-274320" algn="ctr"/>
            <a:r>
              <a:rPr lang="en-US" sz="1400" b="1" i="1" dirty="0" smtClean="0">
                <a:solidFill>
                  <a:schemeClr val="bg1"/>
                </a:solidFill>
                <a:latin typeface="Georgia" pitchFamily="18" charset="0"/>
                <a:cs typeface="Arial" pitchFamily="34" charset="0"/>
              </a:rPr>
              <a:t>services</a:t>
            </a:r>
            <a:endParaRPr lang="en-GB" sz="1400" b="1" i="1" dirty="0" smtClean="0">
              <a:solidFill>
                <a:schemeClr val="bg1"/>
              </a:solidFill>
              <a:latin typeface="Georgia" pitchFamily="18" charset="0"/>
              <a:cs typeface="Arial" pitchFamily="34" charset="0"/>
            </a:endParaRPr>
          </a:p>
        </p:txBody>
      </p:sp>
      <p:grpSp>
        <p:nvGrpSpPr>
          <p:cNvPr id="94" name="Group 93"/>
          <p:cNvGrpSpPr/>
          <p:nvPr/>
        </p:nvGrpSpPr>
        <p:grpSpPr>
          <a:xfrm>
            <a:off x="9832968" y="1197730"/>
            <a:ext cx="2402991" cy="4442291"/>
            <a:chOff x="9512353" y="693192"/>
            <a:chExt cx="3259220" cy="6025160"/>
          </a:xfrm>
        </p:grpSpPr>
        <p:grpSp>
          <p:nvGrpSpPr>
            <p:cNvPr id="66" name="Group 65"/>
            <p:cNvGrpSpPr/>
            <p:nvPr/>
          </p:nvGrpSpPr>
          <p:grpSpPr>
            <a:xfrm>
              <a:off x="10017178" y="693192"/>
              <a:ext cx="1403350" cy="6025160"/>
              <a:chOff x="4398218" y="1176832"/>
              <a:chExt cx="1403350" cy="6025160"/>
            </a:xfrm>
          </p:grpSpPr>
          <p:sp>
            <p:nvSpPr>
              <p:cNvPr id="67" name="Oval 367"/>
              <p:cNvSpPr>
                <a:spLocks noChangeArrowheads="1"/>
              </p:cNvSpPr>
              <p:nvPr/>
            </p:nvSpPr>
            <p:spPr bwMode="blackWhite">
              <a:xfrm>
                <a:off x="4398218" y="5798370"/>
                <a:ext cx="1403350" cy="1403622"/>
              </a:xfrm>
              <a:prstGeom prst="ellipse">
                <a:avLst/>
              </a:prstGeom>
              <a:solidFill>
                <a:srgbClr val="C0BAA7"/>
              </a:solidFill>
              <a:ln w="9525" algn="ctr">
                <a:noFill/>
                <a:round/>
                <a:headEnd/>
                <a:tailEnd/>
              </a:ln>
            </p:spPr>
            <p:txBody>
              <a:bodyPr wrap="none" lIns="63500" tIns="0" rIns="64800" bIns="0" anchor="ctr"/>
              <a:lstStyle/>
              <a:p>
                <a:endParaRPr lang="en-US">
                  <a:latin typeface="+mj-lt"/>
                </a:endParaRPr>
              </a:p>
            </p:txBody>
          </p:sp>
          <p:sp>
            <p:nvSpPr>
              <p:cNvPr id="68" name="AutoShape 370"/>
              <p:cNvSpPr>
                <a:spLocks noChangeArrowheads="1"/>
              </p:cNvSpPr>
              <p:nvPr/>
            </p:nvSpPr>
            <p:spPr bwMode="blackWhite">
              <a:xfrm>
                <a:off x="4786362" y="1176832"/>
                <a:ext cx="627063" cy="4985277"/>
              </a:xfrm>
              <a:prstGeom prst="roundRect">
                <a:avLst>
                  <a:gd name="adj" fmla="val 0"/>
                </a:avLst>
              </a:prstGeom>
              <a:solidFill>
                <a:srgbClr val="C0BAA7"/>
              </a:solidFill>
              <a:ln w="9525" algn="ctr">
                <a:noFill/>
                <a:round/>
                <a:headEnd/>
                <a:tailEnd/>
              </a:ln>
            </p:spPr>
            <p:txBody>
              <a:bodyPr wrap="none" lIns="63500" tIns="0" rIns="64800" bIns="0" anchor="ctr"/>
              <a:lstStyle/>
              <a:p>
                <a:endParaRPr lang="en-US">
                  <a:latin typeface="+mj-lt"/>
                </a:endParaRPr>
              </a:p>
            </p:txBody>
          </p:sp>
          <p:sp>
            <p:nvSpPr>
              <p:cNvPr id="69" name="Rectangle 68"/>
              <p:cNvSpPr/>
              <p:nvPr/>
            </p:nvSpPr>
            <p:spPr bwMode="ltGray">
              <a:xfrm>
                <a:off x="4670475" y="1176832"/>
                <a:ext cx="858837" cy="227535"/>
              </a:xfrm>
              <a:prstGeom prst="rect">
                <a:avLst/>
              </a:prstGeom>
              <a:solidFill>
                <a:srgbClr val="C0BAA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sp>
            <p:nvSpPr>
              <p:cNvPr id="70" name="Oval 69"/>
              <p:cNvSpPr/>
              <p:nvPr/>
            </p:nvSpPr>
            <p:spPr bwMode="ltGray">
              <a:xfrm>
                <a:off x="5413425" y="1176832"/>
                <a:ext cx="315338" cy="472480"/>
              </a:xfrm>
              <a:prstGeom prst="ellipse">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sp>
            <p:nvSpPr>
              <p:cNvPr id="71" name="Oval 70"/>
              <p:cNvSpPr/>
              <p:nvPr/>
            </p:nvSpPr>
            <p:spPr bwMode="ltGray">
              <a:xfrm>
                <a:off x="4474961" y="1176832"/>
                <a:ext cx="315338" cy="472480"/>
              </a:xfrm>
              <a:prstGeom prst="ellipse">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grpSp>
        <p:sp>
          <p:nvSpPr>
            <p:cNvPr id="72" name="Text Box 394"/>
            <p:cNvSpPr txBox="1">
              <a:spLocks noChangeArrowheads="1"/>
            </p:cNvSpPr>
            <p:nvPr>
              <p:custDataLst>
                <p:tags r:id="rId1"/>
              </p:custDataLst>
            </p:nvPr>
          </p:nvSpPr>
          <p:spPr bwMode="auto">
            <a:xfrm>
              <a:off x="9512353" y="3185097"/>
              <a:ext cx="887413" cy="277204"/>
            </a:xfrm>
            <a:prstGeom prst="rect">
              <a:avLst/>
            </a:prstGeom>
            <a:noFill/>
            <a:ln w="9525">
              <a:noFill/>
              <a:miter lim="800000"/>
              <a:headEnd/>
              <a:tailEnd/>
            </a:ln>
          </p:spPr>
          <p:txBody>
            <a:bodyPr wrap="square" lIns="72434" tIns="0" rIns="73917" bIns="0">
              <a:spAutoFit/>
            </a:bodyPr>
            <a:lstStyle/>
            <a:p>
              <a:pPr algn="r" defTabSz="1042988">
                <a:spcBef>
                  <a:spcPct val="50000"/>
                </a:spcBef>
                <a:spcAft>
                  <a:spcPct val="0"/>
                </a:spcAft>
              </a:pPr>
              <a:r>
                <a:rPr lang="en-GB" sz="1800">
                  <a:latin typeface="+mj-lt"/>
                </a:rPr>
                <a:t>xx</a:t>
              </a:r>
            </a:p>
          </p:txBody>
        </p:sp>
        <p:sp>
          <p:nvSpPr>
            <p:cNvPr id="73" name="Text Box 401"/>
            <p:cNvSpPr txBox="1">
              <a:spLocks noChangeArrowheads="1"/>
            </p:cNvSpPr>
            <p:nvPr>
              <p:custDataLst>
                <p:tags r:id="rId2"/>
              </p:custDataLst>
            </p:nvPr>
          </p:nvSpPr>
          <p:spPr bwMode="auto">
            <a:xfrm>
              <a:off x="9512353" y="3729239"/>
              <a:ext cx="887413" cy="277204"/>
            </a:xfrm>
            <a:prstGeom prst="rect">
              <a:avLst/>
            </a:prstGeom>
            <a:noFill/>
            <a:ln w="9525">
              <a:noFill/>
              <a:miter lim="800000"/>
              <a:headEnd/>
              <a:tailEnd/>
            </a:ln>
          </p:spPr>
          <p:txBody>
            <a:bodyPr wrap="square" lIns="72434" tIns="0" rIns="73917" bIns="0">
              <a:spAutoFit/>
            </a:bodyPr>
            <a:lstStyle/>
            <a:p>
              <a:pPr algn="r" defTabSz="1042988">
                <a:spcBef>
                  <a:spcPct val="50000"/>
                </a:spcBef>
                <a:spcAft>
                  <a:spcPct val="0"/>
                </a:spcAft>
              </a:pPr>
              <a:r>
                <a:rPr lang="en-GB" sz="1800">
                  <a:latin typeface="+mj-lt"/>
                </a:rPr>
                <a:t>xx</a:t>
              </a:r>
            </a:p>
          </p:txBody>
        </p:sp>
        <p:sp>
          <p:nvSpPr>
            <p:cNvPr id="74" name="Text Box 402"/>
            <p:cNvSpPr txBox="1">
              <a:spLocks noChangeArrowheads="1"/>
            </p:cNvSpPr>
            <p:nvPr>
              <p:custDataLst>
                <p:tags r:id="rId3"/>
              </p:custDataLst>
            </p:nvPr>
          </p:nvSpPr>
          <p:spPr bwMode="auto">
            <a:xfrm>
              <a:off x="9512353" y="4273381"/>
              <a:ext cx="887413" cy="277204"/>
            </a:xfrm>
            <a:prstGeom prst="rect">
              <a:avLst/>
            </a:prstGeom>
            <a:noFill/>
            <a:ln w="9525">
              <a:noFill/>
              <a:miter lim="800000"/>
              <a:headEnd/>
              <a:tailEnd/>
            </a:ln>
          </p:spPr>
          <p:txBody>
            <a:bodyPr wrap="square" lIns="72434" tIns="0" rIns="73917" bIns="0">
              <a:spAutoFit/>
            </a:bodyPr>
            <a:lstStyle/>
            <a:p>
              <a:pPr algn="r" defTabSz="1042988">
                <a:spcBef>
                  <a:spcPct val="50000"/>
                </a:spcBef>
                <a:spcAft>
                  <a:spcPct val="0"/>
                </a:spcAft>
              </a:pPr>
              <a:r>
                <a:rPr lang="en-GB" sz="1800">
                  <a:latin typeface="+mj-lt"/>
                </a:rPr>
                <a:t>xx</a:t>
              </a:r>
            </a:p>
          </p:txBody>
        </p:sp>
        <p:sp>
          <p:nvSpPr>
            <p:cNvPr id="75" name="Text Box 403"/>
            <p:cNvSpPr txBox="1">
              <a:spLocks noChangeArrowheads="1"/>
            </p:cNvSpPr>
            <p:nvPr>
              <p:custDataLst>
                <p:tags r:id="rId4"/>
              </p:custDataLst>
            </p:nvPr>
          </p:nvSpPr>
          <p:spPr bwMode="auto">
            <a:xfrm>
              <a:off x="9512353" y="4818989"/>
              <a:ext cx="887413" cy="277204"/>
            </a:xfrm>
            <a:prstGeom prst="rect">
              <a:avLst/>
            </a:prstGeom>
            <a:noFill/>
            <a:ln w="9525">
              <a:noFill/>
              <a:miter lim="800000"/>
              <a:headEnd/>
              <a:tailEnd/>
            </a:ln>
          </p:spPr>
          <p:txBody>
            <a:bodyPr wrap="square" lIns="72434" tIns="0" rIns="73917" bIns="0">
              <a:spAutoFit/>
            </a:bodyPr>
            <a:lstStyle/>
            <a:p>
              <a:pPr algn="r" defTabSz="1042988">
                <a:spcBef>
                  <a:spcPct val="50000"/>
                </a:spcBef>
                <a:spcAft>
                  <a:spcPct val="0"/>
                </a:spcAft>
              </a:pPr>
              <a:r>
                <a:rPr lang="en-GB" sz="1800">
                  <a:latin typeface="+mj-lt"/>
                </a:rPr>
                <a:t>xx</a:t>
              </a:r>
            </a:p>
          </p:txBody>
        </p:sp>
        <p:sp>
          <p:nvSpPr>
            <p:cNvPr id="76" name="Text Box 405"/>
            <p:cNvSpPr txBox="1">
              <a:spLocks noChangeArrowheads="1"/>
            </p:cNvSpPr>
            <p:nvPr>
              <p:custDataLst>
                <p:tags r:id="rId5"/>
              </p:custDataLst>
            </p:nvPr>
          </p:nvSpPr>
          <p:spPr bwMode="auto">
            <a:xfrm>
              <a:off x="9512353" y="1552672"/>
              <a:ext cx="887413" cy="277204"/>
            </a:xfrm>
            <a:prstGeom prst="rect">
              <a:avLst/>
            </a:prstGeom>
            <a:noFill/>
            <a:ln w="9525">
              <a:noFill/>
              <a:miter lim="800000"/>
              <a:headEnd/>
              <a:tailEnd/>
            </a:ln>
          </p:spPr>
          <p:txBody>
            <a:bodyPr wrap="square" lIns="72434" tIns="0" rIns="73917" bIns="0">
              <a:spAutoFit/>
            </a:bodyPr>
            <a:lstStyle/>
            <a:p>
              <a:pPr algn="r" defTabSz="1042988">
                <a:spcBef>
                  <a:spcPct val="50000"/>
                </a:spcBef>
                <a:spcAft>
                  <a:spcPct val="0"/>
                </a:spcAft>
              </a:pPr>
              <a:r>
                <a:rPr lang="en-GB" sz="1800">
                  <a:latin typeface="+mj-lt"/>
                </a:rPr>
                <a:t>xx</a:t>
              </a:r>
            </a:p>
          </p:txBody>
        </p:sp>
        <p:sp>
          <p:nvSpPr>
            <p:cNvPr id="77" name="Text Box 406"/>
            <p:cNvSpPr txBox="1">
              <a:spLocks noChangeArrowheads="1"/>
            </p:cNvSpPr>
            <p:nvPr>
              <p:custDataLst>
                <p:tags r:id="rId6"/>
              </p:custDataLst>
            </p:nvPr>
          </p:nvSpPr>
          <p:spPr bwMode="auto">
            <a:xfrm>
              <a:off x="9512353" y="2096814"/>
              <a:ext cx="887413" cy="277204"/>
            </a:xfrm>
            <a:prstGeom prst="rect">
              <a:avLst/>
            </a:prstGeom>
            <a:noFill/>
            <a:ln w="9525">
              <a:noFill/>
              <a:miter lim="800000"/>
              <a:headEnd/>
              <a:tailEnd/>
            </a:ln>
          </p:spPr>
          <p:txBody>
            <a:bodyPr wrap="square" lIns="72434" tIns="0" rIns="73917" bIns="0">
              <a:spAutoFit/>
            </a:bodyPr>
            <a:lstStyle/>
            <a:p>
              <a:pPr algn="r" defTabSz="1042988">
                <a:spcBef>
                  <a:spcPct val="50000"/>
                </a:spcBef>
                <a:spcAft>
                  <a:spcPct val="0"/>
                </a:spcAft>
              </a:pPr>
              <a:r>
                <a:rPr lang="en-GB" sz="1800">
                  <a:latin typeface="+mj-lt"/>
                </a:rPr>
                <a:t>xx</a:t>
              </a:r>
            </a:p>
          </p:txBody>
        </p:sp>
        <p:sp>
          <p:nvSpPr>
            <p:cNvPr id="78" name="Text Box 407"/>
            <p:cNvSpPr txBox="1">
              <a:spLocks noChangeArrowheads="1"/>
            </p:cNvSpPr>
            <p:nvPr>
              <p:custDataLst>
                <p:tags r:id="rId7"/>
              </p:custDataLst>
            </p:nvPr>
          </p:nvSpPr>
          <p:spPr bwMode="auto">
            <a:xfrm>
              <a:off x="9512353" y="2640956"/>
              <a:ext cx="887413" cy="277204"/>
            </a:xfrm>
            <a:prstGeom prst="rect">
              <a:avLst/>
            </a:prstGeom>
            <a:noFill/>
            <a:ln w="9525">
              <a:noFill/>
              <a:miter lim="800000"/>
              <a:headEnd/>
              <a:tailEnd/>
            </a:ln>
          </p:spPr>
          <p:txBody>
            <a:bodyPr wrap="square" lIns="72434" tIns="0" rIns="73917" bIns="0">
              <a:spAutoFit/>
            </a:bodyPr>
            <a:lstStyle/>
            <a:p>
              <a:pPr algn="r" defTabSz="1042988">
                <a:spcBef>
                  <a:spcPct val="50000"/>
                </a:spcBef>
                <a:spcAft>
                  <a:spcPct val="0"/>
                </a:spcAft>
              </a:pPr>
              <a:r>
                <a:rPr lang="en-GB" sz="1800">
                  <a:latin typeface="+mj-lt"/>
                </a:rPr>
                <a:t>xx</a:t>
              </a:r>
            </a:p>
          </p:txBody>
        </p:sp>
        <p:sp>
          <p:nvSpPr>
            <p:cNvPr id="79" name="AutoShape 371"/>
            <p:cNvSpPr>
              <a:spLocks noChangeArrowheads="1"/>
            </p:cNvSpPr>
            <p:nvPr/>
          </p:nvSpPr>
          <p:spPr bwMode="blackWhite">
            <a:xfrm>
              <a:off x="10519455" y="2682802"/>
              <a:ext cx="396000" cy="3153383"/>
            </a:xfrm>
            <a:prstGeom prst="roundRect">
              <a:avLst>
                <a:gd name="adj" fmla="val 30622"/>
              </a:avLst>
            </a:prstGeom>
            <a:solidFill>
              <a:schemeClr val="tx2"/>
            </a:solidFill>
            <a:ln w="9525" algn="ctr">
              <a:noFill/>
              <a:round/>
              <a:headEnd/>
              <a:tailEnd/>
            </a:ln>
          </p:spPr>
          <p:txBody>
            <a:bodyPr wrap="none" lIns="63500" tIns="0" rIns="64800" bIns="0" anchor="ctr"/>
            <a:lstStyle/>
            <a:p>
              <a:endParaRPr lang="en-US"/>
            </a:p>
          </p:txBody>
        </p:sp>
        <p:grpSp>
          <p:nvGrpSpPr>
            <p:cNvPr id="80" name="Group 397"/>
            <p:cNvGrpSpPr>
              <a:grpSpLocks/>
            </p:cNvGrpSpPr>
            <p:nvPr/>
          </p:nvGrpSpPr>
          <p:grpSpPr bwMode="auto">
            <a:xfrm>
              <a:off x="10407786" y="1496056"/>
              <a:ext cx="2363787" cy="1357316"/>
              <a:chOff x="6591" y="1771"/>
              <a:chExt cx="1489" cy="855"/>
            </a:xfrm>
          </p:grpSpPr>
          <p:sp>
            <p:nvSpPr>
              <p:cNvPr id="81" name="Line 398"/>
              <p:cNvSpPr>
                <a:spLocks noChangeShapeType="1"/>
              </p:cNvSpPr>
              <p:nvPr/>
            </p:nvSpPr>
            <p:spPr bwMode="blackWhite">
              <a:xfrm>
                <a:off x="6591" y="1771"/>
                <a:ext cx="653" cy="0"/>
              </a:xfrm>
              <a:prstGeom prst="line">
                <a:avLst/>
              </a:prstGeom>
              <a:noFill/>
              <a:ln w="28575">
                <a:solidFill>
                  <a:srgbClr val="968C6D"/>
                </a:solidFill>
                <a:round/>
                <a:headEnd/>
                <a:tailEnd/>
              </a:ln>
            </p:spPr>
            <p:txBody>
              <a:bodyPr lIns="63500" tIns="0" rIns="64800" bIns="0"/>
              <a:lstStyle/>
              <a:p>
                <a:endParaRPr lang="en-GB"/>
              </a:p>
            </p:txBody>
          </p:sp>
          <p:sp>
            <p:nvSpPr>
              <p:cNvPr id="82" name="Text Box 400"/>
              <p:cNvSpPr txBox="1">
                <a:spLocks noChangeArrowheads="1"/>
              </p:cNvSpPr>
              <p:nvPr>
                <p:custDataLst>
                  <p:tags r:id="rId10"/>
                </p:custDataLst>
              </p:nvPr>
            </p:nvSpPr>
            <p:spPr bwMode="auto">
              <a:xfrm>
                <a:off x="7020" y="1785"/>
                <a:ext cx="1060" cy="841"/>
              </a:xfrm>
              <a:prstGeom prst="rect">
                <a:avLst/>
              </a:prstGeom>
              <a:noFill/>
              <a:ln w="9525">
                <a:noFill/>
                <a:miter lim="800000"/>
                <a:headEnd/>
                <a:tailEnd/>
              </a:ln>
            </p:spPr>
            <p:txBody>
              <a:bodyPr wrap="square" lIns="72434" tIns="0" rIns="73917" bIns="0">
                <a:spAutoFit/>
              </a:bodyPr>
              <a:lstStyle/>
              <a:p>
                <a:pPr defTabSz="1042988">
                  <a:spcAft>
                    <a:spcPct val="0"/>
                  </a:spcAft>
                </a:pPr>
                <a:r>
                  <a:rPr lang="en-GB" sz="1600" b="1" i="1" dirty="0" smtClean="0">
                    <a:latin typeface="+mj-lt"/>
                  </a:rPr>
                  <a:t>All</a:t>
                </a:r>
              </a:p>
              <a:p>
                <a:pPr defTabSz="1042988">
                  <a:spcAft>
                    <a:spcPct val="0"/>
                  </a:spcAft>
                </a:pPr>
                <a:r>
                  <a:rPr lang="en-GB" sz="1600" b="1" i="1" dirty="0">
                    <a:latin typeface="+mj-lt"/>
                  </a:rPr>
                  <a:t>c</a:t>
                </a:r>
                <a:r>
                  <a:rPr lang="en-GB" sz="1600" b="1" i="1" dirty="0" smtClean="0">
                    <a:latin typeface="+mj-lt"/>
                  </a:rPr>
                  <a:t>ustomer location services</a:t>
                </a:r>
                <a:endParaRPr lang="en-GB" sz="1600" b="1" i="1" dirty="0">
                  <a:latin typeface="+mj-lt"/>
                </a:endParaRPr>
              </a:p>
            </p:txBody>
          </p:sp>
        </p:grpSp>
        <p:sp>
          <p:nvSpPr>
            <p:cNvPr id="83" name="Oval 9"/>
            <p:cNvSpPr>
              <a:spLocks noChangeArrowheads="1"/>
            </p:cNvSpPr>
            <p:nvPr/>
          </p:nvSpPr>
          <p:spPr bwMode="gray">
            <a:xfrm>
              <a:off x="10098832" y="5402730"/>
              <a:ext cx="1224000" cy="1224000"/>
            </a:xfrm>
            <a:prstGeom prst="ellipse">
              <a:avLst/>
            </a:prstGeom>
            <a:solidFill>
              <a:schemeClr val="tx2"/>
            </a:solidFill>
            <a:ln w="3175" algn="ctr">
              <a:solidFill>
                <a:schemeClr val="tx2"/>
              </a:solidFill>
              <a:round/>
              <a:headEnd/>
              <a:tailEnd/>
            </a:ln>
          </p:spPr>
          <p:txBody>
            <a:bodyPr wrap="none" lIns="90000" tIns="90000" rIns="72000" bIns="900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mj-lt"/>
              </a:endParaRPr>
            </a:p>
          </p:txBody>
        </p:sp>
        <p:cxnSp>
          <p:nvCxnSpPr>
            <p:cNvPr id="84" name="Straight Connector 83"/>
            <p:cNvCxnSpPr/>
            <p:nvPr/>
          </p:nvCxnSpPr>
          <p:spPr>
            <a:xfrm>
              <a:off x="10403837" y="1165672"/>
              <a:ext cx="21453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0403837" y="1711104"/>
              <a:ext cx="21453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0403837" y="2256536"/>
              <a:ext cx="21453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0403837" y="2801968"/>
              <a:ext cx="21453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0403837" y="3347400"/>
              <a:ext cx="21453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0403837" y="3892832"/>
              <a:ext cx="21453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0403837" y="4438264"/>
              <a:ext cx="21453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0403837" y="4983693"/>
              <a:ext cx="21453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92" name="Text Box 400"/>
            <p:cNvSpPr txBox="1">
              <a:spLocks noChangeArrowheads="1"/>
            </p:cNvSpPr>
            <p:nvPr>
              <p:custDataLst>
                <p:tags r:id="rId8"/>
              </p:custDataLst>
            </p:nvPr>
          </p:nvSpPr>
          <p:spPr bwMode="auto">
            <a:xfrm>
              <a:off x="10298784" y="5833312"/>
              <a:ext cx="858837" cy="333954"/>
            </a:xfrm>
            <a:prstGeom prst="rect">
              <a:avLst/>
            </a:prstGeom>
            <a:noFill/>
            <a:ln w="9525">
              <a:noFill/>
              <a:miter lim="800000"/>
              <a:headEnd/>
              <a:tailEnd/>
            </a:ln>
          </p:spPr>
          <p:txBody>
            <a:bodyPr wrap="square" lIns="72434" tIns="0" rIns="73917" bIns="0">
              <a:spAutoFit/>
            </a:bodyPr>
            <a:lstStyle/>
            <a:p>
              <a:pPr algn="ctr" defTabSz="1042988">
                <a:spcBef>
                  <a:spcPct val="50000"/>
                </a:spcBef>
                <a:spcAft>
                  <a:spcPct val="0"/>
                </a:spcAft>
              </a:pPr>
              <a:r>
                <a:rPr lang="en-GB" sz="1600" b="1" i="1" dirty="0" smtClean="0">
                  <a:solidFill>
                    <a:schemeClr val="bg2"/>
                  </a:solidFill>
                  <a:latin typeface="+mj-lt"/>
                </a:rPr>
                <a:t>TBE</a:t>
              </a:r>
              <a:endParaRPr lang="en-GB" sz="1600" b="1" i="1" dirty="0">
                <a:solidFill>
                  <a:schemeClr val="bg2"/>
                </a:solidFill>
                <a:latin typeface="+mj-lt"/>
              </a:endParaRPr>
            </a:p>
          </p:txBody>
        </p:sp>
        <p:sp>
          <p:nvSpPr>
            <p:cNvPr id="93" name="Text Box 404"/>
            <p:cNvSpPr txBox="1">
              <a:spLocks noChangeArrowheads="1"/>
            </p:cNvSpPr>
            <p:nvPr>
              <p:custDataLst>
                <p:tags r:id="rId9"/>
              </p:custDataLst>
            </p:nvPr>
          </p:nvSpPr>
          <p:spPr bwMode="auto">
            <a:xfrm>
              <a:off x="9512353" y="1008530"/>
              <a:ext cx="887413" cy="277204"/>
            </a:xfrm>
            <a:prstGeom prst="rect">
              <a:avLst/>
            </a:prstGeom>
            <a:noFill/>
            <a:ln w="9525">
              <a:noFill/>
              <a:miter lim="800000"/>
              <a:headEnd/>
              <a:tailEnd/>
            </a:ln>
          </p:spPr>
          <p:txBody>
            <a:bodyPr wrap="square" lIns="72434" tIns="0" rIns="73917" bIns="0">
              <a:spAutoFit/>
            </a:bodyPr>
            <a:lstStyle/>
            <a:p>
              <a:pPr algn="r" defTabSz="1042988">
                <a:spcBef>
                  <a:spcPct val="50000"/>
                </a:spcBef>
                <a:spcAft>
                  <a:spcPct val="0"/>
                </a:spcAft>
              </a:pPr>
              <a:r>
                <a:rPr lang="en-GB" sz="1800" dirty="0">
                  <a:latin typeface="+mj-lt"/>
                </a:rPr>
                <a:t>xx</a:t>
              </a:r>
            </a:p>
          </p:txBody>
        </p:sp>
      </p:grpSp>
      <p:cxnSp>
        <p:nvCxnSpPr>
          <p:cNvPr id="95" name="Straight Connector 94"/>
          <p:cNvCxnSpPr/>
          <p:nvPr/>
        </p:nvCxnSpPr>
        <p:spPr>
          <a:xfrm>
            <a:off x="3331043" y="4633880"/>
            <a:ext cx="1324973" cy="0"/>
          </a:xfrm>
          <a:prstGeom prst="line">
            <a:avLst/>
          </a:prstGeom>
          <a:ln>
            <a:solidFill>
              <a:srgbClr val="968C6D"/>
            </a:solidFill>
            <a:prstDash val="sysDot"/>
          </a:ln>
        </p:spPr>
        <p:style>
          <a:lnRef idx="1">
            <a:schemeClr val="accent1"/>
          </a:lnRef>
          <a:fillRef idx="0">
            <a:schemeClr val="accent1"/>
          </a:fillRef>
          <a:effectRef idx="0">
            <a:schemeClr val="accent1"/>
          </a:effectRef>
          <a:fontRef idx="minor">
            <a:schemeClr val="tx1"/>
          </a:fontRef>
        </p:style>
      </p:cxnSp>
      <p:sp>
        <p:nvSpPr>
          <p:cNvPr id="96" name="Rectangle 10"/>
          <p:cNvSpPr>
            <a:spLocks noChangeArrowheads="1"/>
          </p:cNvSpPr>
          <p:nvPr/>
        </p:nvSpPr>
        <p:spPr bwMode="auto">
          <a:xfrm>
            <a:off x="3539815" y="4356099"/>
            <a:ext cx="864097"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lgn="ctr" defTabSz="914400" fontAlgn="base">
              <a:spcBef>
                <a:spcPct val="0"/>
              </a:spcBef>
              <a:spcAft>
                <a:spcPct val="0"/>
              </a:spcAft>
            </a:pPr>
            <a:r>
              <a:rPr lang="en-GB" sz="1600" b="1" dirty="0" smtClean="0">
                <a:latin typeface="Georgia" pitchFamily="18" charset="0"/>
              </a:rPr>
              <a:t>MOSS</a:t>
            </a:r>
            <a:endParaRPr lang="en-GB" sz="1600" b="1" dirty="0">
              <a:latin typeface="Georgia" pitchFamily="18" charset="0"/>
            </a:endParaRPr>
          </a:p>
        </p:txBody>
      </p:sp>
      <p:sp>
        <p:nvSpPr>
          <p:cNvPr id="97" name="Freeform 4920"/>
          <p:cNvSpPr>
            <a:spLocks noEditPoints="1"/>
          </p:cNvSpPr>
          <p:nvPr/>
        </p:nvSpPr>
        <p:spPr bwMode="auto">
          <a:xfrm>
            <a:off x="3753786" y="3903944"/>
            <a:ext cx="460374" cy="375569"/>
          </a:xfrm>
          <a:custGeom>
            <a:avLst/>
            <a:gdLst>
              <a:gd name="T0" fmla="*/ 196 w 380"/>
              <a:gd name="T1" fmla="*/ 2 h 310"/>
              <a:gd name="T2" fmla="*/ 118 w 380"/>
              <a:gd name="T3" fmla="*/ 46 h 310"/>
              <a:gd name="T4" fmla="*/ 116 w 380"/>
              <a:gd name="T5" fmla="*/ 6 h 310"/>
              <a:gd name="T6" fmla="*/ 108 w 380"/>
              <a:gd name="T7" fmla="*/ 0 h 310"/>
              <a:gd name="T8" fmla="*/ 64 w 380"/>
              <a:gd name="T9" fmla="*/ 0 h 310"/>
              <a:gd name="T10" fmla="*/ 58 w 380"/>
              <a:gd name="T11" fmla="*/ 10 h 310"/>
              <a:gd name="T12" fmla="*/ 4 w 380"/>
              <a:gd name="T13" fmla="*/ 120 h 310"/>
              <a:gd name="T14" fmla="*/ 0 w 380"/>
              <a:gd name="T15" fmla="*/ 132 h 310"/>
              <a:gd name="T16" fmla="*/ 56 w 380"/>
              <a:gd name="T17" fmla="*/ 138 h 310"/>
              <a:gd name="T18" fmla="*/ 58 w 380"/>
              <a:gd name="T19" fmla="*/ 300 h 310"/>
              <a:gd name="T20" fmla="*/ 72 w 380"/>
              <a:gd name="T21" fmla="*/ 310 h 310"/>
              <a:gd name="T22" fmla="*/ 120 w 380"/>
              <a:gd name="T23" fmla="*/ 306 h 310"/>
              <a:gd name="T24" fmla="*/ 102 w 380"/>
              <a:gd name="T25" fmla="*/ 252 h 310"/>
              <a:gd name="T26" fmla="*/ 96 w 380"/>
              <a:gd name="T27" fmla="*/ 250 h 310"/>
              <a:gd name="T28" fmla="*/ 92 w 380"/>
              <a:gd name="T29" fmla="*/ 182 h 310"/>
              <a:gd name="T30" fmla="*/ 96 w 380"/>
              <a:gd name="T31" fmla="*/ 176 h 310"/>
              <a:gd name="T32" fmla="*/ 162 w 380"/>
              <a:gd name="T33" fmla="*/ 172 h 310"/>
              <a:gd name="T34" fmla="*/ 170 w 380"/>
              <a:gd name="T35" fmla="*/ 176 h 310"/>
              <a:gd name="T36" fmla="*/ 172 w 380"/>
              <a:gd name="T37" fmla="*/ 242 h 310"/>
              <a:gd name="T38" fmla="*/ 170 w 380"/>
              <a:gd name="T39" fmla="*/ 250 h 310"/>
              <a:gd name="T40" fmla="*/ 146 w 380"/>
              <a:gd name="T41" fmla="*/ 252 h 310"/>
              <a:gd name="T42" fmla="*/ 144 w 380"/>
              <a:gd name="T43" fmla="*/ 306 h 310"/>
              <a:gd name="T44" fmla="*/ 232 w 380"/>
              <a:gd name="T45" fmla="*/ 310 h 310"/>
              <a:gd name="T46" fmla="*/ 226 w 380"/>
              <a:gd name="T47" fmla="*/ 252 h 310"/>
              <a:gd name="T48" fmla="*/ 198 w 380"/>
              <a:gd name="T49" fmla="*/ 250 h 310"/>
              <a:gd name="T50" fmla="*/ 192 w 380"/>
              <a:gd name="T51" fmla="*/ 244 h 310"/>
              <a:gd name="T52" fmla="*/ 212 w 380"/>
              <a:gd name="T53" fmla="*/ 180 h 310"/>
              <a:gd name="T54" fmla="*/ 256 w 380"/>
              <a:gd name="T55" fmla="*/ 172 h 310"/>
              <a:gd name="T56" fmla="*/ 266 w 380"/>
              <a:gd name="T57" fmla="*/ 180 h 310"/>
              <a:gd name="T58" fmla="*/ 288 w 380"/>
              <a:gd name="T59" fmla="*/ 242 h 310"/>
              <a:gd name="T60" fmla="*/ 284 w 380"/>
              <a:gd name="T61" fmla="*/ 250 h 310"/>
              <a:gd name="T62" fmla="*/ 278 w 380"/>
              <a:gd name="T63" fmla="*/ 252 h 310"/>
              <a:gd name="T64" fmla="*/ 254 w 380"/>
              <a:gd name="T65" fmla="*/ 298 h 310"/>
              <a:gd name="T66" fmla="*/ 246 w 380"/>
              <a:gd name="T67" fmla="*/ 310 h 310"/>
              <a:gd name="T68" fmla="*/ 314 w 380"/>
              <a:gd name="T69" fmla="*/ 310 h 310"/>
              <a:gd name="T70" fmla="*/ 324 w 380"/>
              <a:gd name="T71" fmla="*/ 294 h 310"/>
              <a:gd name="T72" fmla="*/ 370 w 380"/>
              <a:gd name="T73" fmla="*/ 138 h 310"/>
              <a:gd name="T74" fmla="*/ 374 w 380"/>
              <a:gd name="T75" fmla="*/ 138 h 310"/>
              <a:gd name="T76" fmla="*/ 380 w 380"/>
              <a:gd name="T77" fmla="*/ 128 h 310"/>
              <a:gd name="T78" fmla="*/ 376 w 380"/>
              <a:gd name="T79" fmla="*/ 120 h 310"/>
              <a:gd name="T80" fmla="*/ 132 w 380"/>
              <a:gd name="T81" fmla="*/ 162 h 310"/>
              <a:gd name="T82" fmla="*/ 110 w 380"/>
              <a:gd name="T83" fmla="*/ 146 h 310"/>
              <a:gd name="T84" fmla="*/ 110 w 380"/>
              <a:gd name="T85" fmla="*/ 128 h 310"/>
              <a:gd name="T86" fmla="*/ 132 w 380"/>
              <a:gd name="T87" fmla="*/ 114 h 310"/>
              <a:gd name="T88" fmla="*/ 150 w 380"/>
              <a:gd name="T89" fmla="*/ 120 h 310"/>
              <a:gd name="T90" fmla="*/ 156 w 380"/>
              <a:gd name="T91" fmla="*/ 138 h 310"/>
              <a:gd name="T92" fmla="*/ 142 w 380"/>
              <a:gd name="T93" fmla="*/ 160 h 310"/>
              <a:gd name="T94" fmla="*/ 240 w 380"/>
              <a:gd name="T95" fmla="*/ 162 h 310"/>
              <a:gd name="T96" fmla="*/ 222 w 380"/>
              <a:gd name="T97" fmla="*/ 154 h 310"/>
              <a:gd name="T98" fmla="*/ 216 w 380"/>
              <a:gd name="T99" fmla="*/ 138 h 310"/>
              <a:gd name="T100" fmla="*/ 230 w 380"/>
              <a:gd name="T101" fmla="*/ 116 h 310"/>
              <a:gd name="T102" fmla="*/ 248 w 380"/>
              <a:gd name="T103" fmla="*/ 116 h 310"/>
              <a:gd name="T104" fmla="*/ 264 w 380"/>
              <a:gd name="T105" fmla="*/ 138 h 310"/>
              <a:gd name="T106" fmla="*/ 256 w 380"/>
              <a:gd name="T107" fmla="*/ 154 h 310"/>
              <a:gd name="T108" fmla="*/ 240 w 380"/>
              <a:gd name="T109" fmla="*/ 162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0" h="310">
                <a:moveTo>
                  <a:pt x="376" y="120"/>
                </a:moveTo>
                <a:lnTo>
                  <a:pt x="196" y="2"/>
                </a:lnTo>
                <a:lnTo>
                  <a:pt x="196" y="2"/>
                </a:lnTo>
                <a:lnTo>
                  <a:pt x="190" y="0"/>
                </a:lnTo>
                <a:lnTo>
                  <a:pt x="184" y="2"/>
                </a:lnTo>
                <a:lnTo>
                  <a:pt x="118" y="46"/>
                </a:lnTo>
                <a:lnTo>
                  <a:pt x="118" y="10"/>
                </a:lnTo>
                <a:lnTo>
                  <a:pt x="118" y="10"/>
                </a:lnTo>
                <a:lnTo>
                  <a:pt x="116" y="6"/>
                </a:lnTo>
                <a:lnTo>
                  <a:pt x="114" y="4"/>
                </a:lnTo>
                <a:lnTo>
                  <a:pt x="112" y="0"/>
                </a:lnTo>
                <a:lnTo>
                  <a:pt x="108" y="0"/>
                </a:lnTo>
                <a:lnTo>
                  <a:pt x="68" y="0"/>
                </a:lnTo>
                <a:lnTo>
                  <a:pt x="68" y="0"/>
                </a:lnTo>
                <a:lnTo>
                  <a:pt x="64" y="0"/>
                </a:lnTo>
                <a:lnTo>
                  <a:pt x="60" y="4"/>
                </a:lnTo>
                <a:lnTo>
                  <a:pt x="58" y="6"/>
                </a:lnTo>
                <a:lnTo>
                  <a:pt x="58" y="10"/>
                </a:lnTo>
                <a:lnTo>
                  <a:pt x="58" y="86"/>
                </a:lnTo>
                <a:lnTo>
                  <a:pt x="4" y="120"/>
                </a:lnTo>
                <a:lnTo>
                  <a:pt x="4" y="120"/>
                </a:lnTo>
                <a:lnTo>
                  <a:pt x="0" y="124"/>
                </a:lnTo>
                <a:lnTo>
                  <a:pt x="0" y="132"/>
                </a:lnTo>
                <a:lnTo>
                  <a:pt x="0" y="132"/>
                </a:lnTo>
                <a:lnTo>
                  <a:pt x="4" y="136"/>
                </a:lnTo>
                <a:lnTo>
                  <a:pt x="10" y="138"/>
                </a:lnTo>
                <a:lnTo>
                  <a:pt x="56" y="138"/>
                </a:lnTo>
                <a:lnTo>
                  <a:pt x="56" y="294"/>
                </a:lnTo>
                <a:lnTo>
                  <a:pt x="56" y="294"/>
                </a:lnTo>
                <a:lnTo>
                  <a:pt x="58" y="300"/>
                </a:lnTo>
                <a:lnTo>
                  <a:pt x="62" y="306"/>
                </a:lnTo>
                <a:lnTo>
                  <a:pt x="66" y="310"/>
                </a:lnTo>
                <a:lnTo>
                  <a:pt x="72" y="310"/>
                </a:lnTo>
                <a:lnTo>
                  <a:pt x="126" y="310"/>
                </a:lnTo>
                <a:lnTo>
                  <a:pt x="126" y="310"/>
                </a:lnTo>
                <a:lnTo>
                  <a:pt x="120" y="306"/>
                </a:lnTo>
                <a:lnTo>
                  <a:pt x="118" y="298"/>
                </a:lnTo>
                <a:lnTo>
                  <a:pt x="118" y="252"/>
                </a:lnTo>
                <a:lnTo>
                  <a:pt x="102" y="252"/>
                </a:lnTo>
                <a:lnTo>
                  <a:pt x="102" y="252"/>
                </a:lnTo>
                <a:lnTo>
                  <a:pt x="98" y="252"/>
                </a:lnTo>
                <a:lnTo>
                  <a:pt x="96" y="250"/>
                </a:lnTo>
                <a:lnTo>
                  <a:pt x="94" y="246"/>
                </a:lnTo>
                <a:lnTo>
                  <a:pt x="92" y="242"/>
                </a:lnTo>
                <a:lnTo>
                  <a:pt x="92" y="182"/>
                </a:lnTo>
                <a:lnTo>
                  <a:pt x="92" y="182"/>
                </a:lnTo>
                <a:lnTo>
                  <a:pt x="94" y="178"/>
                </a:lnTo>
                <a:lnTo>
                  <a:pt x="96" y="176"/>
                </a:lnTo>
                <a:lnTo>
                  <a:pt x="98" y="174"/>
                </a:lnTo>
                <a:lnTo>
                  <a:pt x="102" y="172"/>
                </a:lnTo>
                <a:lnTo>
                  <a:pt x="162" y="172"/>
                </a:lnTo>
                <a:lnTo>
                  <a:pt x="162" y="172"/>
                </a:lnTo>
                <a:lnTo>
                  <a:pt x="166" y="174"/>
                </a:lnTo>
                <a:lnTo>
                  <a:pt x="170" y="176"/>
                </a:lnTo>
                <a:lnTo>
                  <a:pt x="172" y="178"/>
                </a:lnTo>
                <a:lnTo>
                  <a:pt x="172" y="182"/>
                </a:lnTo>
                <a:lnTo>
                  <a:pt x="172" y="242"/>
                </a:lnTo>
                <a:lnTo>
                  <a:pt x="172" y="242"/>
                </a:lnTo>
                <a:lnTo>
                  <a:pt x="172" y="246"/>
                </a:lnTo>
                <a:lnTo>
                  <a:pt x="170" y="250"/>
                </a:lnTo>
                <a:lnTo>
                  <a:pt x="166" y="252"/>
                </a:lnTo>
                <a:lnTo>
                  <a:pt x="162" y="252"/>
                </a:lnTo>
                <a:lnTo>
                  <a:pt x="146" y="252"/>
                </a:lnTo>
                <a:lnTo>
                  <a:pt x="146" y="298"/>
                </a:lnTo>
                <a:lnTo>
                  <a:pt x="146" y="298"/>
                </a:lnTo>
                <a:lnTo>
                  <a:pt x="144" y="306"/>
                </a:lnTo>
                <a:lnTo>
                  <a:pt x="140" y="310"/>
                </a:lnTo>
                <a:lnTo>
                  <a:pt x="232" y="310"/>
                </a:lnTo>
                <a:lnTo>
                  <a:pt x="232" y="310"/>
                </a:lnTo>
                <a:lnTo>
                  <a:pt x="228" y="306"/>
                </a:lnTo>
                <a:lnTo>
                  <a:pt x="226" y="298"/>
                </a:lnTo>
                <a:lnTo>
                  <a:pt x="226" y="252"/>
                </a:lnTo>
                <a:lnTo>
                  <a:pt x="202" y="252"/>
                </a:lnTo>
                <a:lnTo>
                  <a:pt x="202" y="252"/>
                </a:lnTo>
                <a:lnTo>
                  <a:pt x="198" y="250"/>
                </a:lnTo>
                <a:lnTo>
                  <a:pt x="194" y="248"/>
                </a:lnTo>
                <a:lnTo>
                  <a:pt x="194" y="248"/>
                </a:lnTo>
                <a:lnTo>
                  <a:pt x="192" y="244"/>
                </a:lnTo>
                <a:lnTo>
                  <a:pt x="192" y="238"/>
                </a:lnTo>
                <a:lnTo>
                  <a:pt x="212" y="180"/>
                </a:lnTo>
                <a:lnTo>
                  <a:pt x="212" y="180"/>
                </a:lnTo>
                <a:lnTo>
                  <a:pt x="216" y="174"/>
                </a:lnTo>
                <a:lnTo>
                  <a:pt x="222" y="172"/>
                </a:lnTo>
                <a:lnTo>
                  <a:pt x="256" y="172"/>
                </a:lnTo>
                <a:lnTo>
                  <a:pt x="256" y="172"/>
                </a:lnTo>
                <a:lnTo>
                  <a:pt x="262" y="174"/>
                </a:lnTo>
                <a:lnTo>
                  <a:pt x="266" y="180"/>
                </a:lnTo>
                <a:lnTo>
                  <a:pt x="286" y="238"/>
                </a:lnTo>
                <a:lnTo>
                  <a:pt x="286" y="238"/>
                </a:lnTo>
                <a:lnTo>
                  <a:pt x="288" y="242"/>
                </a:lnTo>
                <a:lnTo>
                  <a:pt x="288" y="242"/>
                </a:lnTo>
                <a:lnTo>
                  <a:pt x="286" y="246"/>
                </a:lnTo>
                <a:lnTo>
                  <a:pt x="284" y="250"/>
                </a:lnTo>
                <a:lnTo>
                  <a:pt x="282" y="252"/>
                </a:lnTo>
                <a:lnTo>
                  <a:pt x="278" y="252"/>
                </a:lnTo>
                <a:lnTo>
                  <a:pt x="278" y="252"/>
                </a:lnTo>
                <a:lnTo>
                  <a:pt x="278" y="252"/>
                </a:lnTo>
                <a:lnTo>
                  <a:pt x="254" y="252"/>
                </a:lnTo>
                <a:lnTo>
                  <a:pt x="254" y="298"/>
                </a:lnTo>
                <a:lnTo>
                  <a:pt x="254" y="298"/>
                </a:lnTo>
                <a:lnTo>
                  <a:pt x="252" y="306"/>
                </a:lnTo>
                <a:lnTo>
                  <a:pt x="246" y="310"/>
                </a:lnTo>
                <a:lnTo>
                  <a:pt x="308" y="310"/>
                </a:lnTo>
                <a:lnTo>
                  <a:pt x="308" y="310"/>
                </a:lnTo>
                <a:lnTo>
                  <a:pt x="314" y="310"/>
                </a:lnTo>
                <a:lnTo>
                  <a:pt x="318" y="306"/>
                </a:lnTo>
                <a:lnTo>
                  <a:pt x="322" y="300"/>
                </a:lnTo>
                <a:lnTo>
                  <a:pt x="324" y="294"/>
                </a:lnTo>
                <a:lnTo>
                  <a:pt x="324" y="138"/>
                </a:lnTo>
                <a:lnTo>
                  <a:pt x="370" y="138"/>
                </a:lnTo>
                <a:lnTo>
                  <a:pt x="370" y="138"/>
                </a:lnTo>
                <a:lnTo>
                  <a:pt x="370" y="138"/>
                </a:lnTo>
                <a:lnTo>
                  <a:pt x="370" y="138"/>
                </a:lnTo>
                <a:lnTo>
                  <a:pt x="374" y="138"/>
                </a:lnTo>
                <a:lnTo>
                  <a:pt x="378" y="136"/>
                </a:lnTo>
                <a:lnTo>
                  <a:pt x="380" y="132"/>
                </a:lnTo>
                <a:lnTo>
                  <a:pt x="380" y="128"/>
                </a:lnTo>
                <a:lnTo>
                  <a:pt x="380" y="128"/>
                </a:lnTo>
                <a:lnTo>
                  <a:pt x="380" y="122"/>
                </a:lnTo>
                <a:lnTo>
                  <a:pt x="376" y="120"/>
                </a:lnTo>
                <a:lnTo>
                  <a:pt x="376" y="120"/>
                </a:lnTo>
                <a:close/>
                <a:moveTo>
                  <a:pt x="132" y="162"/>
                </a:moveTo>
                <a:lnTo>
                  <a:pt x="132" y="162"/>
                </a:lnTo>
                <a:lnTo>
                  <a:pt x="124" y="160"/>
                </a:lnTo>
                <a:lnTo>
                  <a:pt x="116" y="154"/>
                </a:lnTo>
                <a:lnTo>
                  <a:pt x="110" y="146"/>
                </a:lnTo>
                <a:lnTo>
                  <a:pt x="108" y="138"/>
                </a:lnTo>
                <a:lnTo>
                  <a:pt x="108" y="138"/>
                </a:lnTo>
                <a:lnTo>
                  <a:pt x="110" y="128"/>
                </a:lnTo>
                <a:lnTo>
                  <a:pt x="116" y="120"/>
                </a:lnTo>
                <a:lnTo>
                  <a:pt x="124" y="116"/>
                </a:lnTo>
                <a:lnTo>
                  <a:pt x="132" y="114"/>
                </a:lnTo>
                <a:lnTo>
                  <a:pt x="132" y="114"/>
                </a:lnTo>
                <a:lnTo>
                  <a:pt x="142" y="116"/>
                </a:lnTo>
                <a:lnTo>
                  <a:pt x="150" y="120"/>
                </a:lnTo>
                <a:lnTo>
                  <a:pt x="154" y="128"/>
                </a:lnTo>
                <a:lnTo>
                  <a:pt x="156" y="138"/>
                </a:lnTo>
                <a:lnTo>
                  <a:pt x="156" y="138"/>
                </a:lnTo>
                <a:lnTo>
                  <a:pt x="154" y="146"/>
                </a:lnTo>
                <a:lnTo>
                  <a:pt x="150" y="154"/>
                </a:lnTo>
                <a:lnTo>
                  <a:pt x="142" y="160"/>
                </a:lnTo>
                <a:lnTo>
                  <a:pt x="132" y="162"/>
                </a:lnTo>
                <a:lnTo>
                  <a:pt x="132" y="162"/>
                </a:lnTo>
                <a:close/>
                <a:moveTo>
                  <a:pt x="240" y="162"/>
                </a:moveTo>
                <a:lnTo>
                  <a:pt x="240" y="162"/>
                </a:lnTo>
                <a:lnTo>
                  <a:pt x="230" y="160"/>
                </a:lnTo>
                <a:lnTo>
                  <a:pt x="222" y="154"/>
                </a:lnTo>
                <a:lnTo>
                  <a:pt x="218" y="146"/>
                </a:lnTo>
                <a:lnTo>
                  <a:pt x="216" y="138"/>
                </a:lnTo>
                <a:lnTo>
                  <a:pt x="216" y="138"/>
                </a:lnTo>
                <a:lnTo>
                  <a:pt x="218" y="128"/>
                </a:lnTo>
                <a:lnTo>
                  <a:pt x="222" y="120"/>
                </a:lnTo>
                <a:lnTo>
                  <a:pt x="230" y="116"/>
                </a:lnTo>
                <a:lnTo>
                  <a:pt x="240" y="114"/>
                </a:lnTo>
                <a:lnTo>
                  <a:pt x="240" y="114"/>
                </a:lnTo>
                <a:lnTo>
                  <a:pt x="248" y="116"/>
                </a:lnTo>
                <a:lnTo>
                  <a:pt x="256" y="120"/>
                </a:lnTo>
                <a:lnTo>
                  <a:pt x="262" y="128"/>
                </a:lnTo>
                <a:lnTo>
                  <a:pt x="264" y="138"/>
                </a:lnTo>
                <a:lnTo>
                  <a:pt x="264" y="138"/>
                </a:lnTo>
                <a:lnTo>
                  <a:pt x="262" y="146"/>
                </a:lnTo>
                <a:lnTo>
                  <a:pt x="256" y="154"/>
                </a:lnTo>
                <a:lnTo>
                  <a:pt x="248" y="160"/>
                </a:lnTo>
                <a:lnTo>
                  <a:pt x="240" y="162"/>
                </a:lnTo>
                <a:lnTo>
                  <a:pt x="240" y="16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98" name="TextBox 97"/>
          <p:cNvSpPr txBox="1"/>
          <p:nvPr/>
        </p:nvSpPr>
        <p:spPr>
          <a:xfrm>
            <a:off x="1644887" y="2918817"/>
            <a:ext cx="927687" cy="344724"/>
          </a:xfrm>
          <a:prstGeom prst="rect">
            <a:avLst/>
          </a:prstGeom>
          <a:noFill/>
        </p:spPr>
        <p:txBody>
          <a:bodyPr wrap="square" lIns="0" tIns="0" rIns="0" bIns="0" rtlCol="0">
            <a:noAutofit/>
          </a:bodyPr>
          <a:lstStyle/>
          <a:p>
            <a:pPr algn="ctr">
              <a:spcAft>
                <a:spcPts val="900"/>
              </a:spcAft>
            </a:pPr>
            <a:r>
              <a:rPr lang="en-GB" sz="1600" b="1" dirty="0" smtClean="0">
                <a:latin typeface="Georgia" pitchFamily="18" charset="0"/>
              </a:rPr>
              <a:t>Telecom</a:t>
            </a:r>
          </a:p>
        </p:txBody>
      </p:sp>
      <p:grpSp>
        <p:nvGrpSpPr>
          <p:cNvPr id="99" name="Group 98"/>
          <p:cNvGrpSpPr/>
          <p:nvPr/>
        </p:nvGrpSpPr>
        <p:grpSpPr>
          <a:xfrm>
            <a:off x="1802731" y="2149195"/>
            <a:ext cx="612000" cy="684424"/>
            <a:chOff x="5841085" y="2258092"/>
            <a:chExt cx="612000" cy="612000"/>
          </a:xfrm>
        </p:grpSpPr>
        <p:sp>
          <p:nvSpPr>
            <p:cNvPr id="100" name="Oval 99"/>
            <p:cNvSpPr/>
            <p:nvPr/>
          </p:nvSpPr>
          <p:spPr bwMode="ltGray">
            <a:xfrm>
              <a:off x="5841085" y="2258092"/>
              <a:ext cx="612000" cy="612000"/>
            </a:xfrm>
            <a:prstGeom prst="ellipse">
              <a:avLst/>
            </a:prstGeom>
            <a:solidFill>
              <a:schemeClr val="accent4">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sp>
          <p:nvSpPr>
            <p:cNvPr id="101" name="Freeform 4809"/>
            <p:cNvSpPr>
              <a:spLocks noEditPoints="1"/>
            </p:cNvSpPr>
            <p:nvPr/>
          </p:nvSpPr>
          <p:spPr bwMode="auto">
            <a:xfrm>
              <a:off x="5980385" y="2358072"/>
              <a:ext cx="333401" cy="406945"/>
            </a:xfrm>
            <a:custGeom>
              <a:avLst/>
              <a:gdLst>
                <a:gd name="T0" fmla="*/ 218 w 272"/>
                <a:gd name="T1" fmla="*/ 44 h 332"/>
                <a:gd name="T2" fmla="*/ 220 w 272"/>
                <a:gd name="T3" fmla="*/ 26 h 332"/>
                <a:gd name="T4" fmla="*/ 238 w 272"/>
                <a:gd name="T5" fmla="*/ 6 h 332"/>
                <a:gd name="T6" fmla="*/ 260 w 272"/>
                <a:gd name="T7" fmla="*/ 2 h 332"/>
                <a:gd name="T8" fmla="*/ 270 w 272"/>
                <a:gd name="T9" fmla="*/ 12 h 332"/>
                <a:gd name="T10" fmla="*/ 266 w 272"/>
                <a:gd name="T11" fmla="*/ 34 h 332"/>
                <a:gd name="T12" fmla="*/ 244 w 272"/>
                <a:gd name="T13" fmla="*/ 54 h 332"/>
                <a:gd name="T14" fmla="*/ 228 w 272"/>
                <a:gd name="T15" fmla="*/ 54 h 332"/>
                <a:gd name="T16" fmla="*/ 216 w 272"/>
                <a:gd name="T17" fmla="*/ 144 h 332"/>
                <a:gd name="T18" fmla="*/ 158 w 272"/>
                <a:gd name="T19" fmla="*/ 188 h 332"/>
                <a:gd name="T20" fmla="*/ 104 w 272"/>
                <a:gd name="T21" fmla="*/ 202 h 332"/>
                <a:gd name="T22" fmla="*/ 80 w 272"/>
                <a:gd name="T23" fmla="*/ 192 h 332"/>
                <a:gd name="T24" fmla="*/ 74 w 272"/>
                <a:gd name="T25" fmla="*/ 182 h 332"/>
                <a:gd name="T26" fmla="*/ 78 w 272"/>
                <a:gd name="T27" fmla="*/ 134 h 332"/>
                <a:gd name="T28" fmla="*/ 112 w 272"/>
                <a:gd name="T29" fmla="*/ 76 h 332"/>
                <a:gd name="T30" fmla="*/ 120 w 272"/>
                <a:gd name="T31" fmla="*/ 46 h 332"/>
                <a:gd name="T32" fmla="*/ 62 w 272"/>
                <a:gd name="T33" fmla="*/ 22 h 332"/>
                <a:gd name="T34" fmla="*/ 40 w 272"/>
                <a:gd name="T35" fmla="*/ 84 h 332"/>
                <a:gd name="T36" fmla="*/ 48 w 272"/>
                <a:gd name="T37" fmla="*/ 148 h 332"/>
                <a:gd name="T38" fmla="*/ 58 w 272"/>
                <a:gd name="T39" fmla="*/ 156 h 332"/>
                <a:gd name="T40" fmla="*/ 72 w 272"/>
                <a:gd name="T41" fmla="*/ 110 h 332"/>
                <a:gd name="T42" fmla="*/ 104 w 272"/>
                <a:gd name="T43" fmla="*/ 62 h 332"/>
                <a:gd name="T44" fmla="*/ 108 w 272"/>
                <a:gd name="T45" fmla="*/ 216 h 332"/>
                <a:gd name="T46" fmla="*/ 104 w 272"/>
                <a:gd name="T47" fmla="*/ 216 h 332"/>
                <a:gd name="T48" fmla="*/ 154 w 272"/>
                <a:gd name="T49" fmla="*/ 234 h 332"/>
                <a:gd name="T50" fmla="*/ 186 w 272"/>
                <a:gd name="T51" fmla="*/ 234 h 332"/>
                <a:gd name="T52" fmla="*/ 224 w 272"/>
                <a:gd name="T53" fmla="*/ 224 h 332"/>
                <a:gd name="T54" fmla="*/ 258 w 272"/>
                <a:gd name="T55" fmla="*/ 204 h 332"/>
                <a:gd name="T56" fmla="*/ 226 w 272"/>
                <a:gd name="T57" fmla="*/ 154 h 332"/>
                <a:gd name="T58" fmla="*/ 180 w 272"/>
                <a:gd name="T59" fmla="*/ 190 h 332"/>
                <a:gd name="T60" fmla="*/ 134 w 272"/>
                <a:gd name="T61" fmla="*/ 212 h 332"/>
                <a:gd name="T62" fmla="*/ 108 w 272"/>
                <a:gd name="T63" fmla="*/ 216 h 332"/>
                <a:gd name="T64" fmla="*/ 62 w 272"/>
                <a:gd name="T65" fmla="*/ 194 h 332"/>
                <a:gd name="T66" fmla="*/ 48 w 272"/>
                <a:gd name="T67" fmla="*/ 224 h 332"/>
                <a:gd name="T68" fmla="*/ 78 w 272"/>
                <a:gd name="T69" fmla="*/ 210 h 332"/>
                <a:gd name="T70" fmla="*/ 100 w 272"/>
                <a:gd name="T71" fmla="*/ 256 h 332"/>
                <a:gd name="T72" fmla="*/ 108 w 272"/>
                <a:gd name="T73" fmla="*/ 252 h 332"/>
                <a:gd name="T74" fmla="*/ 110 w 272"/>
                <a:gd name="T75" fmla="*/ 246 h 332"/>
                <a:gd name="T76" fmla="*/ 104 w 272"/>
                <a:gd name="T77" fmla="*/ 236 h 332"/>
                <a:gd name="T78" fmla="*/ 68 w 272"/>
                <a:gd name="T79" fmla="*/ 236 h 332"/>
                <a:gd name="T80" fmla="*/ 58 w 272"/>
                <a:gd name="T81" fmla="*/ 242 h 332"/>
                <a:gd name="T82" fmla="*/ 58 w 272"/>
                <a:gd name="T83" fmla="*/ 250 h 332"/>
                <a:gd name="T84" fmla="*/ 68 w 272"/>
                <a:gd name="T85" fmla="*/ 256 h 332"/>
                <a:gd name="T86" fmla="*/ 132 w 272"/>
                <a:gd name="T87" fmla="*/ 300 h 332"/>
                <a:gd name="T88" fmla="*/ 104 w 272"/>
                <a:gd name="T89" fmla="*/ 264 h 332"/>
                <a:gd name="T90" fmla="*/ 92 w 272"/>
                <a:gd name="T91" fmla="*/ 266 h 332"/>
                <a:gd name="T92" fmla="*/ 88 w 272"/>
                <a:gd name="T93" fmla="*/ 272 h 332"/>
                <a:gd name="T94" fmla="*/ 106 w 272"/>
                <a:gd name="T95" fmla="*/ 300 h 332"/>
                <a:gd name="T96" fmla="*/ 78 w 272"/>
                <a:gd name="T97" fmla="*/ 280 h 332"/>
                <a:gd name="T98" fmla="*/ 78 w 272"/>
                <a:gd name="T99" fmla="*/ 268 h 332"/>
                <a:gd name="T100" fmla="*/ 72 w 272"/>
                <a:gd name="T101" fmla="*/ 264 h 332"/>
                <a:gd name="T102" fmla="*/ 62 w 272"/>
                <a:gd name="T103" fmla="*/ 266 h 332"/>
                <a:gd name="T104" fmla="*/ 16 w 272"/>
                <a:gd name="T105" fmla="*/ 300 h 332"/>
                <a:gd name="T106" fmla="*/ 0 w 272"/>
                <a:gd name="T107" fmla="*/ 310 h 332"/>
                <a:gd name="T108" fmla="*/ 0 w 272"/>
                <a:gd name="T109" fmla="*/ 322 h 332"/>
                <a:gd name="T110" fmla="*/ 16 w 272"/>
                <a:gd name="T111" fmla="*/ 332 h 332"/>
                <a:gd name="T112" fmla="*/ 158 w 272"/>
                <a:gd name="T113" fmla="*/ 330 h 332"/>
                <a:gd name="T114" fmla="*/ 168 w 272"/>
                <a:gd name="T115" fmla="*/ 316 h 332"/>
                <a:gd name="T116" fmla="*/ 164 w 272"/>
                <a:gd name="T117" fmla="*/ 304 h 332"/>
                <a:gd name="T118" fmla="*/ 152 w 272"/>
                <a:gd name="T119" fmla="*/ 300 h 332"/>
                <a:gd name="T120" fmla="*/ 246 w 272"/>
                <a:gd name="T121" fmla="*/ 160 h 332"/>
                <a:gd name="T122" fmla="*/ 238 w 272"/>
                <a:gd name="T123" fmla="*/ 72 h 332"/>
                <a:gd name="T124" fmla="*/ 232 w 272"/>
                <a:gd name="T125" fmla="*/ 7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2" h="332">
                  <a:moveTo>
                    <a:pt x="168" y="94"/>
                  </a:moveTo>
                  <a:lnTo>
                    <a:pt x="218" y="44"/>
                  </a:lnTo>
                  <a:lnTo>
                    <a:pt x="218" y="44"/>
                  </a:lnTo>
                  <a:lnTo>
                    <a:pt x="218" y="38"/>
                  </a:lnTo>
                  <a:lnTo>
                    <a:pt x="218" y="32"/>
                  </a:lnTo>
                  <a:lnTo>
                    <a:pt x="220" y="26"/>
                  </a:lnTo>
                  <a:lnTo>
                    <a:pt x="222" y="22"/>
                  </a:lnTo>
                  <a:lnTo>
                    <a:pt x="238" y="6"/>
                  </a:lnTo>
                  <a:lnTo>
                    <a:pt x="238" y="6"/>
                  </a:lnTo>
                  <a:lnTo>
                    <a:pt x="244" y="2"/>
                  </a:lnTo>
                  <a:lnTo>
                    <a:pt x="252" y="0"/>
                  </a:lnTo>
                  <a:lnTo>
                    <a:pt x="260" y="2"/>
                  </a:lnTo>
                  <a:lnTo>
                    <a:pt x="266" y="6"/>
                  </a:lnTo>
                  <a:lnTo>
                    <a:pt x="266" y="6"/>
                  </a:lnTo>
                  <a:lnTo>
                    <a:pt x="270" y="12"/>
                  </a:lnTo>
                  <a:lnTo>
                    <a:pt x="272" y="20"/>
                  </a:lnTo>
                  <a:lnTo>
                    <a:pt x="270" y="28"/>
                  </a:lnTo>
                  <a:lnTo>
                    <a:pt x="266" y="34"/>
                  </a:lnTo>
                  <a:lnTo>
                    <a:pt x="252" y="50"/>
                  </a:lnTo>
                  <a:lnTo>
                    <a:pt x="252" y="50"/>
                  </a:lnTo>
                  <a:lnTo>
                    <a:pt x="244" y="54"/>
                  </a:lnTo>
                  <a:lnTo>
                    <a:pt x="238" y="56"/>
                  </a:lnTo>
                  <a:lnTo>
                    <a:pt x="238" y="56"/>
                  </a:lnTo>
                  <a:lnTo>
                    <a:pt x="228" y="54"/>
                  </a:lnTo>
                  <a:lnTo>
                    <a:pt x="178" y="104"/>
                  </a:lnTo>
                  <a:lnTo>
                    <a:pt x="216" y="144"/>
                  </a:lnTo>
                  <a:lnTo>
                    <a:pt x="216" y="144"/>
                  </a:lnTo>
                  <a:lnTo>
                    <a:pt x="198" y="160"/>
                  </a:lnTo>
                  <a:lnTo>
                    <a:pt x="178" y="176"/>
                  </a:lnTo>
                  <a:lnTo>
                    <a:pt x="158" y="188"/>
                  </a:lnTo>
                  <a:lnTo>
                    <a:pt x="138" y="196"/>
                  </a:lnTo>
                  <a:lnTo>
                    <a:pt x="120" y="200"/>
                  </a:lnTo>
                  <a:lnTo>
                    <a:pt x="104" y="202"/>
                  </a:lnTo>
                  <a:lnTo>
                    <a:pt x="92" y="198"/>
                  </a:lnTo>
                  <a:lnTo>
                    <a:pt x="86" y="196"/>
                  </a:lnTo>
                  <a:lnTo>
                    <a:pt x="80" y="192"/>
                  </a:lnTo>
                  <a:lnTo>
                    <a:pt x="80" y="192"/>
                  </a:lnTo>
                  <a:lnTo>
                    <a:pt x="76" y="188"/>
                  </a:lnTo>
                  <a:lnTo>
                    <a:pt x="74" y="182"/>
                  </a:lnTo>
                  <a:lnTo>
                    <a:pt x="72" y="168"/>
                  </a:lnTo>
                  <a:lnTo>
                    <a:pt x="72" y="152"/>
                  </a:lnTo>
                  <a:lnTo>
                    <a:pt x="78" y="134"/>
                  </a:lnTo>
                  <a:lnTo>
                    <a:pt x="86" y="114"/>
                  </a:lnTo>
                  <a:lnTo>
                    <a:pt x="98" y="96"/>
                  </a:lnTo>
                  <a:lnTo>
                    <a:pt x="112" y="76"/>
                  </a:lnTo>
                  <a:lnTo>
                    <a:pt x="130" y="56"/>
                  </a:lnTo>
                  <a:lnTo>
                    <a:pt x="168" y="94"/>
                  </a:lnTo>
                  <a:close/>
                  <a:moveTo>
                    <a:pt x="120" y="46"/>
                  </a:moveTo>
                  <a:lnTo>
                    <a:pt x="78" y="4"/>
                  </a:lnTo>
                  <a:lnTo>
                    <a:pt x="78" y="4"/>
                  </a:lnTo>
                  <a:lnTo>
                    <a:pt x="62" y="22"/>
                  </a:lnTo>
                  <a:lnTo>
                    <a:pt x="52" y="42"/>
                  </a:lnTo>
                  <a:lnTo>
                    <a:pt x="44" y="62"/>
                  </a:lnTo>
                  <a:lnTo>
                    <a:pt x="40" y="84"/>
                  </a:lnTo>
                  <a:lnTo>
                    <a:pt x="38" y="106"/>
                  </a:lnTo>
                  <a:lnTo>
                    <a:pt x="42" y="128"/>
                  </a:lnTo>
                  <a:lnTo>
                    <a:pt x="48" y="148"/>
                  </a:lnTo>
                  <a:lnTo>
                    <a:pt x="58" y="168"/>
                  </a:lnTo>
                  <a:lnTo>
                    <a:pt x="58" y="168"/>
                  </a:lnTo>
                  <a:lnTo>
                    <a:pt x="58" y="156"/>
                  </a:lnTo>
                  <a:lnTo>
                    <a:pt x="60" y="140"/>
                  </a:lnTo>
                  <a:lnTo>
                    <a:pt x="66" y="126"/>
                  </a:lnTo>
                  <a:lnTo>
                    <a:pt x="72" y="110"/>
                  </a:lnTo>
                  <a:lnTo>
                    <a:pt x="82" y="94"/>
                  </a:lnTo>
                  <a:lnTo>
                    <a:pt x="92" y="78"/>
                  </a:lnTo>
                  <a:lnTo>
                    <a:pt x="104" y="62"/>
                  </a:lnTo>
                  <a:lnTo>
                    <a:pt x="120" y="46"/>
                  </a:lnTo>
                  <a:lnTo>
                    <a:pt x="120" y="46"/>
                  </a:lnTo>
                  <a:close/>
                  <a:moveTo>
                    <a:pt x="108" y="216"/>
                  </a:moveTo>
                  <a:lnTo>
                    <a:pt x="108" y="216"/>
                  </a:lnTo>
                  <a:lnTo>
                    <a:pt x="104" y="216"/>
                  </a:lnTo>
                  <a:lnTo>
                    <a:pt x="104" y="216"/>
                  </a:lnTo>
                  <a:lnTo>
                    <a:pt x="120" y="224"/>
                  </a:lnTo>
                  <a:lnTo>
                    <a:pt x="138" y="230"/>
                  </a:lnTo>
                  <a:lnTo>
                    <a:pt x="154" y="234"/>
                  </a:lnTo>
                  <a:lnTo>
                    <a:pt x="172" y="234"/>
                  </a:lnTo>
                  <a:lnTo>
                    <a:pt x="172" y="234"/>
                  </a:lnTo>
                  <a:lnTo>
                    <a:pt x="186" y="234"/>
                  </a:lnTo>
                  <a:lnTo>
                    <a:pt x="198" y="232"/>
                  </a:lnTo>
                  <a:lnTo>
                    <a:pt x="212" y="230"/>
                  </a:lnTo>
                  <a:lnTo>
                    <a:pt x="224" y="224"/>
                  </a:lnTo>
                  <a:lnTo>
                    <a:pt x="236" y="220"/>
                  </a:lnTo>
                  <a:lnTo>
                    <a:pt x="248" y="212"/>
                  </a:lnTo>
                  <a:lnTo>
                    <a:pt x="258" y="204"/>
                  </a:lnTo>
                  <a:lnTo>
                    <a:pt x="268" y="196"/>
                  </a:lnTo>
                  <a:lnTo>
                    <a:pt x="226" y="154"/>
                  </a:lnTo>
                  <a:lnTo>
                    <a:pt x="226" y="154"/>
                  </a:lnTo>
                  <a:lnTo>
                    <a:pt x="212" y="168"/>
                  </a:lnTo>
                  <a:lnTo>
                    <a:pt x="196" y="180"/>
                  </a:lnTo>
                  <a:lnTo>
                    <a:pt x="180" y="190"/>
                  </a:lnTo>
                  <a:lnTo>
                    <a:pt x="164" y="200"/>
                  </a:lnTo>
                  <a:lnTo>
                    <a:pt x="150" y="206"/>
                  </a:lnTo>
                  <a:lnTo>
                    <a:pt x="134" y="212"/>
                  </a:lnTo>
                  <a:lnTo>
                    <a:pt x="120" y="214"/>
                  </a:lnTo>
                  <a:lnTo>
                    <a:pt x="108" y="216"/>
                  </a:lnTo>
                  <a:lnTo>
                    <a:pt x="108" y="216"/>
                  </a:lnTo>
                  <a:close/>
                  <a:moveTo>
                    <a:pt x="78" y="210"/>
                  </a:moveTo>
                  <a:lnTo>
                    <a:pt x="62" y="210"/>
                  </a:lnTo>
                  <a:lnTo>
                    <a:pt x="62" y="194"/>
                  </a:lnTo>
                  <a:lnTo>
                    <a:pt x="62" y="194"/>
                  </a:lnTo>
                  <a:lnTo>
                    <a:pt x="48" y="174"/>
                  </a:lnTo>
                  <a:lnTo>
                    <a:pt x="48" y="224"/>
                  </a:lnTo>
                  <a:lnTo>
                    <a:pt x="98" y="224"/>
                  </a:lnTo>
                  <a:lnTo>
                    <a:pt x="98" y="224"/>
                  </a:lnTo>
                  <a:lnTo>
                    <a:pt x="78" y="210"/>
                  </a:lnTo>
                  <a:lnTo>
                    <a:pt x="78" y="210"/>
                  </a:lnTo>
                  <a:close/>
                  <a:moveTo>
                    <a:pt x="68" y="256"/>
                  </a:moveTo>
                  <a:lnTo>
                    <a:pt x="100" y="256"/>
                  </a:lnTo>
                  <a:lnTo>
                    <a:pt x="100" y="256"/>
                  </a:lnTo>
                  <a:lnTo>
                    <a:pt x="104" y="254"/>
                  </a:lnTo>
                  <a:lnTo>
                    <a:pt x="108" y="252"/>
                  </a:lnTo>
                  <a:lnTo>
                    <a:pt x="110" y="250"/>
                  </a:lnTo>
                  <a:lnTo>
                    <a:pt x="110" y="246"/>
                  </a:lnTo>
                  <a:lnTo>
                    <a:pt x="110" y="246"/>
                  </a:lnTo>
                  <a:lnTo>
                    <a:pt x="110" y="242"/>
                  </a:lnTo>
                  <a:lnTo>
                    <a:pt x="108" y="238"/>
                  </a:lnTo>
                  <a:lnTo>
                    <a:pt x="104" y="236"/>
                  </a:lnTo>
                  <a:lnTo>
                    <a:pt x="100" y="236"/>
                  </a:lnTo>
                  <a:lnTo>
                    <a:pt x="68" y="236"/>
                  </a:lnTo>
                  <a:lnTo>
                    <a:pt x="68" y="236"/>
                  </a:lnTo>
                  <a:lnTo>
                    <a:pt x="64" y="236"/>
                  </a:lnTo>
                  <a:lnTo>
                    <a:pt x="60" y="238"/>
                  </a:lnTo>
                  <a:lnTo>
                    <a:pt x="58" y="242"/>
                  </a:lnTo>
                  <a:lnTo>
                    <a:pt x="58" y="246"/>
                  </a:lnTo>
                  <a:lnTo>
                    <a:pt x="58" y="246"/>
                  </a:lnTo>
                  <a:lnTo>
                    <a:pt x="58" y="250"/>
                  </a:lnTo>
                  <a:lnTo>
                    <a:pt x="60" y="252"/>
                  </a:lnTo>
                  <a:lnTo>
                    <a:pt x="64" y="254"/>
                  </a:lnTo>
                  <a:lnTo>
                    <a:pt x="68" y="256"/>
                  </a:lnTo>
                  <a:lnTo>
                    <a:pt x="68" y="256"/>
                  </a:lnTo>
                  <a:close/>
                  <a:moveTo>
                    <a:pt x="152" y="300"/>
                  </a:moveTo>
                  <a:lnTo>
                    <a:pt x="132" y="300"/>
                  </a:lnTo>
                  <a:lnTo>
                    <a:pt x="106" y="266"/>
                  </a:lnTo>
                  <a:lnTo>
                    <a:pt x="106" y="266"/>
                  </a:lnTo>
                  <a:lnTo>
                    <a:pt x="104" y="264"/>
                  </a:lnTo>
                  <a:lnTo>
                    <a:pt x="100" y="264"/>
                  </a:lnTo>
                  <a:lnTo>
                    <a:pt x="96" y="264"/>
                  </a:lnTo>
                  <a:lnTo>
                    <a:pt x="92" y="266"/>
                  </a:lnTo>
                  <a:lnTo>
                    <a:pt x="92" y="266"/>
                  </a:lnTo>
                  <a:lnTo>
                    <a:pt x="90" y="268"/>
                  </a:lnTo>
                  <a:lnTo>
                    <a:pt x="88" y="272"/>
                  </a:lnTo>
                  <a:lnTo>
                    <a:pt x="90" y="276"/>
                  </a:lnTo>
                  <a:lnTo>
                    <a:pt x="90" y="280"/>
                  </a:lnTo>
                  <a:lnTo>
                    <a:pt x="106" y="300"/>
                  </a:lnTo>
                  <a:lnTo>
                    <a:pt x="62" y="300"/>
                  </a:lnTo>
                  <a:lnTo>
                    <a:pt x="78" y="280"/>
                  </a:lnTo>
                  <a:lnTo>
                    <a:pt x="78" y="280"/>
                  </a:lnTo>
                  <a:lnTo>
                    <a:pt x="78" y="276"/>
                  </a:lnTo>
                  <a:lnTo>
                    <a:pt x="80" y="272"/>
                  </a:lnTo>
                  <a:lnTo>
                    <a:pt x="78" y="268"/>
                  </a:lnTo>
                  <a:lnTo>
                    <a:pt x="76" y="266"/>
                  </a:lnTo>
                  <a:lnTo>
                    <a:pt x="76" y="266"/>
                  </a:lnTo>
                  <a:lnTo>
                    <a:pt x="72" y="264"/>
                  </a:lnTo>
                  <a:lnTo>
                    <a:pt x="68" y="264"/>
                  </a:lnTo>
                  <a:lnTo>
                    <a:pt x="64" y="264"/>
                  </a:lnTo>
                  <a:lnTo>
                    <a:pt x="62" y="266"/>
                  </a:lnTo>
                  <a:lnTo>
                    <a:pt x="36" y="300"/>
                  </a:lnTo>
                  <a:lnTo>
                    <a:pt x="16" y="300"/>
                  </a:lnTo>
                  <a:lnTo>
                    <a:pt x="16" y="300"/>
                  </a:lnTo>
                  <a:lnTo>
                    <a:pt x="10" y="300"/>
                  </a:lnTo>
                  <a:lnTo>
                    <a:pt x="4" y="304"/>
                  </a:lnTo>
                  <a:lnTo>
                    <a:pt x="0" y="310"/>
                  </a:lnTo>
                  <a:lnTo>
                    <a:pt x="0" y="316"/>
                  </a:lnTo>
                  <a:lnTo>
                    <a:pt x="0" y="316"/>
                  </a:lnTo>
                  <a:lnTo>
                    <a:pt x="0" y="322"/>
                  </a:lnTo>
                  <a:lnTo>
                    <a:pt x="4" y="326"/>
                  </a:lnTo>
                  <a:lnTo>
                    <a:pt x="10" y="330"/>
                  </a:lnTo>
                  <a:lnTo>
                    <a:pt x="16" y="332"/>
                  </a:lnTo>
                  <a:lnTo>
                    <a:pt x="152" y="332"/>
                  </a:lnTo>
                  <a:lnTo>
                    <a:pt x="152" y="332"/>
                  </a:lnTo>
                  <a:lnTo>
                    <a:pt x="158" y="330"/>
                  </a:lnTo>
                  <a:lnTo>
                    <a:pt x="164" y="326"/>
                  </a:lnTo>
                  <a:lnTo>
                    <a:pt x="168" y="322"/>
                  </a:lnTo>
                  <a:lnTo>
                    <a:pt x="168" y="316"/>
                  </a:lnTo>
                  <a:lnTo>
                    <a:pt x="168" y="316"/>
                  </a:lnTo>
                  <a:lnTo>
                    <a:pt x="168" y="310"/>
                  </a:lnTo>
                  <a:lnTo>
                    <a:pt x="164" y="304"/>
                  </a:lnTo>
                  <a:lnTo>
                    <a:pt x="158" y="300"/>
                  </a:lnTo>
                  <a:lnTo>
                    <a:pt x="152" y="300"/>
                  </a:lnTo>
                  <a:lnTo>
                    <a:pt x="152" y="300"/>
                  </a:lnTo>
                  <a:close/>
                  <a:moveTo>
                    <a:pt x="232" y="72"/>
                  </a:moveTo>
                  <a:lnTo>
                    <a:pt x="232" y="146"/>
                  </a:lnTo>
                  <a:lnTo>
                    <a:pt x="246" y="160"/>
                  </a:lnTo>
                  <a:lnTo>
                    <a:pt x="246" y="70"/>
                  </a:lnTo>
                  <a:lnTo>
                    <a:pt x="246" y="70"/>
                  </a:lnTo>
                  <a:lnTo>
                    <a:pt x="238" y="72"/>
                  </a:lnTo>
                  <a:lnTo>
                    <a:pt x="238" y="72"/>
                  </a:lnTo>
                  <a:lnTo>
                    <a:pt x="232" y="72"/>
                  </a:lnTo>
                  <a:lnTo>
                    <a:pt x="232" y="7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GB"/>
            </a:p>
          </p:txBody>
        </p:sp>
      </p:grpSp>
      <p:sp>
        <p:nvSpPr>
          <p:cNvPr id="102" name="TextBox 101"/>
          <p:cNvSpPr txBox="1"/>
          <p:nvPr/>
        </p:nvSpPr>
        <p:spPr>
          <a:xfrm>
            <a:off x="1372296" y="3965111"/>
            <a:ext cx="1441451" cy="447170"/>
          </a:xfrm>
          <a:prstGeom prst="rect">
            <a:avLst/>
          </a:prstGeom>
          <a:noFill/>
        </p:spPr>
        <p:txBody>
          <a:bodyPr wrap="square" lIns="0" tIns="0" rIns="0" bIns="0" rtlCol="0">
            <a:noAutofit/>
          </a:bodyPr>
          <a:lstStyle/>
          <a:p>
            <a:pPr algn="ctr">
              <a:spcAft>
                <a:spcPts val="900"/>
              </a:spcAft>
            </a:pPr>
            <a:r>
              <a:rPr lang="en-GB" sz="1600" b="1" dirty="0" smtClean="0">
                <a:latin typeface="Georgia" pitchFamily="18" charset="0"/>
              </a:rPr>
              <a:t>Broadcasting</a:t>
            </a:r>
          </a:p>
        </p:txBody>
      </p:sp>
      <p:grpSp>
        <p:nvGrpSpPr>
          <p:cNvPr id="103" name="Group 102"/>
          <p:cNvGrpSpPr/>
          <p:nvPr/>
        </p:nvGrpSpPr>
        <p:grpSpPr>
          <a:xfrm>
            <a:off x="1791867" y="3251200"/>
            <a:ext cx="612000" cy="612000"/>
            <a:chOff x="1467520" y="3474401"/>
            <a:chExt cx="612000" cy="612000"/>
          </a:xfrm>
        </p:grpSpPr>
        <p:sp>
          <p:nvSpPr>
            <p:cNvPr id="104" name="Oval 103"/>
            <p:cNvSpPr/>
            <p:nvPr/>
          </p:nvSpPr>
          <p:spPr bwMode="ltGray">
            <a:xfrm>
              <a:off x="1467520" y="3474401"/>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sp>
          <p:nvSpPr>
            <p:cNvPr id="105" name="Freeform 4813"/>
            <p:cNvSpPr>
              <a:spLocks noEditPoints="1"/>
            </p:cNvSpPr>
            <p:nvPr/>
          </p:nvSpPr>
          <p:spPr bwMode="auto">
            <a:xfrm>
              <a:off x="1562693" y="3643764"/>
              <a:ext cx="421654" cy="274565"/>
            </a:xfrm>
            <a:custGeom>
              <a:avLst/>
              <a:gdLst>
                <a:gd name="T0" fmla="*/ 310 w 344"/>
                <a:gd name="T1" fmla="*/ 106 h 224"/>
                <a:gd name="T2" fmla="*/ 318 w 344"/>
                <a:gd name="T3" fmla="*/ 88 h 224"/>
                <a:gd name="T4" fmla="*/ 336 w 344"/>
                <a:gd name="T5" fmla="*/ 78 h 224"/>
                <a:gd name="T6" fmla="*/ 344 w 344"/>
                <a:gd name="T7" fmla="*/ 10 h 224"/>
                <a:gd name="T8" fmla="*/ 338 w 344"/>
                <a:gd name="T9" fmla="*/ 0 h 224"/>
                <a:gd name="T10" fmla="*/ 10 w 344"/>
                <a:gd name="T11" fmla="*/ 0 h 224"/>
                <a:gd name="T12" fmla="*/ 2 w 344"/>
                <a:gd name="T13" fmla="*/ 6 h 224"/>
                <a:gd name="T14" fmla="*/ 0 w 344"/>
                <a:gd name="T15" fmla="*/ 78 h 224"/>
                <a:gd name="T16" fmla="*/ 20 w 344"/>
                <a:gd name="T17" fmla="*/ 84 h 224"/>
                <a:gd name="T18" fmla="*/ 32 w 344"/>
                <a:gd name="T19" fmla="*/ 98 h 224"/>
                <a:gd name="T20" fmla="*/ 36 w 344"/>
                <a:gd name="T21" fmla="*/ 112 h 224"/>
                <a:gd name="T22" fmla="*/ 30 w 344"/>
                <a:gd name="T23" fmla="*/ 132 h 224"/>
                <a:gd name="T24" fmla="*/ 14 w 344"/>
                <a:gd name="T25" fmla="*/ 144 h 224"/>
                <a:gd name="T26" fmla="*/ 0 w 344"/>
                <a:gd name="T27" fmla="*/ 214 h 224"/>
                <a:gd name="T28" fmla="*/ 4 w 344"/>
                <a:gd name="T29" fmla="*/ 222 h 224"/>
                <a:gd name="T30" fmla="*/ 334 w 344"/>
                <a:gd name="T31" fmla="*/ 224 h 224"/>
                <a:gd name="T32" fmla="*/ 340 w 344"/>
                <a:gd name="T33" fmla="*/ 222 h 224"/>
                <a:gd name="T34" fmla="*/ 344 w 344"/>
                <a:gd name="T35" fmla="*/ 146 h 224"/>
                <a:gd name="T36" fmla="*/ 330 w 344"/>
                <a:gd name="T37" fmla="*/ 144 h 224"/>
                <a:gd name="T38" fmla="*/ 314 w 344"/>
                <a:gd name="T39" fmla="*/ 132 h 224"/>
                <a:gd name="T40" fmla="*/ 308 w 344"/>
                <a:gd name="T41" fmla="*/ 112 h 224"/>
                <a:gd name="T42" fmla="*/ 318 w 344"/>
                <a:gd name="T43" fmla="*/ 24 h 224"/>
                <a:gd name="T44" fmla="*/ 290 w 344"/>
                <a:gd name="T45" fmla="*/ 24 h 224"/>
                <a:gd name="T46" fmla="*/ 160 w 344"/>
                <a:gd name="T47" fmla="*/ 52 h 224"/>
                <a:gd name="T48" fmla="*/ 204 w 344"/>
                <a:gd name="T49" fmla="*/ 112 h 224"/>
                <a:gd name="T50" fmla="*/ 204 w 344"/>
                <a:gd name="T51" fmla="*/ 112 h 224"/>
                <a:gd name="T52" fmla="*/ 24 w 344"/>
                <a:gd name="T53" fmla="*/ 176 h 224"/>
                <a:gd name="T54" fmla="*/ 54 w 344"/>
                <a:gd name="T55" fmla="*/ 52 h 224"/>
                <a:gd name="T56" fmla="*/ 54 w 344"/>
                <a:gd name="T57" fmla="*/ 24 h 224"/>
                <a:gd name="T58" fmla="*/ 78 w 344"/>
                <a:gd name="T59" fmla="*/ 204 h 224"/>
                <a:gd name="T60" fmla="*/ 106 w 344"/>
                <a:gd name="T61" fmla="*/ 204 h 224"/>
                <a:gd name="T62" fmla="*/ 78 w 344"/>
                <a:gd name="T63" fmla="*/ 24 h 224"/>
                <a:gd name="T64" fmla="*/ 160 w 344"/>
                <a:gd name="T65" fmla="*/ 204 h 224"/>
                <a:gd name="T66" fmla="*/ 160 w 344"/>
                <a:gd name="T67" fmla="*/ 176 h 224"/>
                <a:gd name="T68" fmla="*/ 184 w 344"/>
                <a:gd name="T69" fmla="*/ 204 h 224"/>
                <a:gd name="T70" fmla="*/ 212 w 344"/>
                <a:gd name="T71" fmla="*/ 204 h 224"/>
                <a:gd name="T72" fmla="*/ 184 w 344"/>
                <a:gd name="T73" fmla="*/ 24 h 224"/>
                <a:gd name="T74" fmla="*/ 266 w 344"/>
                <a:gd name="T75" fmla="*/ 204 h 224"/>
                <a:gd name="T76" fmla="*/ 266 w 344"/>
                <a:gd name="T77" fmla="*/ 176 h 224"/>
                <a:gd name="T78" fmla="*/ 236 w 344"/>
                <a:gd name="T79" fmla="*/ 52 h 224"/>
                <a:gd name="T80" fmla="*/ 266 w 344"/>
                <a:gd name="T81" fmla="*/ 52 h 224"/>
                <a:gd name="T82" fmla="*/ 290 w 344"/>
                <a:gd name="T83" fmla="*/ 17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4" h="224">
                  <a:moveTo>
                    <a:pt x="308" y="112"/>
                  </a:moveTo>
                  <a:lnTo>
                    <a:pt x="308" y="112"/>
                  </a:lnTo>
                  <a:lnTo>
                    <a:pt x="310" y="106"/>
                  </a:lnTo>
                  <a:lnTo>
                    <a:pt x="312" y="98"/>
                  </a:lnTo>
                  <a:lnTo>
                    <a:pt x="314" y="92"/>
                  </a:lnTo>
                  <a:lnTo>
                    <a:pt x="318" y="88"/>
                  </a:lnTo>
                  <a:lnTo>
                    <a:pt x="324" y="84"/>
                  </a:lnTo>
                  <a:lnTo>
                    <a:pt x="330" y="80"/>
                  </a:lnTo>
                  <a:lnTo>
                    <a:pt x="336" y="78"/>
                  </a:lnTo>
                  <a:lnTo>
                    <a:pt x="344" y="78"/>
                  </a:lnTo>
                  <a:lnTo>
                    <a:pt x="344" y="10"/>
                  </a:lnTo>
                  <a:lnTo>
                    <a:pt x="344" y="10"/>
                  </a:lnTo>
                  <a:lnTo>
                    <a:pt x="342" y="6"/>
                  </a:lnTo>
                  <a:lnTo>
                    <a:pt x="340" y="2"/>
                  </a:lnTo>
                  <a:lnTo>
                    <a:pt x="338" y="0"/>
                  </a:lnTo>
                  <a:lnTo>
                    <a:pt x="334" y="0"/>
                  </a:lnTo>
                  <a:lnTo>
                    <a:pt x="10" y="0"/>
                  </a:lnTo>
                  <a:lnTo>
                    <a:pt x="10" y="0"/>
                  </a:lnTo>
                  <a:lnTo>
                    <a:pt x="6" y="0"/>
                  </a:lnTo>
                  <a:lnTo>
                    <a:pt x="4" y="2"/>
                  </a:lnTo>
                  <a:lnTo>
                    <a:pt x="2" y="6"/>
                  </a:lnTo>
                  <a:lnTo>
                    <a:pt x="0" y="10"/>
                  </a:lnTo>
                  <a:lnTo>
                    <a:pt x="0" y="78"/>
                  </a:lnTo>
                  <a:lnTo>
                    <a:pt x="0" y="78"/>
                  </a:lnTo>
                  <a:lnTo>
                    <a:pt x="8" y="78"/>
                  </a:lnTo>
                  <a:lnTo>
                    <a:pt x="14" y="80"/>
                  </a:lnTo>
                  <a:lnTo>
                    <a:pt x="20" y="84"/>
                  </a:lnTo>
                  <a:lnTo>
                    <a:pt x="26" y="88"/>
                  </a:lnTo>
                  <a:lnTo>
                    <a:pt x="30" y="92"/>
                  </a:lnTo>
                  <a:lnTo>
                    <a:pt x="32" y="98"/>
                  </a:lnTo>
                  <a:lnTo>
                    <a:pt x="34" y="106"/>
                  </a:lnTo>
                  <a:lnTo>
                    <a:pt x="36" y="112"/>
                  </a:lnTo>
                  <a:lnTo>
                    <a:pt x="36" y="112"/>
                  </a:lnTo>
                  <a:lnTo>
                    <a:pt x="34" y="120"/>
                  </a:lnTo>
                  <a:lnTo>
                    <a:pt x="32" y="126"/>
                  </a:lnTo>
                  <a:lnTo>
                    <a:pt x="30" y="132"/>
                  </a:lnTo>
                  <a:lnTo>
                    <a:pt x="26" y="136"/>
                  </a:lnTo>
                  <a:lnTo>
                    <a:pt x="20" y="140"/>
                  </a:lnTo>
                  <a:lnTo>
                    <a:pt x="14" y="144"/>
                  </a:lnTo>
                  <a:lnTo>
                    <a:pt x="8" y="146"/>
                  </a:lnTo>
                  <a:lnTo>
                    <a:pt x="0" y="146"/>
                  </a:lnTo>
                  <a:lnTo>
                    <a:pt x="0" y="214"/>
                  </a:lnTo>
                  <a:lnTo>
                    <a:pt x="0" y="214"/>
                  </a:lnTo>
                  <a:lnTo>
                    <a:pt x="2" y="218"/>
                  </a:lnTo>
                  <a:lnTo>
                    <a:pt x="4" y="222"/>
                  </a:lnTo>
                  <a:lnTo>
                    <a:pt x="6" y="224"/>
                  </a:lnTo>
                  <a:lnTo>
                    <a:pt x="10" y="224"/>
                  </a:lnTo>
                  <a:lnTo>
                    <a:pt x="334" y="224"/>
                  </a:lnTo>
                  <a:lnTo>
                    <a:pt x="334" y="224"/>
                  </a:lnTo>
                  <a:lnTo>
                    <a:pt x="338" y="224"/>
                  </a:lnTo>
                  <a:lnTo>
                    <a:pt x="340" y="222"/>
                  </a:lnTo>
                  <a:lnTo>
                    <a:pt x="342" y="218"/>
                  </a:lnTo>
                  <a:lnTo>
                    <a:pt x="344" y="214"/>
                  </a:lnTo>
                  <a:lnTo>
                    <a:pt x="344" y="146"/>
                  </a:lnTo>
                  <a:lnTo>
                    <a:pt x="344" y="146"/>
                  </a:lnTo>
                  <a:lnTo>
                    <a:pt x="336" y="146"/>
                  </a:lnTo>
                  <a:lnTo>
                    <a:pt x="330" y="144"/>
                  </a:lnTo>
                  <a:lnTo>
                    <a:pt x="324" y="140"/>
                  </a:lnTo>
                  <a:lnTo>
                    <a:pt x="318" y="136"/>
                  </a:lnTo>
                  <a:lnTo>
                    <a:pt x="314" y="132"/>
                  </a:lnTo>
                  <a:lnTo>
                    <a:pt x="312" y="126"/>
                  </a:lnTo>
                  <a:lnTo>
                    <a:pt x="310" y="120"/>
                  </a:lnTo>
                  <a:lnTo>
                    <a:pt x="308" y="112"/>
                  </a:lnTo>
                  <a:lnTo>
                    <a:pt x="308" y="112"/>
                  </a:lnTo>
                  <a:close/>
                  <a:moveTo>
                    <a:pt x="290" y="24"/>
                  </a:moveTo>
                  <a:lnTo>
                    <a:pt x="318" y="24"/>
                  </a:lnTo>
                  <a:lnTo>
                    <a:pt x="318" y="52"/>
                  </a:lnTo>
                  <a:lnTo>
                    <a:pt x="290" y="52"/>
                  </a:lnTo>
                  <a:lnTo>
                    <a:pt x="290" y="24"/>
                  </a:lnTo>
                  <a:close/>
                  <a:moveTo>
                    <a:pt x="130" y="24"/>
                  </a:moveTo>
                  <a:lnTo>
                    <a:pt x="160" y="24"/>
                  </a:lnTo>
                  <a:lnTo>
                    <a:pt x="160" y="52"/>
                  </a:lnTo>
                  <a:lnTo>
                    <a:pt x="130" y="52"/>
                  </a:lnTo>
                  <a:lnTo>
                    <a:pt x="130" y="24"/>
                  </a:lnTo>
                  <a:close/>
                  <a:moveTo>
                    <a:pt x="204" y="112"/>
                  </a:moveTo>
                  <a:lnTo>
                    <a:pt x="154" y="146"/>
                  </a:lnTo>
                  <a:lnTo>
                    <a:pt x="154" y="78"/>
                  </a:lnTo>
                  <a:lnTo>
                    <a:pt x="204" y="112"/>
                  </a:lnTo>
                  <a:close/>
                  <a:moveTo>
                    <a:pt x="54" y="204"/>
                  </a:moveTo>
                  <a:lnTo>
                    <a:pt x="24" y="204"/>
                  </a:lnTo>
                  <a:lnTo>
                    <a:pt x="24" y="176"/>
                  </a:lnTo>
                  <a:lnTo>
                    <a:pt x="54" y="176"/>
                  </a:lnTo>
                  <a:lnTo>
                    <a:pt x="54" y="204"/>
                  </a:lnTo>
                  <a:close/>
                  <a:moveTo>
                    <a:pt x="54" y="52"/>
                  </a:moveTo>
                  <a:lnTo>
                    <a:pt x="24" y="52"/>
                  </a:lnTo>
                  <a:lnTo>
                    <a:pt x="24" y="24"/>
                  </a:lnTo>
                  <a:lnTo>
                    <a:pt x="54" y="24"/>
                  </a:lnTo>
                  <a:lnTo>
                    <a:pt x="54" y="52"/>
                  </a:lnTo>
                  <a:close/>
                  <a:moveTo>
                    <a:pt x="106" y="204"/>
                  </a:moveTo>
                  <a:lnTo>
                    <a:pt x="78" y="204"/>
                  </a:lnTo>
                  <a:lnTo>
                    <a:pt x="78" y="176"/>
                  </a:lnTo>
                  <a:lnTo>
                    <a:pt x="106" y="176"/>
                  </a:lnTo>
                  <a:lnTo>
                    <a:pt x="106" y="204"/>
                  </a:lnTo>
                  <a:close/>
                  <a:moveTo>
                    <a:pt x="106" y="52"/>
                  </a:moveTo>
                  <a:lnTo>
                    <a:pt x="78" y="52"/>
                  </a:lnTo>
                  <a:lnTo>
                    <a:pt x="78" y="24"/>
                  </a:lnTo>
                  <a:lnTo>
                    <a:pt x="106" y="24"/>
                  </a:lnTo>
                  <a:lnTo>
                    <a:pt x="106" y="52"/>
                  </a:lnTo>
                  <a:close/>
                  <a:moveTo>
                    <a:pt x="160" y="204"/>
                  </a:moveTo>
                  <a:lnTo>
                    <a:pt x="130" y="204"/>
                  </a:lnTo>
                  <a:lnTo>
                    <a:pt x="130" y="176"/>
                  </a:lnTo>
                  <a:lnTo>
                    <a:pt x="160" y="176"/>
                  </a:lnTo>
                  <a:lnTo>
                    <a:pt x="160" y="204"/>
                  </a:lnTo>
                  <a:close/>
                  <a:moveTo>
                    <a:pt x="212" y="204"/>
                  </a:moveTo>
                  <a:lnTo>
                    <a:pt x="184" y="204"/>
                  </a:lnTo>
                  <a:lnTo>
                    <a:pt x="184" y="176"/>
                  </a:lnTo>
                  <a:lnTo>
                    <a:pt x="212" y="176"/>
                  </a:lnTo>
                  <a:lnTo>
                    <a:pt x="212" y="204"/>
                  </a:lnTo>
                  <a:close/>
                  <a:moveTo>
                    <a:pt x="212" y="52"/>
                  </a:moveTo>
                  <a:lnTo>
                    <a:pt x="184" y="52"/>
                  </a:lnTo>
                  <a:lnTo>
                    <a:pt x="184" y="24"/>
                  </a:lnTo>
                  <a:lnTo>
                    <a:pt x="212" y="24"/>
                  </a:lnTo>
                  <a:lnTo>
                    <a:pt x="212" y="52"/>
                  </a:lnTo>
                  <a:close/>
                  <a:moveTo>
                    <a:pt x="266" y="204"/>
                  </a:moveTo>
                  <a:lnTo>
                    <a:pt x="236" y="204"/>
                  </a:lnTo>
                  <a:lnTo>
                    <a:pt x="236" y="176"/>
                  </a:lnTo>
                  <a:lnTo>
                    <a:pt x="266" y="176"/>
                  </a:lnTo>
                  <a:lnTo>
                    <a:pt x="266" y="204"/>
                  </a:lnTo>
                  <a:close/>
                  <a:moveTo>
                    <a:pt x="266" y="52"/>
                  </a:moveTo>
                  <a:lnTo>
                    <a:pt x="236" y="52"/>
                  </a:lnTo>
                  <a:lnTo>
                    <a:pt x="236" y="24"/>
                  </a:lnTo>
                  <a:lnTo>
                    <a:pt x="266" y="24"/>
                  </a:lnTo>
                  <a:lnTo>
                    <a:pt x="266" y="52"/>
                  </a:lnTo>
                  <a:close/>
                  <a:moveTo>
                    <a:pt x="318" y="204"/>
                  </a:moveTo>
                  <a:lnTo>
                    <a:pt x="290" y="204"/>
                  </a:lnTo>
                  <a:lnTo>
                    <a:pt x="290" y="176"/>
                  </a:lnTo>
                  <a:lnTo>
                    <a:pt x="318" y="176"/>
                  </a:lnTo>
                  <a:lnTo>
                    <a:pt x="318" y="204"/>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GB"/>
            </a:p>
          </p:txBody>
        </p:sp>
      </p:grpSp>
      <p:sp>
        <p:nvSpPr>
          <p:cNvPr id="106" name="TextBox 105"/>
          <p:cNvSpPr txBox="1"/>
          <p:nvPr/>
        </p:nvSpPr>
        <p:spPr>
          <a:xfrm>
            <a:off x="1230511" y="5084868"/>
            <a:ext cx="1720241" cy="352323"/>
          </a:xfrm>
          <a:prstGeom prst="rect">
            <a:avLst/>
          </a:prstGeom>
          <a:noFill/>
        </p:spPr>
        <p:txBody>
          <a:bodyPr wrap="square" lIns="0" tIns="0" rIns="0" bIns="0" rtlCol="0">
            <a:noAutofit/>
          </a:bodyPr>
          <a:lstStyle/>
          <a:p>
            <a:pPr algn="ctr"/>
            <a:r>
              <a:rPr lang="en-GB" sz="1600" b="1" dirty="0" smtClean="0">
                <a:latin typeface="Georgia" pitchFamily="18" charset="0"/>
              </a:rPr>
              <a:t>Electronically</a:t>
            </a:r>
          </a:p>
          <a:p>
            <a:pPr algn="ctr"/>
            <a:r>
              <a:rPr lang="en-GB" sz="1600" b="1" dirty="0">
                <a:latin typeface="Georgia" pitchFamily="18" charset="0"/>
              </a:rPr>
              <a:t>s</a:t>
            </a:r>
            <a:r>
              <a:rPr lang="en-GB" sz="1600" b="1" dirty="0" smtClean="0">
                <a:latin typeface="Georgia" pitchFamily="18" charset="0"/>
              </a:rPr>
              <a:t>upplied</a:t>
            </a:r>
          </a:p>
          <a:p>
            <a:pPr algn="ctr"/>
            <a:r>
              <a:rPr lang="en-GB" sz="1600" b="1" dirty="0" smtClean="0">
                <a:latin typeface="Georgia" pitchFamily="18" charset="0"/>
              </a:rPr>
              <a:t>services</a:t>
            </a:r>
          </a:p>
        </p:txBody>
      </p:sp>
      <p:grpSp>
        <p:nvGrpSpPr>
          <p:cNvPr id="107" name="Group 106"/>
          <p:cNvGrpSpPr/>
          <p:nvPr/>
        </p:nvGrpSpPr>
        <p:grpSpPr>
          <a:xfrm>
            <a:off x="1809257" y="4341613"/>
            <a:ext cx="612000" cy="612000"/>
            <a:chOff x="4091659" y="5907019"/>
            <a:chExt cx="612000" cy="612000"/>
          </a:xfrm>
        </p:grpSpPr>
        <p:sp>
          <p:nvSpPr>
            <p:cNvPr id="108" name="Oval 107"/>
            <p:cNvSpPr/>
            <p:nvPr/>
          </p:nvSpPr>
          <p:spPr bwMode="ltGray">
            <a:xfrm>
              <a:off x="4091659" y="5907019"/>
              <a:ext cx="612000" cy="612000"/>
            </a:xfrm>
            <a:prstGeom prst="ellipse">
              <a:avLst/>
            </a:prstGeom>
            <a:solidFill>
              <a:schemeClr val="accent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sp>
          <p:nvSpPr>
            <p:cNvPr id="109" name="Freeform 4840"/>
            <p:cNvSpPr>
              <a:spLocks noEditPoints="1"/>
            </p:cNvSpPr>
            <p:nvPr/>
          </p:nvSpPr>
          <p:spPr bwMode="auto">
            <a:xfrm>
              <a:off x="4242899" y="5995064"/>
              <a:ext cx="357646" cy="452026"/>
            </a:xfrm>
            <a:custGeom>
              <a:avLst/>
              <a:gdLst>
                <a:gd name="T0" fmla="*/ 120 w 288"/>
                <a:gd name="T1" fmla="*/ 84 h 364"/>
                <a:gd name="T2" fmla="*/ 96 w 288"/>
                <a:gd name="T3" fmla="*/ 74 h 364"/>
                <a:gd name="T4" fmla="*/ 106 w 288"/>
                <a:gd name="T5" fmla="*/ 52 h 364"/>
                <a:gd name="T6" fmla="*/ 130 w 288"/>
                <a:gd name="T7" fmla="*/ 62 h 364"/>
                <a:gd name="T8" fmla="*/ 74 w 288"/>
                <a:gd name="T9" fmla="*/ 52 h 364"/>
                <a:gd name="T10" fmla="*/ 50 w 288"/>
                <a:gd name="T11" fmla="*/ 58 h 364"/>
                <a:gd name="T12" fmla="*/ 54 w 288"/>
                <a:gd name="T13" fmla="*/ 82 h 364"/>
                <a:gd name="T14" fmla="*/ 80 w 288"/>
                <a:gd name="T15" fmla="*/ 78 h 364"/>
                <a:gd name="T16" fmla="*/ 148 w 288"/>
                <a:gd name="T17" fmla="*/ 54 h 364"/>
                <a:gd name="T18" fmla="*/ 148 w 288"/>
                <a:gd name="T19" fmla="*/ 80 h 364"/>
                <a:gd name="T20" fmla="*/ 174 w 288"/>
                <a:gd name="T21" fmla="*/ 80 h 364"/>
                <a:gd name="T22" fmla="*/ 174 w 288"/>
                <a:gd name="T23" fmla="*/ 54 h 364"/>
                <a:gd name="T24" fmla="*/ 128 w 288"/>
                <a:gd name="T25" fmla="*/ 106 h 364"/>
                <a:gd name="T26" fmla="*/ 102 w 288"/>
                <a:gd name="T27" fmla="*/ 100 h 364"/>
                <a:gd name="T28" fmla="*/ 98 w 288"/>
                <a:gd name="T29" fmla="*/ 126 h 364"/>
                <a:gd name="T30" fmla="*/ 122 w 288"/>
                <a:gd name="T31" fmla="*/ 130 h 364"/>
                <a:gd name="T32" fmla="*/ 82 w 288"/>
                <a:gd name="T33" fmla="*/ 110 h 364"/>
                <a:gd name="T34" fmla="*/ 58 w 288"/>
                <a:gd name="T35" fmla="*/ 100 h 364"/>
                <a:gd name="T36" fmla="*/ 48 w 288"/>
                <a:gd name="T37" fmla="*/ 122 h 364"/>
                <a:gd name="T38" fmla="*/ 72 w 288"/>
                <a:gd name="T39" fmla="*/ 132 h 364"/>
                <a:gd name="T40" fmla="*/ 120 w 288"/>
                <a:gd name="T41" fmla="*/ 148 h 364"/>
                <a:gd name="T42" fmla="*/ 96 w 288"/>
                <a:gd name="T43" fmla="*/ 158 h 364"/>
                <a:gd name="T44" fmla="*/ 106 w 288"/>
                <a:gd name="T45" fmla="*/ 180 h 364"/>
                <a:gd name="T46" fmla="*/ 130 w 288"/>
                <a:gd name="T47" fmla="*/ 170 h 364"/>
                <a:gd name="T48" fmla="*/ 120 w 288"/>
                <a:gd name="T49" fmla="*/ 148 h 364"/>
                <a:gd name="T50" fmla="*/ 52 w 288"/>
                <a:gd name="T51" fmla="*/ 150 h 364"/>
                <a:gd name="T52" fmla="*/ 52 w 288"/>
                <a:gd name="T53" fmla="*/ 176 h 364"/>
                <a:gd name="T54" fmla="*/ 78 w 288"/>
                <a:gd name="T55" fmla="*/ 176 h 364"/>
                <a:gd name="T56" fmla="*/ 78 w 288"/>
                <a:gd name="T57" fmla="*/ 150 h 364"/>
                <a:gd name="T58" fmla="*/ 216 w 288"/>
                <a:gd name="T59" fmla="*/ 348 h 364"/>
                <a:gd name="T60" fmla="*/ 40 w 288"/>
                <a:gd name="T61" fmla="*/ 364 h 364"/>
                <a:gd name="T62" fmla="*/ 8 w 288"/>
                <a:gd name="T63" fmla="*/ 346 h 364"/>
                <a:gd name="T64" fmla="*/ 2 w 288"/>
                <a:gd name="T65" fmla="*/ 32 h 364"/>
                <a:gd name="T66" fmla="*/ 32 w 288"/>
                <a:gd name="T67" fmla="*/ 0 h 364"/>
                <a:gd name="T68" fmla="*/ 208 w 288"/>
                <a:gd name="T69" fmla="*/ 6 h 364"/>
                <a:gd name="T70" fmla="*/ 224 w 288"/>
                <a:gd name="T71" fmla="*/ 158 h 364"/>
                <a:gd name="T72" fmla="*/ 206 w 288"/>
                <a:gd name="T73" fmla="*/ 148 h 364"/>
                <a:gd name="T74" fmla="*/ 194 w 288"/>
                <a:gd name="T75" fmla="*/ 36 h 364"/>
                <a:gd name="T76" fmla="*/ 36 w 288"/>
                <a:gd name="T77" fmla="*/ 30 h 364"/>
                <a:gd name="T78" fmla="*/ 32 w 288"/>
                <a:gd name="T79" fmla="*/ 274 h 364"/>
                <a:gd name="T80" fmla="*/ 156 w 288"/>
                <a:gd name="T81" fmla="*/ 324 h 364"/>
                <a:gd name="T82" fmla="*/ 216 w 288"/>
                <a:gd name="T83" fmla="*/ 348 h 364"/>
                <a:gd name="T84" fmla="*/ 120 w 288"/>
                <a:gd name="T85" fmla="*/ 304 h 364"/>
                <a:gd name="T86" fmla="*/ 92 w 288"/>
                <a:gd name="T87" fmla="*/ 324 h 364"/>
                <a:gd name="T88" fmla="*/ 112 w 288"/>
                <a:gd name="T89" fmla="*/ 342 h 364"/>
                <a:gd name="T90" fmla="*/ 288 w 288"/>
                <a:gd name="T91" fmla="*/ 256 h 364"/>
                <a:gd name="T92" fmla="*/ 282 w 288"/>
                <a:gd name="T93" fmla="*/ 188 h 364"/>
                <a:gd name="T94" fmla="*/ 254 w 288"/>
                <a:gd name="T95" fmla="*/ 190 h 364"/>
                <a:gd name="T96" fmla="*/ 242 w 288"/>
                <a:gd name="T97" fmla="*/ 174 h 364"/>
                <a:gd name="T98" fmla="*/ 216 w 288"/>
                <a:gd name="T99" fmla="*/ 186 h 364"/>
                <a:gd name="T100" fmla="*/ 198 w 288"/>
                <a:gd name="T101" fmla="*/ 164 h 364"/>
                <a:gd name="T102" fmla="*/ 180 w 288"/>
                <a:gd name="T103" fmla="*/ 118 h 364"/>
                <a:gd name="T104" fmla="*/ 162 w 288"/>
                <a:gd name="T105" fmla="*/ 100 h 364"/>
                <a:gd name="T106" fmla="*/ 118 w 288"/>
                <a:gd name="T107" fmla="*/ 212 h 364"/>
                <a:gd name="T108" fmla="*/ 92 w 288"/>
                <a:gd name="T109" fmla="*/ 212 h 364"/>
                <a:gd name="T110" fmla="*/ 166 w 288"/>
                <a:gd name="T111" fmla="*/ 312 h 364"/>
                <a:gd name="T112" fmla="*/ 216 w 288"/>
                <a:gd name="T113" fmla="*/ 332 h 364"/>
                <a:gd name="T114" fmla="*/ 276 w 288"/>
                <a:gd name="T115" fmla="*/ 300 h 364"/>
                <a:gd name="T116" fmla="*/ 288 w 288"/>
                <a:gd name="T117" fmla="*/ 25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8" h="364">
                  <a:moveTo>
                    <a:pt x="130" y="74"/>
                  </a:moveTo>
                  <a:lnTo>
                    <a:pt x="130" y="74"/>
                  </a:lnTo>
                  <a:lnTo>
                    <a:pt x="128" y="78"/>
                  </a:lnTo>
                  <a:lnTo>
                    <a:pt x="126" y="80"/>
                  </a:lnTo>
                  <a:lnTo>
                    <a:pt x="122" y="82"/>
                  </a:lnTo>
                  <a:lnTo>
                    <a:pt x="120" y="84"/>
                  </a:lnTo>
                  <a:lnTo>
                    <a:pt x="106" y="84"/>
                  </a:lnTo>
                  <a:lnTo>
                    <a:pt x="106" y="84"/>
                  </a:lnTo>
                  <a:lnTo>
                    <a:pt x="102" y="82"/>
                  </a:lnTo>
                  <a:lnTo>
                    <a:pt x="100" y="80"/>
                  </a:lnTo>
                  <a:lnTo>
                    <a:pt x="98" y="78"/>
                  </a:lnTo>
                  <a:lnTo>
                    <a:pt x="96" y="74"/>
                  </a:lnTo>
                  <a:lnTo>
                    <a:pt x="96" y="62"/>
                  </a:lnTo>
                  <a:lnTo>
                    <a:pt x="96" y="62"/>
                  </a:lnTo>
                  <a:lnTo>
                    <a:pt x="98" y="58"/>
                  </a:lnTo>
                  <a:lnTo>
                    <a:pt x="100" y="54"/>
                  </a:lnTo>
                  <a:lnTo>
                    <a:pt x="102" y="52"/>
                  </a:lnTo>
                  <a:lnTo>
                    <a:pt x="106" y="52"/>
                  </a:lnTo>
                  <a:lnTo>
                    <a:pt x="120" y="52"/>
                  </a:lnTo>
                  <a:lnTo>
                    <a:pt x="120" y="52"/>
                  </a:lnTo>
                  <a:lnTo>
                    <a:pt x="122" y="52"/>
                  </a:lnTo>
                  <a:lnTo>
                    <a:pt x="126" y="54"/>
                  </a:lnTo>
                  <a:lnTo>
                    <a:pt x="128" y="58"/>
                  </a:lnTo>
                  <a:lnTo>
                    <a:pt x="130" y="62"/>
                  </a:lnTo>
                  <a:lnTo>
                    <a:pt x="130" y="74"/>
                  </a:lnTo>
                  <a:close/>
                  <a:moveTo>
                    <a:pt x="82" y="62"/>
                  </a:moveTo>
                  <a:lnTo>
                    <a:pt x="82" y="62"/>
                  </a:lnTo>
                  <a:lnTo>
                    <a:pt x="80" y="58"/>
                  </a:lnTo>
                  <a:lnTo>
                    <a:pt x="78" y="54"/>
                  </a:lnTo>
                  <a:lnTo>
                    <a:pt x="74" y="52"/>
                  </a:lnTo>
                  <a:lnTo>
                    <a:pt x="72" y="52"/>
                  </a:lnTo>
                  <a:lnTo>
                    <a:pt x="58" y="52"/>
                  </a:lnTo>
                  <a:lnTo>
                    <a:pt x="58" y="52"/>
                  </a:lnTo>
                  <a:lnTo>
                    <a:pt x="54" y="52"/>
                  </a:lnTo>
                  <a:lnTo>
                    <a:pt x="52" y="54"/>
                  </a:lnTo>
                  <a:lnTo>
                    <a:pt x="50" y="58"/>
                  </a:lnTo>
                  <a:lnTo>
                    <a:pt x="48" y="62"/>
                  </a:lnTo>
                  <a:lnTo>
                    <a:pt x="48" y="74"/>
                  </a:lnTo>
                  <a:lnTo>
                    <a:pt x="48" y="74"/>
                  </a:lnTo>
                  <a:lnTo>
                    <a:pt x="50" y="78"/>
                  </a:lnTo>
                  <a:lnTo>
                    <a:pt x="52" y="80"/>
                  </a:lnTo>
                  <a:lnTo>
                    <a:pt x="54" y="82"/>
                  </a:lnTo>
                  <a:lnTo>
                    <a:pt x="58" y="84"/>
                  </a:lnTo>
                  <a:lnTo>
                    <a:pt x="72" y="84"/>
                  </a:lnTo>
                  <a:lnTo>
                    <a:pt x="72" y="84"/>
                  </a:lnTo>
                  <a:lnTo>
                    <a:pt x="74" y="82"/>
                  </a:lnTo>
                  <a:lnTo>
                    <a:pt x="78" y="80"/>
                  </a:lnTo>
                  <a:lnTo>
                    <a:pt x="80" y="78"/>
                  </a:lnTo>
                  <a:lnTo>
                    <a:pt x="82" y="74"/>
                  </a:lnTo>
                  <a:lnTo>
                    <a:pt x="82" y="62"/>
                  </a:lnTo>
                  <a:close/>
                  <a:moveTo>
                    <a:pt x="154" y="52"/>
                  </a:moveTo>
                  <a:lnTo>
                    <a:pt x="154" y="52"/>
                  </a:lnTo>
                  <a:lnTo>
                    <a:pt x="150" y="52"/>
                  </a:lnTo>
                  <a:lnTo>
                    <a:pt x="148" y="54"/>
                  </a:lnTo>
                  <a:lnTo>
                    <a:pt x="146" y="58"/>
                  </a:lnTo>
                  <a:lnTo>
                    <a:pt x="144" y="62"/>
                  </a:lnTo>
                  <a:lnTo>
                    <a:pt x="144" y="74"/>
                  </a:lnTo>
                  <a:lnTo>
                    <a:pt x="144" y="74"/>
                  </a:lnTo>
                  <a:lnTo>
                    <a:pt x="146" y="78"/>
                  </a:lnTo>
                  <a:lnTo>
                    <a:pt x="148" y="80"/>
                  </a:lnTo>
                  <a:lnTo>
                    <a:pt x="150" y="82"/>
                  </a:lnTo>
                  <a:lnTo>
                    <a:pt x="154" y="84"/>
                  </a:lnTo>
                  <a:lnTo>
                    <a:pt x="168" y="84"/>
                  </a:lnTo>
                  <a:lnTo>
                    <a:pt x="168" y="84"/>
                  </a:lnTo>
                  <a:lnTo>
                    <a:pt x="170" y="82"/>
                  </a:lnTo>
                  <a:lnTo>
                    <a:pt x="174" y="80"/>
                  </a:lnTo>
                  <a:lnTo>
                    <a:pt x="176" y="78"/>
                  </a:lnTo>
                  <a:lnTo>
                    <a:pt x="178" y="74"/>
                  </a:lnTo>
                  <a:lnTo>
                    <a:pt x="178" y="62"/>
                  </a:lnTo>
                  <a:lnTo>
                    <a:pt x="178" y="62"/>
                  </a:lnTo>
                  <a:lnTo>
                    <a:pt x="176" y="58"/>
                  </a:lnTo>
                  <a:lnTo>
                    <a:pt x="174" y="54"/>
                  </a:lnTo>
                  <a:lnTo>
                    <a:pt x="170" y="52"/>
                  </a:lnTo>
                  <a:lnTo>
                    <a:pt x="168" y="52"/>
                  </a:lnTo>
                  <a:lnTo>
                    <a:pt x="154" y="52"/>
                  </a:lnTo>
                  <a:close/>
                  <a:moveTo>
                    <a:pt x="130" y="110"/>
                  </a:moveTo>
                  <a:lnTo>
                    <a:pt x="130" y="110"/>
                  </a:lnTo>
                  <a:lnTo>
                    <a:pt x="128" y="106"/>
                  </a:lnTo>
                  <a:lnTo>
                    <a:pt x="126" y="102"/>
                  </a:lnTo>
                  <a:lnTo>
                    <a:pt x="122" y="100"/>
                  </a:lnTo>
                  <a:lnTo>
                    <a:pt x="120" y="100"/>
                  </a:lnTo>
                  <a:lnTo>
                    <a:pt x="106" y="100"/>
                  </a:lnTo>
                  <a:lnTo>
                    <a:pt x="106" y="100"/>
                  </a:lnTo>
                  <a:lnTo>
                    <a:pt x="102" y="100"/>
                  </a:lnTo>
                  <a:lnTo>
                    <a:pt x="100" y="102"/>
                  </a:lnTo>
                  <a:lnTo>
                    <a:pt x="98" y="106"/>
                  </a:lnTo>
                  <a:lnTo>
                    <a:pt x="96" y="110"/>
                  </a:lnTo>
                  <a:lnTo>
                    <a:pt x="96" y="122"/>
                  </a:lnTo>
                  <a:lnTo>
                    <a:pt x="96" y="122"/>
                  </a:lnTo>
                  <a:lnTo>
                    <a:pt x="98" y="126"/>
                  </a:lnTo>
                  <a:lnTo>
                    <a:pt x="100" y="128"/>
                  </a:lnTo>
                  <a:lnTo>
                    <a:pt x="102" y="130"/>
                  </a:lnTo>
                  <a:lnTo>
                    <a:pt x="106" y="132"/>
                  </a:lnTo>
                  <a:lnTo>
                    <a:pt x="120" y="132"/>
                  </a:lnTo>
                  <a:lnTo>
                    <a:pt x="120" y="132"/>
                  </a:lnTo>
                  <a:lnTo>
                    <a:pt x="122" y="130"/>
                  </a:lnTo>
                  <a:lnTo>
                    <a:pt x="126" y="128"/>
                  </a:lnTo>
                  <a:lnTo>
                    <a:pt x="128" y="126"/>
                  </a:lnTo>
                  <a:lnTo>
                    <a:pt x="130" y="122"/>
                  </a:lnTo>
                  <a:lnTo>
                    <a:pt x="130" y="110"/>
                  </a:lnTo>
                  <a:close/>
                  <a:moveTo>
                    <a:pt x="82" y="110"/>
                  </a:moveTo>
                  <a:lnTo>
                    <a:pt x="82" y="110"/>
                  </a:lnTo>
                  <a:lnTo>
                    <a:pt x="80" y="106"/>
                  </a:lnTo>
                  <a:lnTo>
                    <a:pt x="78" y="102"/>
                  </a:lnTo>
                  <a:lnTo>
                    <a:pt x="74" y="100"/>
                  </a:lnTo>
                  <a:lnTo>
                    <a:pt x="72" y="100"/>
                  </a:lnTo>
                  <a:lnTo>
                    <a:pt x="58" y="100"/>
                  </a:lnTo>
                  <a:lnTo>
                    <a:pt x="58" y="100"/>
                  </a:lnTo>
                  <a:lnTo>
                    <a:pt x="54" y="100"/>
                  </a:lnTo>
                  <a:lnTo>
                    <a:pt x="52" y="102"/>
                  </a:lnTo>
                  <a:lnTo>
                    <a:pt x="50" y="106"/>
                  </a:lnTo>
                  <a:lnTo>
                    <a:pt x="48" y="110"/>
                  </a:lnTo>
                  <a:lnTo>
                    <a:pt x="48" y="122"/>
                  </a:lnTo>
                  <a:lnTo>
                    <a:pt x="48" y="122"/>
                  </a:lnTo>
                  <a:lnTo>
                    <a:pt x="50" y="126"/>
                  </a:lnTo>
                  <a:lnTo>
                    <a:pt x="52" y="128"/>
                  </a:lnTo>
                  <a:lnTo>
                    <a:pt x="54" y="130"/>
                  </a:lnTo>
                  <a:lnTo>
                    <a:pt x="58" y="132"/>
                  </a:lnTo>
                  <a:lnTo>
                    <a:pt x="72" y="132"/>
                  </a:lnTo>
                  <a:lnTo>
                    <a:pt x="72" y="132"/>
                  </a:lnTo>
                  <a:lnTo>
                    <a:pt x="74" y="130"/>
                  </a:lnTo>
                  <a:lnTo>
                    <a:pt x="78" y="128"/>
                  </a:lnTo>
                  <a:lnTo>
                    <a:pt x="80" y="126"/>
                  </a:lnTo>
                  <a:lnTo>
                    <a:pt x="82" y="122"/>
                  </a:lnTo>
                  <a:lnTo>
                    <a:pt x="82" y="110"/>
                  </a:lnTo>
                  <a:close/>
                  <a:moveTo>
                    <a:pt x="120" y="148"/>
                  </a:moveTo>
                  <a:lnTo>
                    <a:pt x="106" y="148"/>
                  </a:lnTo>
                  <a:lnTo>
                    <a:pt x="106" y="148"/>
                  </a:lnTo>
                  <a:lnTo>
                    <a:pt x="102" y="148"/>
                  </a:lnTo>
                  <a:lnTo>
                    <a:pt x="100" y="150"/>
                  </a:lnTo>
                  <a:lnTo>
                    <a:pt x="98" y="154"/>
                  </a:lnTo>
                  <a:lnTo>
                    <a:pt x="96" y="158"/>
                  </a:lnTo>
                  <a:lnTo>
                    <a:pt x="96" y="170"/>
                  </a:lnTo>
                  <a:lnTo>
                    <a:pt x="96" y="170"/>
                  </a:lnTo>
                  <a:lnTo>
                    <a:pt x="98" y="174"/>
                  </a:lnTo>
                  <a:lnTo>
                    <a:pt x="100" y="176"/>
                  </a:lnTo>
                  <a:lnTo>
                    <a:pt x="102" y="178"/>
                  </a:lnTo>
                  <a:lnTo>
                    <a:pt x="106" y="180"/>
                  </a:lnTo>
                  <a:lnTo>
                    <a:pt x="120" y="180"/>
                  </a:lnTo>
                  <a:lnTo>
                    <a:pt x="120" y="180"/>
                  </a:lnTo>
                  <a:lnTo>
                    <a:pt x="122" y="178"/>
                  </a:lnTo>
                  <a:lnTo>
                    <a:pt x="126" y="176"/>
                  </a:lnTo>
                  <a:lnTo>
                    <a:pt x="128" y="174"/>
                  </a:lnTo>
                  <a:lnTo>
                    <a:pt x="130" y="170"/>
                  </a:lnTo>
                  <a:lnTo>
                    <a:pt x="130" y="158"/>
                  </a:lnTo>
                  <a:lnTo>
                    <a:pt x="130" y="158"/>
                  </a:lnTo>
                  <a:lnTo>
                    <a:pt x="128" y="154"/>
                  </a:lnTo>
                  <a:lnTo>
                    <a:pt x="126" y="150"/>
                  </a:lnTo>
                  <a:lnTo>
                    <a:pt x="122" y="148"/>
                  </a:lnTo>
                  <a:lnTo>
                    <a:pt x="120" y="148"/>
                  </a:lnTo>
                  <a:lnTo>
                    <a:pt x="120" y="148"/>
                  </a:lnTo>
                  <a:close/>
                  <a:moveTo>
                    <a:pt x="72" y="148"/>
                  </a:moveTo>
                  <a:lnTo>
                    <a:pt x="58" y="148"/>
                  </a:lnTo>
                  <a:lnTo>
                    <a:pt x="58" y="148"/>
                  </a:lnTo>
                  <a:lnTo>
                    <a:pt x="54" y="148"/>
                  </a:lnTo>
                  <a:lnTo>
                    <a:pt x="52" y="150"/>
                  </a:lnTo>
                  <a:lnTo>
                    <a:pt x="50" y="154"/>
                  </a:lnTo>
                  <a:lnTo>
                    <a:pt x="48" y="158"/>
                  </a:lnTo>
                  <a:lnTo>
                    <a:pt x="48" y="170"/>
                  </a:lnTo>
                  <a:lnTo>
                    <a:pt x="48" y="170"/>
                  </a:lnTo>
                  <a:lnTo>
                    <a:pt x="50" y="174"/>
                  </a:lnTo>
                  <a:lnTo>
                    <a:pt x="52" y="176"/>
                  </a:lnTo>
                  <a:lnTo>
                    <a:pt x="54" y="178"/>
                  </a:lnTo>
                  <a:lnTo>
                    <a:pt x="58" y="180"/>
                  </a:lnTo>
                  <a:lnTo>
                    <a:pt x="72" y="180"/>
                  </a:lnTo>
                  <a:lnTo>
                    <a:pt x="72" y="180"/>
                  </a:lnTo>
                  <a:lnTo>
                    <a:pt x="74" y="178"/>
                  </a:lnTo>
                  <a:lnTo>
                    <a:pt x="78" y="176"/>
                  </a:lnTo>
                  <a:lnTo>
                    <a:pt x="80" y="174"/>
                  </a:lnTo>
                  <a:lnTo>
                    <a:pt x="82" y="170"/>
                  </a:lnTo>
                  <a:lnTo>
                    <a:pt x="82" y="158"/>
                  </a:lnTo>
                  <a:lnTo>
                    <a:pt x="82" y="158"/>
                  </a:lnTo>
                  <a:lnTo>
                    <a:pt x="80" y="154"/>
                  </a:lnTo>
                  <a:lnTo>
                    <a:pt x="78" y="150"/>
                  </a:lnTo>
                  <a:lnTo>
                    <a:pt x="74" y="148"/>
                  </a:lnTo>
                  <a:lnTo>
                    <a:pt x="72" y="148"/>
                  </a:lnTo>
                  <a:lnTo>
                    <a:pt x="72" y="148"/>
                  </a:lnTo>
                  <a:close/>
                  <a:moveTo>
                    <a:pt x="216" y="348"/>
                  </a:moveTo>
                  <a:lnTo>
                    <a:pt x="216" y="348"/>
                  </a:lnTo>
                  <a:lnTo>
                    <a:pt x="216" y="348"/>
                  </a:lnTo>
                  <a:lnTo>
                    <a:pt x="216" y="348"/>
                  </a:lnTo>
                  <a:lnTo>
                    <a:pt x="210" y="354"/>
                  </a:lnTo>
                  <a:lnTo>
                    <a:pt x="202" y="360"/>
                  </a:lnTo>
                  <a:lnTo>
                    <a:pt x="194" y="362"/>
                  </a:lnTo>
                  <a:lnTo>
                    <a:pt x="184" y="364"/>
                  </a:lnTo>
                  <a:lnTo>
                    <a:pt x="40" y="364"/>
                  </a:lnTo>
                  <a:lnTo>
                    <a:pt x="40" y="364"/>
                  </a:lnTo>
                  <a:lnTo>
                    <a:pt x="32" y="364"/>
                  </a:lnTo>
                  <a:lnTo>
                    <a:pt x="26" y="360"/>
                  </a:lnTo>
                  <a:lnTo>
                    <a:pt x="18" y="358"/>
                  </a:lnTo>
                  <a:lnTo>
                    <a:pt x="12" y="352"/>
                  </a:lnTo>
                  <a:lnTo>
                    <a:pt x="8" y="346"/>
                  </a:lnTo>
                  <a:lnTo>
                    <a:pt x="4" y="340"/>
                  </a:lnTo>
                  <a:lnTo>
                    <a:pt x="2" y="332"/>
                  </a:lnTo>
                  <a:lnTo>
                    <a:pt x="0" y="324"/>
                  </a:lnTo>
                  <a:lnTo>
                    <a:pt x="0" y="40"/>
                  </a:lnTo>
                  <a:lnTo>
                    <a:pt x="0" y="40"/>
                  </a:lnTo>
                  <a:lnTo>
                    <a:pt x="2" y="32"/>
                  </a:lnTo>
                  <a:lnTo>
                    <a:pt x="4" y="24"/>
                  </a:lnTo>
                  <a:lnTo>
                    <a:pt x="8" y="18"/>
                  </a:lnTo>
                  <a:lnTo>
                    <a:pt x="12" y="12"/>
                  </a:lnTo>
                  <a:lnTo>
                    <a:pt x="18" y="6"/>
                  </a:lnTo>
                  <a:lnTo>
                    <a:pt x="26" y="4"/>
                  </a:lnTo>
                  <a:lnTo>
                    <a:pt x="32" y="0"/>
                  </a:lnTo>
                  <a:lnTo>
                    <a:pt x="40" y="0"/>
                  </a:lnTo>
                  <a:lnTo>
                    <a:pt x="184" y="0"/>
                  </a:lnTo>
                  <a:lnTo>
                    <a:pt x="184" y="0"/>
                  </a:lnTo>
                  <a:lnTo>
                    <a:pt x="192" y="0"/>
                  </a:lnTo>
                  <a:lnTo>
                    <a:pt x="200" y="4"/>
                  </a:lnTo>
                  <a:lnTo>
                    <a:pt x="208" y="6"/>
                  </a:lnTo>
                  <a:lnTo>
                    <a:pt x="214" y="12"/>
                  </a:lnTo>
                  <a:lnTo>
                    <a:pt x="218" y="18"/>
                  </a:lnTo>
                  <a:lnTo>
                    <a:pt x="222" y="24"/>
                  </a:lnTo>
                  <a:lnTo>
                    <a:pt x="224" y="32"/>
                  </a:lnTo>
                  <a:lnTo>
                    <a:pt x="224" y="40"/>
                  </a:lnTo>
                  <a:lnTo>
                    <a:pt x="224" y="158"/>
                  </a:lnTo>
                  <a:lnTo>
                    <a:pt x="224" y="158"/>
                  </a:lnTo>
                  <a:lnTo>
                    <a:pt x="224" y="158"/>
                  </a:lnTo>
                  <a:lnTo>
                    <a:pt x="224" y="158"/>
                  </a:lnTo>
                  <a:lnTo>
                    <a:pt x="218" y="154"/>
                  </a:lnTo>
                  <a:lnTo>
                    <a:pt x="212" y="150"/>
                  </a:lnTo>
                  <a:lnTo>
                    <a:pt x="206" y="148"/>
                  </a:lnTo>
                  <a:lnTo>
                    <a:pt x="198" y="148"/>
                  </a:lnTo>
                  <a:lnTo>
                    <a:pt x="198" y="148"/>
                  </a:lnTo>
                  <a:lnTo>
                    <a:pt x="194" y="148"/>
                  </a:lnTo>
                  <a:lnTo>
                    <a:pt x="194" y="40"/>
                  </a:lnTo>
                  <a:lnTo>
                    <a:pt x="194" y="40"/>
                  </a:lnTo>
                  <a:lnTo>
                    <a:pt x="194" y="36"/>
                  </a:lnTo>
                  <a:lnTo>
                    <a:pt x="192" y="32"/>
                  </a:lnTo>
                  <a:lnTo>
                    <a:pt x="188" y="30"/>
                  </a:lnTo>
                  <a:lnTo>
                    <a:pt x="184" y="30"/>
                  </a:lnTo>
                  <a:lnTo>
                    <a:pt x="40" y="30"/>
                  </a:lnTo>
                  <a:lnTo>
                    <a:pt x="40" y="30"/>
                  </a:lnTo>
                  <a:lnTo>
                    <a:pt x="36" y="30"/>
                  </a:lnTo>
                  <a:lnTo>
                    <a:pt x="34" y="32"/>
                  </a:lnTo>
                  <a:lnTo>
                    <a:pt x="32" y="36"/>
                  </a:lnTo>
                  <a:lnTo>
                    <a:pt x="30" y="40"/>
                  </a:lnTo>
                  <a:lnTo>
                    <a:pt x="30" y="270"/>
                  </a:lnTo>
                  <a:lnTo>
                    <a:pt x="30" y="270"/>
                  </a:lnTo>
                  <a:lnTo>
                    <a:pt x="32" y="274"/>
                  </a:lnTo>
                  <a:lnTo>
                    <a:pt x="34" y="276"/>
                  </a:lnTo>
                  <a:lnTo>
                    <a:pt x="36" y="278"/>
                  </a:lnTo>
                  <a:lnTo>
                    <a:pt x="40" y="280"/>
                  </a:lnTo>
                  <a:lnTo>
                    <a:pt x="110" y="280"/>
                  </a:lnTo>
                  <a:lnTo>
                    <a:pt x="156" y="324"/>
                  </a:lnTo>
                  <a:lnTo>
                    <a:pt x="156" y="324"/>
                  </a:lnTo>
                  <a:lnTo>
                    <a:pt x="160" y="328"/>
                  </a:lnTo>
                  <a:lnTo>
                    <a:pt x="160" y="328"/>
                  </a:lnTo>
                  <a:lnTo>
                    <a:pt x="172" y="336"/>
                  </a:lnTo>
                  <a:lnTo>
                    <a:pt x="186" y="342"/>
                  </a:lnTo>
                  <a:lnTo>
                    <a:pt x="200" y="346"/>
                  </a:lnTo>
                  <a:lnTo>
                    <a:pt x="216" y="348"/>
                  </a:lnTo>
                  <a:lnTo>
                    <a:pt x="216" y="348"/>
                  </a:lnTo>
                  <a:close/>
                  <a:moveTo>
                    <a:pt x="132" y="324"/>
                  </a:moveTo>
                  <a:lnTo>
                    <a:pt x="132" y="324"/>
                  </a:lnTo>
                  <a:lnTo>
                    <a:pt x="132" y="316"/>
                  </a:lnTo>
                  <a:lnTo>
                    <a:pt x="126" y="310"/>
                  </a:lnTo>
                  <a:lnTo>
                    <a:pt x="120" y="304"/>
                  </a:lnTo>
                  <a:lnTo>
                    <a:pt x="112" y="304"/>
                  </a:lnTo>
                  <a:lnTo>
                    <a:pt x="112" y="304"/>
                  </a:lnTo>
                  <a:lnTo>
                    <a:pt x="106" y="304"/>
                  </a:lnTo>
                  <a:lnTo>
                    <a:pt x="98" y="310"/>
                  </a:lnTo>
                  <a:lnTo>
                    <a:pt x="94" y="316"/>
                  </a:lnTo>
                  <a:lnTo>
                    <a:pt x="92" y="324"/>
                  </a:lnTo>
                  <a:lnTo>
                    <a:pt x="92" y="324"/>
                  </a:lnTo>
                  <a:lnTo>
                    <a:pt x="94" y="330"/>
                  </a:lnTo>
                  <a:lnTo>
                    <a:pt x="98" y="338"/>
                  </a:lnTo>
                  <a:lnTo>
                    <a:pt x="106" y="342"/>
                  </a:lnTo>
                  <a:lnTo>
                    <a:pt x="112" y="342"/>
                  </a:lnTo>
                  <a:lnTo>
                    <a:pt x="112" y="342"/>
                  </a:lnTo>
                  <a:lnTo>
                    <a:pt x="120" y="342"/>
                  </a:lnTo>
                  <a:lnTo>
                    <a:pt x="126" y="338"/>
                  </a:lnTo>
                  <a:lnTo>
                    <a:pt x="132" y="330"/>
                  </a:lnTo>
                  <a:lnTo>
                    <a:pt x="132" y="324"/>
                  </a:lnTo>
                  <a:lnTo>
                    <a:pt x="132" y="324"/>
                  </a:lnTo>
                  <a:close/>
                  <a:moveTo>
                    <a:pt x="288" y="256"/>
                  </a:moveTo>
                  <a:lnTo>
                    <a:pt x="288" y="256"/>
                  </a:lnTo>
                  <a:lnTo>
                    <a:pt x="288" y="256"/>
                  </a:lnTo>
                  <a:lnTo>
                    <a:pt x="288" y="200"/>
                  </a:lnTo>
                  <a:lnTo>
                    <a:pt x="288" y="200"/>
                  </a:lnTo>
                  <a:lnTo>
                    <a:pt x="286" y="192"/>
                  </a:lnTo>
                  <a:lnTo>
                    <a:pt x="282" y="188"/>
                  </a:lnTo>
                  <a:lnTo>
                    <a:pt x="276" y="184"/>
                  </a:lnTo>
                  <a:lnTo>
                    <a:pt x="270" y="182"/>
                  </a:lnTo>
                  <a:lnTo>
                    <a:pt x="270" y="182"/>
                  </a:lnTo>
                  <a:lnTo>
                    <a:pt x="264" y="182"/>
                  </a:lnTo>
                  <a:lnTo>
                    <a:pt x="258" y="186"/>
                  </a:lnTo>
                  <a:lnTo>
                    <a:pt x="254" y="190"/>
                  </a:lnTo>
                  <a:lnTo>
                    <a:pt x="252" y="196"/>
                  </a:lnTo>
                  <a:lnTo>
                    <a:pt x="252" y="190"/>
                  </a:lnTo>
                  <a:lnTo>
                    <a:pt x="252" y="190"/>
                  </a:lnTo>
                  <a:lnTo>
                    <a:pt x="250" y="184"/>
                  </a:lnTo>
                  <a:lnTo>
                    <a:pt x="246" y="178"/>
                  </a:lnTo>
                  <a:lnTo>
                    <a:pt x="242" y="174"/>
                  </a:lnTo>
                  <a:lnTo>
                    <a:pt x="234" y="172"/>
                  </a:lnTo>
                  <a:lnTo>
                    <a:pt x="234" y="172"/>
                  </a:lnTo>
                  <a:lnTo>
                    <a:pt x="228" y="174"/>
                  </a:lnTo>
                  <a:lnTo>
                    <a:pt x="222" y="176"/>
                  </a:lnTo>
                  <a:lnTo>
                    <a:pt x="218" y="180"/>
                  </a:lnTo>
                  <a:lnTo>
                    <a:pt x="216" y="186"/>
                  </a:lnTo>
                  <a:lnTo>
                    <a:pt x="216" y="182"/>
                  </a:lnTo>
                  <a:lnTo>
                    <a:pt x="216" y="182"/>
                  </a:lnTo>
                  <a:lnTo>
                    <a:pt x="214" y="174"/>
                  </a:lnTo>
                  <a:lnTo>
                    <a:pt x="212" y="168"/>
                  </a:lnTo>
                  <a:lnTo>
                    <a:pt x="206" y="164"/>
                  </a:lnTo>
                  <a:lnTo>
                    <a:pt x="198" y="164"/>
                  </a:lnTo>
                  <a:lnTo>
                    <a:pt x="198" y="164"/>
                  </a:lnTo>
                  <a:lnTo>
                    <a:pt x="192" y="164"/>
                  </a:lnTo>
                  <a:lnTo>
                    <a:pt x="186" y="168"/>
                  </a:lnTo>
                  <a:lnTo>
                    <a:pt x="182" y="172"/>
                  </a:lnTo>
                  <a:lnTo>
                    <a:pt x="180" y="176"/>
                  </a:lnTo>
                  <a:lnTo>
                    <a:pt x="180" y="118"/>
                  </a:lnTo>
                  <a:lnTo>
                    <a:pt x="180" y="118"/>
                  </a:lnTo>
                  <a:lnTo>
                    <a:pt x="180" y="110"/>
                  </a:lnTo>
                  <a:lnTo>
                    <a:pt x="176" y="104"/>
                  </a:lnTo>
                  <a:lnTo>
                    <a:pt x="170" y="100"/>
                  </a:lnTo>
                  <a:lnTo>
                    <a:pt x="162" y="100"/>
                  </a:lnTo>
                  <a:lnTo>
                    <a:pt x="162" y="100"/>
                  </a:lnTo>
                  <a:lnTo>
                    <a:pt x="156" y="100"/>
                  </a:lnTo>
                  <a:lnTo>
                    <a:pt x="150" y="104"/>
                  </a:lnTo>
                  <a:lnTo>
                    <a:pt x="146" y="110"/>
                  </a:lnTo>
                  <a:lnTo>
                    <a:pt x="144" y="118"/>
                  </a:lnTo>
                  <a:lnTo>
                    <a:pt x="144" y="238"/>
                  </a:lnTo>
                  <a:lnTo>
                    <a:pt x="118" y="212"/>
                  </a:lnTo>
                  <a:lnTo>
                    <a:pt x="118" y="212"/>
                  </a:lnTo>
                  <a:lnTo>
                    <a:pt x="112" y="208"/>
                  </a:lnTo>
                  <a:lnTo>
                    <a:pt x="104" y="206"/>
                  </a:lnTo>
                  <a:lnTo>
                    <a:pt x="98" y="208"/>
                  </a:lnTo>
                  <a:lnTo>
                    <a:pt x="92" y="212"/>
                  </a:lnTo>
                  <a:lnTo>
                    <a:pt x="92" y="212"/>
                  </a:lnTo>
                  <a:lnTo>
                    <a:pt x="88" y="218"/>
                  </a:lnTo>
                  <a:lnTo>
                    <a:pt x="86" y="224"/>
                  </a:lnTo>
                  <a:lnTo>
                    <a:pt x="88" y="232"/>
                  </a:lnTo>
                  <a:lnTo>
                    <a:pt x="92" y="238"/>
                  </a:lnTo>
                  <a:lnTo>
                    <a:pt x="166" y="312"/>
                  </a:lnTo>
                  <a:lnTo>
                    <a:pt x="166" y="312"/>
                  </a:lnTo>
                  <a:lnTo>
                    <a:pt x="170" y="314"/>
                  </a:lnTo>
                  <a:lnTo>
                    <a:pt x="170" y="314"/>
                  </a:lnTo>
                  <a:lnTo>
                    <a:pt x="180" y="322"/>
                  </a:lnTo>
                  <a:lnTo>
                    <a:pt x="190" y="328"/>
                  </a:lnTo>
                  <a:lnTo>
                    <a:pt x="204" y="330"/>
                  </a:lnTo>
                  <a:lnTo>
                    <a:pt x="216" y="332"/>
                  </a:lnTo>
                  <a:lnTo>
                    <a:pt x="216" y="332"/>
                  </a:lnTo>
                  <a:lnTo>
                    <a:pt x="230" y="330"/>
                  </a:lnTo>
                  <a:lnTo>
                    <a:pt x="244" y="326"/>
                  </a:lnTo>
                  <a:lnTo>
                    <a:pt x="256" y="320"/>
                  </a:lnTo>
                  <a:lnTo>
                    <a:pt x="268" y="312"/>
                  </a:lnTo>
                  <a:lnTo>
                    <a:pt x="276" y="300"/>
                  </a:lnTo>
                  <a:lnTo>
                    <a:pt x="282" y="288"/>
                  </a:lnTo>
                  <a:lnTo>
                    <a:pt x="286" y="274"/>
                  </a:lnTo>
                  <a:lnTo>
                    <a:pt x="288" y="260"/>
                  </a:lnTo>
                  <a:lnTo>
                    <a:pt x="288" y="260"/>
                  </a:lnTo>
                  <a:lnTo>
                    <a:pt x="288" y="256"/>
                  </a:lnTo>
                  <a:lnTo>
                    <a:pt x="288" y="256"/>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GB"/>
            </a:p>
          </p:txBody>
        </p:sp>
      </p:grpSp>
      <p:cxnSp>
        <p:nvCxnSpPr>
          <p:cNvPr id="110" name="Straight Connector 109"/>
          <p:cNvCxnSpPr/>
          <p:nvPr/>
        </p:nvCxnSpPr>
        <p:spPr>
          <a:xfrm>
            <a:off x="8355940" y="5713572"/>
            <a:ext cx="1324973" cy="0"/>
          </a:xfrm>
          <a:prstGeom prst="line">
            <a:avLst/>
          </a:prstGeom>
          <a:ln>
            <a:solidFill>
              <a:srgbClr val="968C6D"/>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0"/>
          <p:cNvSpPr>
            <a:spLocks noChangeArrowheads="1"/>
          </p:cNvSpPr>
          <p:nvPr/>
        </p:nvSpPr>
        <p:spPr bwMode="auto">
          <a:xfrm>
            <a:off x="8723095" y="5431597"/>
            <a:ext cx="864097"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lgn="ctr" defTabSz="914400" fontAlgn="base">
              <a:spcBef>
                <a:spcPct val="0"/>
              </a:spcBef>
              <a:spcAft>
                <a:spcPct val="0"/>
              </a:spcAft>
            </a:pPr>
            <a:r>
              <a:rPr lang="en-GB" sz="1600" b="1" dirty="0" smtClean="0">
                <a:latin typeface="Georgia" pitchFamily="18" charset="0"/>
              </a:rPr>
              <a:t>OSS</a:t>
            </a:r>
            <a:endParaRPr lang="en-GB" sz="1600" b="1" dirty="0">
              <a:latin typeface="Georgia" pitchFamily="18" charset="0"/>
            </a:endParaRPr>
          </a:p>
        </p:txBody>
      </p:sp>
      <p:sp>
        <p:nvSpPr>
          <p:cNvPr id="112" name="Freeform 4920"/>
          <p:cNvSpPr>
            <a:spLocks noEditPoints="1"/>
          </p:cNvSpPr>
          <p:nvPr/>
        </p:nvSpPr>
        <p:spPr bwMode="auto">
          <a:xfrm>
            <a:off x="8937066" y="4979442"/>
            <a:ext cx="460374" cy="375569"/>
          </a:xfrm>
          <a:custGeom>
            <a:avLst/>
            <a:gdLst>
              <a:gd name="T0" fmla="*/ 196 w 380"/>
              <a:gd name="T1" fmla="*/ 2 h 310"/>
              <a:gd name="T2" fmla="*/ 118 w 380"/>
              <a:gd name="T3" fmla="*/ 46 h 310"/>
              <a:gd name="T4" fmla="*/ 116 w 380"/>
              <a:gd name="T5" fmla="*/ 6 h 310"/>
              <a:gd name="T6" fmla="*/ 108 w 380"/>
              <a:gd name="T7" fmla="*/ 0 h 310"/>
              <a:gd name="T8" fmla="*/ 64 w 380"/>
              <a:gd name="T9" fmla="*/ 0 h 310"/>
              <a:gd name="T10" fmla="*/ 58 w 380"/>
              <a:gd name="T11" fmla="*/ 10 h 310"/>
              <a:gd name="T12" fmla="*/ 4 w 380"/>
              <a:gd name="T13" fmla="*/ 120 h 310"/>
              <a:gd name="T14" fmla="*/ 0 w 380"/>
              <a:gd name="T15" fmla="*/ 132 h 310"/>
              <a:gd name="T16" fmla="*/ 56 w 380"/>
              <a:gd name="T17" fmla="*/ 138 h 310"/>
              <a:gd name="T18" fmla="*/ 58 w 380"/>
              <a:gd name="T19" fmla="*/ 300 h 310"/>
              <a:gd name="T20" fmla="*/ 72 w 380"/>
              <a:gd name="T21" fmla="*/ 310 h 310"/>
              <a:gd name="T22" fmla="*/ 120 w 380"/>
              <a:gd name="T23" fmla="*/ 306 h 310"/>
              <a:gd name="T24" fmla="*/ 102 w 380"/>
              <a:gd name="T25" fmla="*/ 252 h 310"/>
              <a:gd name="T26" fmla="*/ 96 w 380"/>
              <a:gd name="T27" fmla="*/ 250 h 310"/>
              <a:gd name="T28" fmla="*/ 92 w 380"/>
              <a:gd name="T29" fmla="*/ 182 h 310"/>
              <a:gd name="T30" fmla="*/ 96 w 380"/>
              <a:gd name="T31" fmla="*/ 176 h 310"/>
              <a:gd name="T32" fmla="*/ 162 w 380"/>
              <a:gd name="T33" fmla="*/ 172 h 310"/>
              <a:gd name="T34" fmla="*/ 170 w 380"/>
              <a:gd name="T35" fmla="*/ 176 h 310"/>
              <a:gd name="T36" fmla="*/ 172 w 380"/>
              <a:gd name="T37" fmla="*/ 242 h 310"/>
              <a:gd name="T38" fmla="*/ 170 w 380"/>
              <a:gd name="T39" fmla="*/ 250 h 310"/>
              <a:gd name="T40" fmla="*/ 146 w 380"/>
              <a:gd name="T41" fmla="*/ 252 h 310"/>
              <a:gd name="T42" fmla="*/ 144 w 380"/>
              <a:gd name="T43" fmla="*/ 306 h 310"/>
              <a:gd name="T44" fmla="*/ 232 w 380"/>
              <a:gd name="T45" fmla="*/ 310 h 310"/>
              <a:gd name="T46" fmla="*/ 226 w 380"/>
              <a:gd name="T47" fmla="*/ 252 h 310"/>
              <a:gd name="T48" fmla="*/ 198 w 380"/>
              <a:gd name="T49" fmla="*/ 250 h 310"/>
              <a:gd name="T50" fmla="*/ 192 w 380"/>
              <a:gd name="T51" fmla="*/ 244 h 310"/>
              <a:gd name="T52" fmla="*/ 212 w 380"/>
              <a:gd name="T53" fmla="*/ 180 h 310"/>
              <a:gd name="T54" fmla="*/ 256 w 380"/>
              <a:gd name="T55" fmla="*/ 172 h 310"/>
              <a:gd name="T56" fmla="*/ 266 w 380"/>
              <a:gd name="T57" fmla="*/ 180 h 310"/>
              <a:gd name="T58" fmla="*/ 288 w 380"/>
              <a:gd name="T59" fmla="*/ 242 h 310"/>
              <a:gd name="T60" fmla="*/ 284 w 380"/>
              <a:gd name="T61" fmla="*/ 250 h 310"/>
              <a:gd name="T62" fmla="*/ 278 w 380"/>
              <a:gd name="T63" fmla="*/ 252 h 310"/>
              <a:gd name="T64" fmla="*/ 254 w 380"/>
              <a:gd name="T65" fmla="*/ 298 h 310"/>
              <a:gd name="T66" fmla="*/ 246 w 380"/>
              <a:gd name="T67" fmla="*/ 310 h 310"/>
              <a:gd name="T68" fmla="*/ 314 w 380"/>
              <a:gd name="T69" fmla="*/ 310 h 310"/>
              <a:gd name="T70" fmla="*/ 324 w 380"/>
              <a:gd name="T71" fmla="*/ 294 h 310"/>
              <a:gd name="T72" fmla="*/ 370 w 380"/>
              <a:gd name="T73" fmla="*/ 138 h 310"/>
              <a:gd name="T74" fmla="*/ 374 w 380"/>
              <a:gd name="T75" fmla="*/ 138 h 310"/>
              <a:gd name="T76" fmla="*/ 380 w 380"/>
              <a:gd name="T77" fmla="*/ 128 h 310"/>
              <a:gd name="T78" fmla="*/ 376 w 380"/>
              <a:gd name="T79" fmla="*/ 120 h 310"/>
              <a:gd name="T80" fmla="*/ 132 w 380"/>
              <a:gd name="T81" fmla="*/ 162 h 310"/>
              <a:gd name="T82" fmla="*/ 110 w 380"/>
              <a:gd name="T83" fmla="*/ 146 h 310"/>
              <a:gd name="T84" fmla="*/ 110 w 380"/>
              <a:gd name="T85" fmla="*/ 128 h 310"/>
              <a:gd name="T86" fmla="*/ 132 w 380"/>
              <a:gd name="T87" fmla="*/ 114 h 310"/>
              <a:gd name="T88" fmla="*/ 150 w 380"/>
              <a:gd name="T89" fmla="*/ 120 h 310"/>
              <a:gd name="T90" fmla="*/ 156 w 380"/>
              <a:gd name="T91" fmla="*/ 138 h 310"/>
              <a:gd name="T92" fmla="*/ 142 w 380"/>
              <a:gd name="T93" fmla="*/ 160 h 310"/>
              <a:gd name="T94" fmla="*/ 240 w 380"/>
              <a:gd name="T95" fmla="*/ 162 h 310"/>
              <a:gd name="T96" fmla="*/ 222 w 380"/>
              <a:gd name="T97" fmla="*/ 154 h 310"/>
              <a:gd name="T98" fmla="*/ 216 w 380"/>
              <a:gd name="T99" fmla="*/ 138 h 310"/>
              <a:gd name="T100" fmla="*/ 230 w 380"/>
              <a:gd name="T101" fmla="*/ 116 h 310"/>
              <a:gd name="T102" fmla="*/ 248 w 380"/>
              <a:gd name="T103" fmla="*/ 116 h 310"/>
              <a:gd name="T104" fmla="*/ 264 w 380"/>
              <a:gd name="T105" fmla="*/ 138 h 310"/>
              <a:gd name="T106" fmla="*/ 256 w 380"/>
              <a:gd name="T107" fmla="*/ 154 h 310"/>
              <a:gd name="T108" fmla="*/ 240 w 380"/>
              <a:gd name="T109" fmla="*/ 162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0" h="310">
                <a:moveTo>
                  <a:pt x="376" y="120"/>
                </a:moveTo>
                <a:lnTo>
                  <a:pt x="196" y="2"/>
                </a:lnTo>
                <a:lnTo>
                  <a:pt x="196" y="2"/>
                </a:lnTo>
                <a:lnTo>
                  <a:pt x="190" y="0"/>
                </a:lnTo>
                <a:lnTo>
                  <a:pt x="184" y="2"/>
                </a:lnTo>
                <a:lnTo>
                  <a:pt x="118" y="46"/>
                </a:lnTo>
                <a:lnTo>
                  <a:pt x="118" y="10"/>
                </a:lnTo>
                <a:lnTo>
                  <a:pt x="118" y="10"/>
                </a:lnTo>
                <a:lnTo>
                  <a:pt x="116" y="6"/>
                </a:lnTo>
                <a:lnTo>
                  <a:pt x="114" y="4"/>
                </a:lnTo>
                <a:lnTo>
                  <a:pt x="112" y="0"/>
                </a:lnTo>
                <a:lnTo>
                  <a:pt x="108" y="0"/>
                </a:lnTo>
                <a:lnTo>
                  <a:pt x="68" y="0"/>
                </a:lnTo>
                <a:lnTo>
                  <a:pt x="68" y="0"/>
                </a:lnTo>
                <a:lnTo>
                  <a:pt x="64" y="0"/>
                </a:lnTo>
                <a:lnTo>
                  <a:pt x="60" y="4"/>
                </a:lnTo>
                <a:lnTo>
                  <a:pt x="58" y="6"/>
                </a:lnTo>
                <a:lnTo>
                  <a:pt x="58" y="10"/>
                </a:lnTo>
                <a:lnTo>
                  <a:pt x="58" y="86"/>
                </a:lnTo>
                <a:lnTo>
                  <a:pt x="4" y="120"/>
                </a:lnTo>
                <a:lnTo>
                  <a:pt x="4" y="120"/>
                </a:lnTo>
                <a:lnTo>
                  <a:pt x="0" y="124"/>
                </a:lnTo>
                <a:lnTo>
                  <a:pt x="0" y="132"/>
                </a:lnTo>
                <a:lnTo>
                  <a:pt x="0" y="132"/>
                </a:lnTo>
                <a:lnTo>
                  <a:pt x="4" y="136"/>
                </a:lnTo>
                <a:lnTo>
                  <a:pt x="10" y="138"/>
                </a:lnTo>
                <a:lnTo>
                  <a:pt x="56" y="138"/>
                </a:lnTo>
                <a:lnTo>
                  <a:pt x="56" y="294"/>
                </a:lnTo>
                <a:lnTo>
                  <a:pt x="56" y="294"/>
                </a:lnTo>
                <a:lnTo>
                  <a:pt x="58" y="300"/>
                </a:lnTo>
                <a:lnTo>
                  <a:pt x="62" y="306"/>
                </a:lnTo>
                <a:lnTo>
                  <a:pt x="66" y="310"/>
                </a:lnTo>
                <a:lnTo>
                  <a:pt x="72" y="310"/>
                </a:lnTo>
                <a:lnTo>
                  <a:pt x="126" y="310"/>
                </a:lnTo>
                <a:lnTo>
                  <a:pt x="126" y="310"/>
                </a:lnTo>
                <a:lnTo>
                  <a:pt x="120" y="306"/>
                </a:lnTo>
                <a:lnTo>
                  <a:pt x="118" y="298"/>
                </a:lnTo>
                <a:lnTo>
                  <a:pt x="118" y="252"/>
                </a:lnTo>
                <a:lnTo>
                  <a:pt x="102" y="252"/>
                </a:lnTo>
                <a:lnTo>
                  <a:pt x="102" y="252"/>
                </a:lnTo>
                <a:lnTo>
                  <a:pt x="98" y="252"/>
                </a:lnTo>
                <a:lnTo>
                  <a:pt x="96" y="250"/>
                </a:lnTo>
                <a:lnTo>
                  <a:pt x="94" y="246"/>
                </a:lnTo>
                <a:lnTo>
                  <a:pt x="92" y="242"/>
                </a:lnTo>
                <a:lnTo>
                  <a:pt x="92" y="182"/>
                </a:lnTo>
                <a:lnTo>
                  <a:pt x="92" y="182"/>
                </a:lnTo>
                <a:lnTo>
                  <a:pt x="94" y="178"/>
                </a:lnTo>
                <a:lnTo>
                  <a:pt x="96" y="176"/>
                </a:lnTo>
                <a:lnTo>
                  <a:pt x="98" y="174"/>
                </a:lnTo>
                <a:lnTo>
                  <a:pt x="102" y="172"/>
                </a:lnTo>
                <a:lnTo>
                  <a:pt x="162" y="172"/>
                </a:lnTo>
                <a:lnTo>
                  <a:pt x="162" y="172"/>
                </a:lnTo>
                <a:lnTo>
                  <a:pt x="166" y="174"/>
                </a:lnTo>
                <a:lnTo>
                  <a:pt x="170" y="176"/>
                </a:lnTo>
                <a:lnTo>
                  <a:pt x="172" y="178"/>
                </a:lnTo>
                <a:lnTo>
                  <a:pt x="172" y="182"/>
                </a:lnTo>
                <a:lnTo>
                  <a:pt x="172" y="242"/>
                </a:lnTo>
                <a:lnTo>
                  <a:pt x="172" y="242"/>
                </a:lnTo>
                <a:lnTo>
                  <a:pt x="172" y="246"/>
                </a:lnTo>
                <a:lnTo>
                  <a:pt x="170" y="250"/>
                </a:lnTo>
                <a:lnTo>
                  <a:pt x="166" y="252"/>
                </a:lnTo>
                <a:lnTo>
                  <a:pt x="162" y="252"/>
                </a:lnTo>
                <a:lnTo>
                  <a:pt x="146" y="252"/>
                </a:lnTo>
                <a:lnTo>
                  <a:pt x="146" y="298"/>
                </a:lnTo>
                <a:lnTo>
                  <a:pt x="146" y="298"/>
                </a:lnTo>
                <a:lnTo>
                  <a:pt x="144" y="306"/>
                </a:lnTo>
                <a:lnTo>
                  <a:pt x="140" y="310"/>
                </a:lnTo>
                <a:lnTo>
                  <a:pt x="232" y="310"/>
                </a:lnTo>
                <a:lnTo>
                  <a:pt x="232" y="310"/>
                </a:lnTo>
                <a:lnTo>
                  <a:pt x="228" y="306"/>
                </a:lnTo>
                <a:lnTo>
                  <a:pt x="226" y="298"/>
                </a:lnTo>
                <a:lnTo>
                  <a:pt x="226" y="252"/>
                </a:lnTo>
                <a:lnTo>
                  <a:pt x="202" y="252"/>
                </a:lnTo>
                <a:lnTo>
                  <a:pt x="202" y="252"/>
                </a:lnTo>
                <a:lnTo>
                  <a:pt x="198" y="250"/>
                </a:lnTo>
                <a:lnTo>
                  <a:pt x="194" y="248"/>
                </a:lnTo>
                <a:lnTo>
                  <a:pt x="194" y="248"/>
                </a:lnTo>
                <a:lnTo>
                  <a:pt x="192" y="244"/>
                </a:lnTo>
                <a:lnTo>
                  <a:pt x="192" y="238"/>
                </a:lnTo>
                <a:lnTo>
                  <a:pt x="212" y="180"/>
                </a:lnTo>
                <a:lnTo>
                  <a:pt x="212" y="180"/>
                </a:lnTo>
                <a:lnTo>
                  <a:pt x="216" y="174"/>
                </a:lnTo>
                <a:lnTo>
                  <a:pt x="222" y="172"/>
                </a:lnTo>
                <a:lnTo>
                  <a:pt x="256" y="172"/>
                </a:lnTo>
                <a:lnTo>
                  <a:pt x="256" y="172"/>
                </a:lnTo>
                <a:lnTo>
                  <a:pt x="262" y="174"/>
                </a:lnTo>
                <a:lnTo>
                  <a:pt x="266" y="180"/>
                </a:lnTo>
                <a:lnTo>
                  <a:pt x="286" y="238"/>
                </a:lnTo>
                <a:lnTo>
                  <a:pt x="286" y="238"/>
                </a:lnTo>
                <a:lnTo>
                  <a:pt x="288" y="242"/>
                </a:lnTo>
                <a:lnTo>
                  <a:pt x="288" y="242"/>
                </a:lnTo>
                <a:lnTo>
                  <a:pt x="286" y="246"/>
                </a:lnTo>
                <a:lnTo>
                  <a:pt x="284" y="250"/>
                </a:lnTo>
                <a:lnTo>
                  <a:pt x="282" y="252"/>
                </a:lnTo>
                <a:lnTo>
                  <a:pt x="278" y="252"/>
                </a:lnTo>
                <a:lnTo>
                  <a:pt x="278" y="252"/>
                </a:lnTo>
                <a:lnTo>
                  <a:pt x="278" y="252"/>
                </a:lnTo>
                <a:lnTo>
                  <a:pt x="254" y="252"/>
                </a:lnTo>
                <a:lnTo>
                  <a:pt x="254" y="298"/>
                </a:lnTo>
                <a:lnTo>
                  <a:pt x="254" y="298"/>
                </a:lnTo>
                <a:lnTo>
                  <a:pt x="252" y="306"/>
                </a:lnTo>
                <a:lnTo>
                  <a:pt x="246" y="310"/>
                </a:lnTo>
                <a:lnTo>
                  <a:pt x="308" y="310"/>
                </a:lnTo>
                <a:lnTo>
                  <a:pt x="308" y="310"/>
                </a:lnTo>
                <a:lnTo>
                  <a:pt x="314" y="310"/>
                </a:lnTo>
                <a:lnTo>
                  <a:pt x="318" y="306"/>
                </a:lnTo>
                <a:lnTo>
                  <a:pt x="322" y="300"/>
                </a:lnTo>
                <a:lnTo>
                  <a:pt x="324" y="294"/>
                </a:lnTo>
                <a:lnTo>
                  <a:pt x="324" y="138"/>
                </a:lnTo>
                <a:lnTo>
                  <a:pt x="370" y="138"/>
                </a:lnTo>
                <a:lnTo>
                  <a:pt x="370" y="138"/>
                </a:lnTo>
                <a:lnTo>
                  <a:pt x="370" y="138"/>
                </a:lnTo>
                <a:lnTo>
                  <a:pt x="370" y="138"/>
                </a:lnTo>
                <a:lnTo>
                  <a:pt x="374" y="138"/>
                </a:lnTo>
                <a:lnTo>
                  <a:pt x="378" y="136"/>
                </a:lnTo>
                <a:lnTo>
                  <a:pt x="380" y="132"/>
                </a:lnTo>
                <a:lnTo>
                  <a:pt x="380" y="128"/>
                </a:lnTo>
                <a:lnTo>
                  <a:pt x="380" y="128"/>
                </a:lnTo>
                <a:lnTo>
                  <a:pt x="380" y="122"/>
                </a:lnTo>
                <a:lnTo>
                  <a:pt x="376" y="120"/>
                </a:lnTo>
                <a:lnTo>
                  <a:pt x="376" y="120"/>
                </a:lnTo>
                <a:close/>
                <a:moveTo>
                  <a:pt x="132" y="162"/>
                </a:moveTo>
                <a:lnTo>
                  <a:pt x="132" y="162"/>
                </a:lnTo>
                <a:lnTo>
                  <a:pt x="124" y="160"/>
                </a:lnTo>
                <a:lnTo>
                  <a:pt x="116" y="154"/>
                </a:lnTo>
                <a:lnTo>
                  <a:pt x="110" y="146"/>
                </a:lnTo>
                <a:lnTo>
                  <a:pt x="108" y="138"/>
                </a:lnTo>
                <a:lnTo>
                  <a:pt x="108" y="138"/>
                </a:lnTo>
                <a:lnTo>
                  <a:pt x="110" y="128"/>
                </a:lnTo>
                <a:lnTo>
                  <a:pt x="116" y="120"/>
                </a:lnTo>
                <a:lnTo>
                  <a:pt x="124" y="116"/>
                </a:lnTo>
                <a:lnTo>
                  <a:pt x="132" y="114"/>
                </a:lnTo>
                <a:lnTo>
                  <a:pt x="132" y="114"/>
                </a:lnTo>
                <a:lnTo>
                  <a:pt x="142" y="116"/>
                </a:lnTo>
                <a:lnTo>
                  <a:pt x="150" y="120"/>
                </a:lnTo>
                <a:lnTo>
                  <a:pt x="154" y="128"/>
                </a:lnTo>
                <a:lnTo>
                  <a:pt x="156" y="138"/>
                </a:lnTo>
                <a:lnTo>
                  <a:pt x="156" y="138"/>
                </a:lnTo>
                <a:lnTo>
                  <a:pt x="154" y="146"/>
                </a:lnTo>
                <a:lnTo>
                  <a:pt x="150" y="154"/>
                </a:lnTo>
                <a:lnTo>
                  <a:pt x="142" y="160"/>
                </a:lnTo>
                <a:lnTo>
                  <a:pt x="132" y="162"/>
                </a:lnTo>
                <a:lnTo>
                  <a:pt x="132" y="162"/>
                </a:lnTo>
                <a:close/>
                <a:moveTo>
                  <a:pt x="240" y="162"/>
                </a:moveTo>
                <a:lnTo>
                  <a:pt x="240" y="162"/>
                </a:lnTo>
                <a:lnTo>
                  <a:pt x="230" y="160"/>
                </a:lnTo>
                <a:lnTo>
                  <a:pt x="222" y="154"/>
                </a:lnTo>
                <a:lnTo>
                  <a:pt x="218" y="146"/>
                </a:lnTo>
                <a:lnTo>
                  <a:pt x="216" y="138"/>
                </a:lnTo>
                <a:lnTo>
                  <a:pt x="216" y="138"/>
                </a:lnTo>
                <a:lnTo>
                  <a:pt x="218" y="128"/>
                </a:lnTo>
                <a:lnTo>
                  <a:pt x="222" y="120"/>
                </a:lnTo>
                <a:lnTo>
                  <a:pt x="230" y="116"/>
                </a:lnTo>
                <a:lnTo>
                  <a:pt x="240" y="114"/>
                </a:lnTo>
                <a:lnTo>
                  <a:pt x="240" y="114"/>
                </a:lnTo>
                <a:lnTo>
                  <a:pt x="248" y="116"/>
                </a:lnTo>
                <a:lnTo>
                  <a:pt x="256" y="120"/>
                </a:lnTo>
                <a:lnTo>
                  <a:pt x="262" y="128"/>
                </a:lnTo>
                <a:lnTo>
                  <a:pt x="264" y="138"/>
                </a:lnTo>
                <a:lnTo>
                  <a:pt x="264" y="138"/>
                </a:lnTo>
                <a:lnTo>
                  <a:pt x="262" y="146"/>
                </a:lnTo>
                <a:lnTo>
                  <a:pt x="256" y="154"/>
                </a:lnTo>
                <a:lnTo>
                  <a:pt x="248" y="160"/>
                </a:lnTo>
                <a:lnTo>
                  <a:pt x="240" y="162"/>
                </a:lnTo>
                <a:lnTo>
                  <a:pt x="240" y="162"/>
                </a:lnTo>
                <a:close/>
              </a:path>
            </a:pathLst>
          </a:custGeom>
          <a:solidFill>
            <a:srgbClr val="968C6D"/>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63" name="TextBox 62"/>
          <p:cNvSpPr txBox="1"/>
          <p:nvPr/>
        </p:nvSpPr>
        <p:spPr>
          <a:xfrm>
            <a:off x="2888129" y="2018992"/>
            <a:ext cx="1826058" cy="1231106"/>
          </a:xfrm>
          <a:prstGeom prst="rect">
            <a:avLst/>
          </a:prstGeom>
          <a:noFill/>
        </p:spPr>
        <p:txBody>
          <a:bodyPr wrap="square" lIns="0" tIns="0" rIns="0" bIns="0" rtlCol="0">
            <a:spAutoFit/>
          </a:bodyPr>
          <a:lstStyle/>
          <a:p>
            <a:pPr indent="-274320" algn="ctr"/>
            <a:r>
              <a:rPr lang="en-GB" sz="1600" b="1" dirty="0" smtClean="0">
                <a:latin typeface="Georgia" pitchFamily="18" charset="0"/>
                <a:cs typeface="Arial" pitchFamily="34" charset="0"/>
              </a:rPr>
              <a:t>Now:</a:t>
            </a:r>
            <a:r>
              <a:rPr lang="en-GB" sz="1600" dirty="0" smtClean="0">
                <a:latin typeface="Georgia" pitchFamily="18" charset="0"/>
                <a:cs typeface="Arial" pitchFamily="34" charset="0"/>
              </a:rPr>
              <a:t> </a:t>
            </a:r>
            <a:r>
              <a:rPr lang="en-US" sz="1600" dirty="0" smtClean="0">
                <a:latin typeface="Georgia" pitchFamily="18" charset="0"/>
                <a:cs typeface="Arial" pitchFamily="34" charset="0"/>
              </a:rPr>
              <a:t>foreign recovery </a:t>
            </a:r>
            <a:r>
              <a:rPr lang="en-US" sz="1600" dirty="0" smtClean="0">
                <a:latin typeface="Georgia" pitchFamily="18" charset="0"/>
                <a:cs typeface="Arial" pitchFamily="34" charset="0"/>
              </a:rPr>
              <a:t>for MOSS VAT for locally registered non-EU suppliers</a:t>
            </a:r>
            <a:endParaRPr lang="en-GB" sz="1600" dirty="0" smtClean="0">
              <a:latin typeface="Georgia" pitchFamily="18" charset="0"/>
              <a:cs typeface="Arial" pitchFamily="34" charset="0"/>
            </a:endParaRPr>
          </a:p>
        </p:txBody>
      </p:sp>
      <p:sp>
        <p:nvSpPr>
          <p:cNvPr id="64" name="TextBox 63"/>
          <p:cNvSpPr txBox="1"/>
          <p:nvPr/>
        </p:nvSpPr>
        <p:spPr>
          <a:xfrm>
            <a:off x="8363122" y="2785913"/>
            <a:ext cx="1561200" cy="1477328"/>
          </a:xfrm>
          <a:prstGeom prst="rect">
            <a:avLst/>
          </a:prstGeom>
          <a:noFill/>
        </p:spPr>
        <p:txBody>
          <a:bodyPr wrap="square" lIns="0" tIns="0" rIns="0" bIns="0" rtlCol="0">
            <a:spAutoFit/>
          </a:bodyPr>
          <a:lstStyle/>
          <a:p>
            <a:pPr indent="-274320" algn="ctr"/>
            <a:r>
              <a:rPr lang="en-GB" sz="1600" b="1" dirty="0" smtClean="0">
                <a:latin typeface="Georgia" pitchFamily="18" charset="0"/>
                <a:cs typeface="Arial" pitchFamily="34" charset="0"/>
              </a:rPr>
              <a:t>Then:</a:t>
            </a:r>
            <a:r>
              <a:rPr lang="en-GB" sz="1600" dirty="0" smtClean="0">
                <a:latin typeface="Georgia" pitchFamily="18" charset="0"/>
                <a:cs typeface="Arial" pitchFamily="34" charset="0"/>
              </a:rPr>
              <a:t> </a:t>
            </a:r>
            <a:r>
              <a:rPr lang="en-US" sz="1600" dirty="0" smtClean="0">
                <a:latin typeface="Georgia" pitchFamily="18" charset="0"/>
                <a:cs typeface="Arial" pitchFamily="34" charset="0"/>
              </a:rPr>
              <a:t>local </a:t>
            </a:r>
            <a:r>
              <a:rPr lang="en-US" sz="1600" dirty="0">
                <a:latin typeface="Georgia" pitchFamily="18" charset="0"/>
                <a:cs typeface="Arial" pitchFamily="34" charset="0"/>
              </a:rPr>
              <a:t>deduction for MOSS VAT for </a:t>
            </a:r>
            <a:r>
              <a:rPr lang="en-US" sz="1600" dirty="0" smtClean="0">
                <a:latin typeface="Georgia" pitchFamily="18" charset="0"/>
                <a:cs typeface="Arial" pitchFamily="34" charset="0"/>
              </a:rPr>
              <a:t>locally registered non-EU </a:t>
            </a:r>
            <a:r>
              <a:rPr lang="en-US" sz="1600" dirty="0">
                <a:latin typeface="Georgia" pitchFamily="18" charset="0"/>
                <a:cs typeface="Arial" pitchFamily="34" charset="0"/>
              </a:rPr>
              <a:t>suppliers</a:t>
            </a:r>
            <a:endParaRPr lang="en-GB" sz="1600" dirty="0">
              <a:latin typeface="Georgia" pitchFamily="18" charset="0"/>
              <a:cs typeface="Arial" pitchFamily="34" charset="0"/>
            </a:endParaRPr>
          </a:p>
        </p:txBody>
      </p:sp>
    </p:spTree>
    <p:extLst>
      <p:ext uri="{BB962C8B-B14F-4D97-AF65-F5344CB8AC3E}">
        <p14:creationId xmlns:p14="http://schemas.microsoft.com/office/powerpoint/2010/main" val="918422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865" y="603551"/>
            <a:ext cx="10898910" cy="806824"/>
          </a:xfrm>
        </p:spPr>
        <p:txBody>
          <a:bodyPr vert="horz" lIns="0" tIns="0" rIns="0" bIns="0" rtlCol="0" anchor="t" anchorCtr="0">
            <a:noAutofit/>
          </a:bodyPr>
          <a:lstStyle/>
          <a:p>
            <a:r>
              <a:rPr lang="en-GB" sz="2000" dirty="0"/>
              <a:t>Intra-Community distance sales of goods</a:t>
            </a:r>
          </a:p>
        </p:txBody>
      </p:sp>
      <p:sp>
        <p:nvSpPr>
          <p:cNvPr id="98" name="Slide Number Placeholder 6"/>
          <p:cNvSpPr>
            <a:spLocks noGrp="1"/>
          </p:cNvSpPr>
          <p:nvPr>
            <p:ph type="sldNum" sz="quarter" idx="4"/>
          </p:nvPr>
        </p:nvSpPr>
        <p:spPr>
          <a:xfrm>
            <a:off x="8814610" y="6387354"/>
            <a:ext cx="1616470" cy="134471"/>
          </a:xfrm>
        </p:spPr>
        <p:txBody>
          <a:bodyPr/>
          <a:lstStyle/>
          <a:p>
            <a:fld id="{FEBD7F86-1881-4698-8703-FB80B0800997}" type="slidenum">
              <a:rPr lang="en-GB" smtClean="0"/>
              <a:pPr/>
              <a:t>9</a:t>
            </a:fld>
            <a:endParaRPr lang="en-GB"/>
          </a:p>
        </p:txBody>
      </p:sp>
      <p:grpSp>
        <p:nvGrpSpPr>
          <p:cNvPr id="25" name="Group 21"/>
          <p:cNvGrpSpPr/>
          <p:nvPr/>
        </p:nvGrpSpPr>
        <p:grpSpPr>
          <a:xfrm>
            <a:off x="1754764" y="2163773"/>
            <a:ext cx="8676316" cy="3940140"/>
            <a:chOff x="533400" y="1635125"/>
            <a:chExt cx="4072268" cy="2303462"/>
          </a:xfrm>
        </p:grpSpPr>
        <p:sp>
          <p:nvSpPr>
            <p:cNvPr id="26" name="AutoShape 3"/>
            <p:cNvSpPr>
              <a:spLocks noChangeArrowheads="1"/>
            </p:cNvSpPr>
            <p:nvPr/>
          </p:nvSpPr>
          <p:spPr bwMode="auto">
            <a:xfrm rot="16200000" flipH="1">
              <a:off x="1322388" y="849313"/>
              <a:ext cx="420687" cy="1992313"/>
            </a:xfrm>
            <a:prstGeom prst="homePlate">
              <a:avLst>
                <a:gd name="adj" fmla="val 30944"/>
              </a:avLst>
            </a:prstGeom>
            <a:solidFill>
              <a:srgbClr val="EB8C00"/>
            </a:solidFill>
            <a:ln w="12700">
              <a:noFill/>
              <a:miter lim="800000"/>
              <a:headEnd/>
              <a:tailEnd/>
            </a:ln>
          </p:spPr>
          <p:txBody>
            <a:bodyPr vert="eaVert" lIns="52153" tIns="54000" rIns="108000" bIns="52153">
              <a:noAutofit/>
            </a:bodyPr>
            <a:lstStyle/>
            <a:p>
              <a:pPr algn="ctr" defTabSz="1042988" eaLnBrk="0" hangingPunct="0">
                <a:buClrTx/>
                <a:buSzTx/>
                <a:buFontTx/>
                <a:buNone/>
              </a:pPr>
              <a:r>
                <a:rPr lang="en-GB" b="1" i="1" dirty="0" smtClean="0">
                  <a:solidFill>
                    <a:schemeClr val="bg2"/>
                  </a:solidFill>
                  <a:latin typeface="+mj-lt"/>
                  <a:cs typeface="Arial" pitchFamily="34" charset="0"/>
                </a:rPr>
                <a:t>Now</a:t>
              </a:r>
              <a:endParaRPr lang="en-GB" b="1" i="1" dirty="0">
                <a:solidFill>
                  <a:schemeClr val="bg2"/>
                </a:solidFill>
                <a:latin typeface="+mj-lt"/>
                <a:cs typeface="Arial" pitchFamily="34" charset="0"/>
              </a:endParaRPr>
            </a:p>
          </p:txBody>
        </p:sp>
        <p:sp>
          <p:nvSpPr>
            <p:cNvPr id="27" name="Freeform 4"/>
            <p:cNvSpPr>
              <a:spLocks/>
            </p:cNvSpPr>
            <p:nvPr/>
          </p:nvSpPr>
          <p:spPr bwMode="auto">
            <a:xfrm>
              <a:off x="533400" y="2000250"/>
              <a:ext cx="1995487" cy="1938337"/>
            </a:xfrm>
            <a:custGeom>
              <a:avLst/>
              <a:gdLst>
                <a:gd name="T0" fmla="*/ 2147483647 w 1590"/>
                <a:gd name="T1" fmla="*/ 0 h 1901"/>
                <a:gd name="T2" fmla="*/ 2147483647 w 1590"/>
                <a:gd name="T3" fmla="*/ 2147483647 h 1901"/>
                <a:gd name="T4" fmla="*/ 2147483647 w 1590"/>
                <a:gd name="T5" fmla="*/ 0 h 1901"/>
                <a:gd name="T6" fmla="*/ 2147483647 w 1590"/>
                <a:gd name="T7" fmla="*/ 2147483647 h 1901"/>
                <a:gd name="T8" fmla="*/ 0 w 1590"/>
                <a:gd name="T9" fmla="*/ 2147483647 h 1901"/>
                <a:gd name="T10" fmla="*/ 2147483647 w 1590"/>
                <a:gd name="T11" fmla="*/ 2147483647 h 1901"/>
                <a:gd name="T12" fmla="*/ 2147483647 w 1590"/>
                <a:gd name="T13" fmla="*/ 2147483647 h 1901"/>
                <a:gd name="T14" fmla="*/ 2147483647 w 1590"/>
                <a:gd name="T15" fmla="*/ 2147483647 h 1901"/>
                <a:gd name="T16" fmla="*/ 2147483647 w 1590"/>
                <a:gd name="T17" fmla="*/ 0 h 19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90"/>
                <a:gd name="T28" fmla="*/ 0 h 1901"/>
                <a:gd name="T29" fmla="*/ 1590 w 1590"/>
                <a:gd name="T30" fmla="*/ 1901 h 19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0" h="1901">
                  <a:moveTo>
                    <a:pt x="4" y="0"/>
                  </a:moveTo>
                  <a:lnTo>
                    <a:pt x="797" y="127"/>
                  </a:lnTo>
                  <a:lnTo>
                    <a:pt x="1589" y="0"/>
                  </a:lnTo>
                  <a:lnTo>
                    <a:pt x="1589" y="1900"/>
                  </a:lnTo>
                  <a:lnTo>
                    <a:pt x="0" y="1900"/>
                  </a:lnTo>
                  <a:lnTo>
                    <a:pt x="24" y="1900"/>
                  </a:lnTo>
                  <a:lnTo>
                    <a:pt x="8" y="1900"/>
                  </a:lnTo>
                  <a:lnTo>
                    <a:pt x="4" y="1900"/>
                  </a:lnTo>
                  <a:lnTo>
                    <a:pt x="4" y="0"/>
                  </a:lnTo>
                </a:path>
              </a:pathLst>
            </a:custGeom>
            <a:noFill/>
            <a:ln w="12700" cap="rnd">
              <a:solidFill>
                <a:srgbClr val="EB8C00"/>
              </a:solidFill>
              <a:round/>
              <a:headEnd/>
              <a:tailEnd/>
            </a:ln>
          </p:spPr>
          <p:txBody>
            <a:bodyPr lIns="52153" tIns="52153" rIns="52153" bIns="52153">
              <a:noAutofit/>
            </a:bodyPr>
            <a:lstStyle/>
            <a:p>
              <a:pPr defTabSz="1042988">
                <a:spcAft>
                  <a:spcPct val="0"/>
                </a:spcAft>
                <a:buClrTx/>
                <a:buSzTx/>
                <a:buFontTx/>
                <a:buNone/>
              </a:pPr>
              <a:endParaRPr lang="en-GB" sz="1200" dirty="0">
                <a:solidFill>
                  <a:schemeClr val="bg1"/>
                </a:solidFill>
                <a:latin typeface="+mj-lt"/>
                <a:cs typeface="Arial" pitchFamily="34" charset="0"/>
              </a:endParaRPr>
            </a:p>
          </p:txBody>
        </p:sp>
        <p:sp>
          <p:nvSpPr>
            <p:cNvPr id="28" name="Rectangle 12"/>
            <p:cNvSpPr txBox="1">
              <a:spLocks noChangeArrowheads="1"/>
            </p:cNvSpPr>
            <p:nvPr/>
          </p:nvSpPr>
          <p:spPr>
            <a:xfrm>
              <a:off x="622300" y="2222500"/>
              <a:ext cx="1814512" cy="761747"/>
            </a:xfrm>
            <a:prstGeom prst="rect">
              <a:avLst/>
            </a:prstGeom>
            <a:noFill/>
            <a:ln w="12700">
              <a:noFill/>
            </a:ln>
          </p:spPr>
          <p:txBody>
            <a:bodyPr lIns="0" tIns="0" rIns="0" bIns="0">
              <a:noAutofit/>
            </a:bodyPr>
            <a:lstStyle/>
            <a:p>
              <a:pPr marL="342900" lvl="0" indent="-342900">
                <a:spcAft>
                  <a:spcPts val="600"/>
                </a:spcAft>
                <a:buClr>
                  <a:schemeClr val="tx1"/>
                </a:buClr>
                <a:buFont typeface="+mj-lt"/>
                <a:buAutoNum type="arabicPeriod"/>
                <a:defRPr/>
              </a:pPr>
              <a:endParaRPr kumimoji="0" lang="en-US" b="1" i="0" u="none" strike="noStrike" kern="1200" cap="none" spc="0" normalizeH="0" baseline="0" noProof="0" dirty="0" smtClean="0">
                <a:ln>
                  <a:noFill/>
                </a:ln>
                <a:solidFill>
                  <a:schemeClr val="tx2"/>
                </a:solidFill>
                <a:effectLst/>
                <a:uLnTx/>
                <a:uFillTx/>
                <a:latin typeface="+mj-lt"/>
                <a:cs typeface="Arial" pitchFamily="34" charset="0"/>
              </a:endParaRPr>
            </a:p>
            <a:p>
              <a:pPr lvl="0">
                <a:spcAft>
                  <a:spcPts val="600"/>
                </a:spcAft>
                <a:buClr>
                  <a:schemeClr val="tx1"/>
                </a:buClr>
                <a:defRPr/>
              </a:pPr>
              <a:r>
                <a:rPr kumimoji="0" lang="en-US" b="1" i="0" u="none" strike="noStrike" kern="1200" cap="none" spc="0" normalizeH="0" baseline="0" noProof="0" dirty="0" smtClean="0">
                  <a:ln>
                    <a:noFill/>
                  </a:ln>
                  <a:solidFill>
                    <a:schemeClr val="tx2"/>
                  </a:solidFill>
                  <a:effectLst/>
                  <a:uLnTx/>
                  <a:uFillTx/>
                  <a:latin typeface="+mj-lt"/>
                  <a:cs typeface="Arial" pitchFamily="34" charset="0"/>
                </a:rPr>
                <a:t>Distance</a:t>
              </a:r>
              <a:r>
                <a:rPr kumimoji="0" lang="en-US" b="1" i="0" u="none" strike="noStrike" kern="1200" cap="none" spc="0" normalizeH="0" noProof="0" dirty="0" smtClean="0">
                  <a:ln>
                    <a:noFill/>
                  </a:ln>
                  <a:solidFill>
                    <a:schemeClr val="tx2"/>
                  </a:solidFill>
                  <a:effectLst/>
                  <a:uLnTx/>
                  <a:uFillTx/>
                  <a:latin typeface="+mj-lt"/>
                  <a:cs typeface="Arial" pitchFamily="34" charset="0"/>
                </a:rPr>
                <a:t> sales</a:t>
              </a:r>
            </a:p>
            <a:p>
              <a:pPr lvl="0">
                <a:spcAft>
                  <a:spcPts val="600"/>
                </a:spcAft>
                <a:buClr>
                  <a:schemeClr val="tx1"/>
                </a:buClr>
                <a:defRPr/>
              </a:pPr>
              <a:endParaRPr kumimoji="0" lang="en-US" b="1" i="0" u="none" strike="noStrike" kern="1200" cap="none" spc="0" normalizeH="0" baseline="0" noProof="0" dirty="0" smtClean="0">
                <a:ln>
                  <a:noFill/>
                </a:ln>
                <a:solidFill>
                  <a:schemeClr val="tx2"/>
                </a:solidFill>
                <a:effectLst/>
                <a:uLnTx/>
                <a:uFillTx/>
                <a:latin typeface="+mj-lt"/>
                <a:cs typeface="Arial" pitchFamily="34" charset="0"/>
              </a:endParaRPr>
            </a:p>
            <a:p>
              <a:pPr marL="342900" lvl="0" indent="-342900">
                <a:spcAft>
                  <a:spcPts val="600"/>
                </a:spcAft>
                <a:buClr>
                  <a:schemeClr val="tx1"/>
                </a:buClr>
                <a:buFont typeface="+mj-lt"/>
                <a:buAutoNum type="arabicPeriod"/>
                <a:defRPr/>
              </a:pPr>
              <a:r>
                <a:rPr kumimoji="0" lang="en-US" b="1" i="0" u="none" strike="noStrike" kern="1200" cap="none" spc="0" normalizeH="0" baseline="0" noProof="0" dirty="0" smtClean="0">
                  <a:ln>
                    <a:noFill/>
                  </a:ln>
                  <a:solidFill>
                    <a:schemeClr val="tx2"/>
                  </a:solidFill>
                  <a:effectLst/>
                  <a:uLnTx/>
                  <a:uFillTx/>
                  <a:latin typeface="+mj-lt"/>
                  <a:cs typeface="Arial" pitchFamily="34" charset="0"/>
                </a:rPr>
                <a:t>Place of supply</a:t>
              </a:r>
              <a:r>
                <a:rPr kumimoji="0" lang="en-US" b="1" i="0" u="none" strike="noStrike" kern="1200" cap="none" spc="0" normalizeH="0" noProof="0" dirty="0" smtClean="0">
                  <a:ln>
                    <a:noFill/>
                  </a:ln>
                  <a:solidFill>
                    <a:schemeClr val="tx2"/>
                  </a:solidFill>
                  <a:effectLst/>
                  <a:uLnTx/>
                  <a:uFillTx/>
                  <a:latin typeface="+mj-lt"/>
                  <a:cs typeface="Arial" pitchFamily="34" charset="0"/>
                </a:rPr>
                <a:t> - </a:t>
              </a:r>
              <a:r>
                <a:rPr kumimoji="0" lang="en-US" b="1" i="0" u="none" strike="noStrike" kern="1200" cap="none" spc="0" normalizeH="0" baseline="0" noProof="0" dirty="0" smtClean="0">
                  <a:ln>
                    <a:noFill/>
                  </a:ln>
                  <a:solidFill>
                    <a:schemeClr val="tx2"/>
                  </a:solidFill>
                  <a:effectLst/>
                  <a:uLnTx/>
                  <a:uFillTx/>
                  <a:latin typeface="+mj-lt"/>
                  <a:cs typeface="Arial" pitchFamily="34" charset="0"/>
                </a:rPr>
                <a:t>subject </a:t>
              </a:r>
              <a:r>
                <a:rPr lang="en-US" b="1" dirty="0">
                  <a:solidFill>
                    <a:schemeClr val="tx2"/>
                  </a:solidFill>
                  <a:latin typeface="+mj-lt"/>
                  <a:cs typeface="Arial" pitchFamily="34" charset="0"/>
                </a:rPr>
                <a:t>to EUR </a:t>
              </a:r>
              <a:r>
                <a:rPr lang="en-US" b="1" dirty="0" smtClean="0">
                  <a:solidFill>
                    <a:schemeClr val="tx2"/>
                  </a:solidFill>
                  <a:latin typeface="+mj-lt"/>
                  <a:cs typeface="Arial" pitchFamily="34" charset="0"/>
                </a:rPr>
                <a:t>35,000 - 100,000 local threshold</a:t>
              </a:r>
              <a:endParaRPr kumimoji="0" lang="en-US" b="1" i="0" u="none" strike="noStrike" kern="1200" cap="none" spc="0" normalizeH="0" baseline="0" noProof="0" dirty="0" smtClean="0">
                <a:ln>
                  <a:noFill/>
                </a:ln>
                <a:solidFill>
                  <a:schemeClr val="tx2"/>
                </a:solidFill>
                <a:effectLst/>
                <a:uLnTx/>
                <a:uFillTx/>
                <a:latin typeface="+mj-lt"/>
                <a:cs typeface="Arial" pitchFamily="34" charset="0"/>
              </a:endParaRPr>
            </a:p>
            <a:p>
              <a:pPr marL="342900" marR="0" lvl="0" indent="-342900" defTabSz="914400" rtl="0" eaLnBrk="1" fontAlgn="auto" latinLnBrk="0" hangingPunct="1">
                <a:lnSpc>
                  <a:spcPct val="100000"/>
                </a:lnSpc>
                <a:spcBef>
                  <a:spcPts val="0"/>
                </a:spcBef>
                <a:spcAft>
                  <a:spcPts val="600"/>
                </a:spcAft>
                <a:buClr>
                  <a:schemeClr val="tx1"/>
                </a:buClr>
                <a:buSzTx/>
                <a:buFont typeface="+mj-lt"/>
                <a:buAutoNum type="arabicPeriod"/>
                <a:tabLst/>
                <a:defRPr/>
              </a:pPr>
              <a:r>
                <a:rPr lang="en-US" b="1" dirty="0" smtClean="0">
                  <a:solidFill>
                    <a:schemeClr val="tx2"/>
                  </a:solidFill>
                  <a:latin typeface="+mj-lt"/>
                  <a:cs typeface="Arial" pitchFamily="34" charset="0"/>
                </a:rPr>
                <a:t>Compliance and payment - no </a:t>
              </a:r>
              <a:r>
                <a:rPr lang="en-US" b="1" dirty="0" smtClean="0">
                  <a:solidFill>
                    <a:schemeClr val="tx2"/>
                  </a:solidFill>
                  <a:latin typeface="+mj-lt"/>
                  <a:cs typeface="Arial" pitchFamily="34" charset="0"/>
                </a:rPr>
                <a:t>MOSS</a:t>
              </a:r>
            </a:p>
            <a:p>
              <a:pPr marL="342900" marR="0" lvl="0" indent="-342900" defTabSz="914400" rtl="0" eaLnBrk="1" fontAlgn="auto" latinLnBrk="0" hangingPunct="1">
                <a:lnSpc>
                  <a:spcPct val="100000"/>
                </a:lnSpc>
                <a:spcBef>
                  <a:spcPts val="0"/>
                </a:spcBef>
                <a:spcAft>
                  <a:spcPts val="600"/>
                </a:spcAft>
                <a:buClr>
                  <a:schemeClr val="tx1"/>
                </a:buClr>
                <a:buSzTx/>
                <a:buFont typeface="+mj-lt"/>
                <a:buAutoNum type="arabicPeriod"/>
                <a:tabLst/>
                <a:defRPr/>
              </a:pPr>
              <a:r>
                <a:rPr lang="en-US" b="1" kern="0" dirty="0" smtClean="0">
                  <a:solidFill>
                    <a:schemeClr val="tx2"/>
                  </a:solidFill>
                  <a:latin typeface="+mj-lt"/>
                  <a:cs typeface="Arial" pitchFamily="34" charset="0"/>
                </a:rPr>
                <a:t>Invoicing </a:t>
              </a:r>
              <a:r>
                <a:rPr lang="en-US" b="1" kern="0" dirty="0" smtClean="0">
                  <a:solidFill>
                    <a:schemeClr val="tx2"/>
                  </a:solidFill>
                  <a:latin typeface="+mj-lt"/>
                  <a:cs typeface="Arial" pitchFamily="34" charset="0"/>
                </a:rPr>
                <a:t>- mandatory</a:t>
              </a:r>
              <a:endParaRPr lang="en-US" kern="0" dirty="0">
                <a:solidFill>
                  <a:schemeClr val="tx2"/>
                </a:solidFill>
                <a:latin typeface="+mj-lt"/>
                <a:cs typeface="Arial" pitchFamily="34" charset="0"/>
              </a:endParaRPr>
            </a:p>
          </p:txBody>
        </p:sp>
        <p:sp>
          <p:nvSpPr>
            <p:cNvPr id="29" name="AutoShape 3"/>
            <p:cNvSpPr>
              <a:spLocks noChangeArrowheads="1"/>
            </p:cNvSpPr>
            <p:nvPr/>
          </p:nvSpPr>
          <p:spPr bwMode="auto">
            <a:xfrm rot="5400000" flipH="1" flipV="1">
              <a:off x="3399167" y="2732086"/>
              <a:ext cx="420687" cy="1992314"/>
            </a:xfrm>
            <a:prstGeom prst="homePlate">
              <a:avLst>
                <a:gd name="adj" fmla="val 30944"/>
              </a:avLst>
            </a:prstGeom>
            <a:solidFill>
              <a:schemeClr val="accent4">
                <a:lumMod val="75000"/>
              </a:schemeClr>
            </a:solidFill>
            <a:ln w="12700">
              <a:solidFill>
                <a:schemeClr val="accent4">
                  <a:lumMod val="75000"/>
                </a:schemeClr>
              </a:solidFill>
              <a:miter lim="800000"/>
              <a:headEnd/>
              <a:tailEnd/>
            </a:ln>
          </p:spPr>
          <p:txBody>
            <a:bodyPr vert="eaVert" lIns="0" tIns="0" rIns="0" bIns="0" anchor="ctr" anchorCtr="1">
              <a:noAutofit/>
            </a:bodyPr>
            <a:lstStyle/>
            <a:p>
              <a:pPr defTabSz="1042988" eaLnBrk="0" hangingPunct="0">
                <a:buClrTx/>
                <a:buSzTx/>
                <a:buFontTx/>
                <a:buNone/>
              </a:pPr>
              <a:r>
                <a:rPr lang="en-GB" b="1" i="1" dirty="0" smtClean="0">
                  <a:solidFill>
                    <a:schemeClr val="bg2"/>
                  </a:solidFill>
                  <a:latin typeface="+mj-lt"/>
                  <a:cs typeface="Arial" pitchFamily="34" charset="0"/>
                </a:rPr>
                <a:t>Then</a:t>
              </a:r>
              <a:endParaRPr lang="en-GB" b="1" i="1" dirty="0">
                <a:solidFill>
                  <a:schemeClr val="bg2"/>
                </a:solidFill>
                <a:latin typeface="+mj-lt"/>
                <a:cs typeface="Arial" pitchFamily="34" charset="0"/>
              </a:endParaRPr>
            </a:p>
          </p:txBody>
        </p:sp>
        <p:sp>
          <p:nvSpPr>
            <p:cNvPr id="30" name="Freeform 4"/>
            <p:cNvSpPr>
              <a:spLocks/>
            </p:cNvSpPr>
            <p:nvPr/>
          </p:nvSpPr>
          <p:spPr bwMode="auto">
            <a:xfrm flipV="1">
              <a:off x="2610180" y="1635125"/>
              <a:ext cx="1995488" cy="1938337"/>
            </a:xfrm>
            <a:custGeom>
              <a:avLst/>
              <a:gdLst>
                <a:gd name="T0" fmla="*/ 2147483647 w 1590"/>
                <a:gd name="T1" fmla="*/ 0 h 1901"/>
                <a:gd name="T2" fmla="*/ 2147483647 w 1590"/>
                <a:gd name="T3" fmla="*/ 2147483647 h 1901"/>
                <a:gd name="T4" fmla="*/ 2147483647 w 1590"/>
                <a:gd name="T5" fmla="*/ 0 h 1901"/>
                <a:gd name="T6" fmla="*/ 2147483647 w 1590"/>
                <a:gd name="T7" fmla="*/ 2147483647 h 1901"/>
                <a:gd name="T8" fmla="*/ 0 w 1590"/>
                <a:gd name="T9" fmla="*/ 2147483647 h 1901"/>
                <a:gd name="T10" fmla="*/ 2147483647 w 1590"/>
                <a:gd name="T11" fmla="*/ 2147483647 h 1901"/>
                <a:gd name="T12" fmla="*/ 2147483647 w 1590"/>
                <a:gd name="T13" fmla="*/ 2147483647 h 1901"/>
                <a:gd name="T14" fmla="*/ 2147483647 w 1590"/>
                <a:gd name="T15" fmla="*/ 2147483647 h 1901"/>
                <a:gd name="T16" fmla="*/ 2147483647 w 1590"/>
                <a:gd name="T17" fmla="*/ 0 h 19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90"/>
                <a:gd name="T28" fmla="*/ 0 h 1901"/>
                <a:gd name="T29" fmla="*/ 1590 w 1590"/>
                <a:gd name="T30" fmla="*/ 1901 h 19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0" h="1901">
                  <a:moveTo>
                    <a:pt x="4" y="0"/>
                  </a:moveTo>
                  <a:lnTo>
                    <a:pt x="797" y="127"/>
                  </a:lnTo>
                  <a:lnTo>
                    <a:pt x="1589" y="0"/>
                  </a:lnTo>
                  <a:lnTo>
                    <a:pt x="1589" y="1900"/>
                  </a:lnTo>
                  <a:lnTo>
                    <a:pt x="0" y="1900"/>
                  </a:lnTo>
                  <a:lnTo>
                    <a:pt x="24" y="1900"/>
                  </a:lnTo>
                  <a:lnTo>
                    <a:pt x="8" y="1900"/>
                  </a:lnTo>
                  <a:lnTo>
                    <a:pt x="4" y="1900"/>
                  </a:lnTo>
                  <a:lnTo>
                    <a:pt x="4" y="0"/>
                  </a:lnTo>
                </a:path>
              </a:pathLst>
            </a:custGeom>
            <a:noFill/>
            <a:ln w="12700" cap="rnd">
              <a:solidFill>
                <a:schemeClr val="accent4">
                  <a:lumMod val="75000"/>
                </a:schemeClr>
              </a:solidFill>
              <a:round/>
              <a:headEnd/>
              <a:tailEnd/>
            </a:ln>
          </p:spPr>
          <p:txBody>
            <a:bodyPr rot="10800000" lIns="52153" tIns="52153" rIns="52153" bIns="52153">
              <a:noAutofit/>
            </a:bodyPr>
            <a:lstStyle/>
            <a:p>
              <a:pPr defTabSz="1042988">
                <a:spcAft>
                  <a:spcPct val="0"/>
                </a:spcAft>
                <a:buClrTx/>
                <a:buSzTx/>
                <a:buFontTx/>
                <a:buNone/>
              </a:pPr>
              <a:endParaRPr lang="en-GB" sz="1200" dirty="0">
                <a:solidFill>
                  <a:schemeClr val="tx2"/>
                </a:solidFill>
                <a:latin typeface="+mj-lt"/>
                <a:cs typeface="Arial" pitchFamily="34" charset="0"/>
              </a:endParaRPr>
            </a:p>
          </p:txBody>
        </p:sp>
        <p:sp>
          <p:nvSpPr>
            <p:cNvPr id="31" name="Rectangle 16"/>
            <p:cNvSpPr>
              <a:spLocks noChangeArrowheads="1"/>
            </p:cNvSpPr>
            <p:nvPr/>
          </p:nvSpPr>
          <p:spPr bwMode="auto">
            <a:xfrm>
              <a:off x="2721305" y="1743075"/>
              <a:ext cx="1814513" cy="761747"/>
            </a:xfrm>
            <a:prstGeom prst="rect">
              <a:avLst/>
            </a:prstGeom>
            <a:noFill/>
            <a:ln w="12700">
              <a:noFill/>
              <a:miter lim="800000"/>
              <a:headEnd/>
              <a:tailEnd/>
            </a:ln>
            <a:effectLst/>
          </p:spPr>
          <p:txBody>
            <a:bodyPr lIns="0" tIns="0" rIns="0" bIns="0">
              <a:noAutofit/>
            </a:bodyPr>
            <a:lstStyle/>
            <a:p>
              <a:pPr>
                <a:spcAft>
                  <a:spcPts val="600"/>
                </a:spcAft>
                <a:buClr>
                  <a:schemeClr val="tx1"/>
                </a:buClr>
                <a:defRPr/>
              </a:pPr>
              <a:r>
                <a:rPr lang="en-GB" b="1" dirty="0" smtClean="0">
                  <a:solidFill>
                    <a:schemeClr val="accent4">
                      <a:lumMod val="75000"/>
                    </a:schemeClr>
                  </a:solidFill>
                  <a:latin typeface="+mj-lt"/>
                  <a:cs typeface="Arial" pitchFamily="34" charset="0"/>
                </a:rPr>
                <a:t>Intra-Community </a:t>
              </a:r>
              <a:r>
                <a:rPr lang="en-GB" b="1" dirty="0" smtClean="0">
                  <a:solidFill>
                    <a:schemeClr val="accent4">
                      <a:lumMod val="75000"/>
                    </a:schemeClr>
                  </a:solidFill>
                  <a:latin typeface="+mj-lt"/>
                  <a:cs typeface="Arial" pitchFamily="34" charset="0"/>
                </a:rPr>
                <a:t>distance </a:t>
              </a:r>
              <a:r>
                <a:rPr lang="en-GB" b="1" dirty="0" smtClean="0">
                  <a:solidFill>
                    <a:schemeClr val="accent4">
                      <a:lumMod val="75000"/>
                    </a:schemeClr>
                  </a:solidFill>
                  <a:latin typeface="+mj-lt"/>
                  <a:cs typeface="Arial" pitchFamily="34" charset="0"/>
                </a:rPr>
                <a:t>sales</a:t>
              </a:r>
            </a:p>
            <a:p>
              <a:pPr>
                <a:spcAft>
                  <a:spcPts val="600"/>
                </a:spcAft>
                <a:buClr>
                  <a:schemeClr val="tx1"/>
                </a:buClr>
                <a:defRPr/>
              </a:pPr>
              <a:endParaRPr lang="en-GB" b="1" dirty="0" smtClean="0">
                <a:solidFill>
                  <a:schemeClr val="accent4">
                    <a:lumMod val="75000"/>
                  </a:schemeClr>
                </a:solidFill>
                <a:latin typeface="+mj-lt"/>
                <a:cs typeface="Arial" pitchFamily="34" charset="0"/>
              </a:endParaRPr>
            </a:p>
            <a:p>
              <a:pPr marL="342900" indent="-342900">
                <a:spcAft>
                  <a:spcPts val="600"/>
                </a:spcAft>
                <a:buClr>
                  <a:schemeClr val="tx1"/>
                </a:buClr>
                <a:buFont typeface="+mj-lt"/>
                <a:buAutoNum type="arabicPeriod"/>
                <a:defRPr/>
              </a:pPr>
              <a:r>
                <a:rPr lang="en-GB" b="1" dirty="0" smtClean="0">
                  <a:solidFill>
                    <a:schemeClr val="accent4">
                      <a:lumMod val="75000"/>
                    </a:schemeClr>
                  </a:solidFill>
                  <a:latin typeface="+mj-lt"/>
                  <a:cs typeface="Arial" pitchFamily="34" charset="0"/>
                </a:rPr>
                <a:t>Place </a:t>
              </a:r>
              <a:r>
                <a:rPr lang="en-GB" b="1" dirty="0">
                  <a:solidFill>
                    <a:schemeClr val="accent4">
                      <a:lumMod val="75000"/>
                    </a:schemeClr>
                  </a:solidFill>
                  <a:latin typeface="+mj-lt"/>
                  <a:cs typeface="Arial" pitchFamily="34" charset="0"/>
                </a:rPr>
                <a:t>of supply - subject to </a:t>
              </a:r>
              <a:r>
                <a:rPr lang="en-GB" b="1" dirty="0" smtClean="0">
                  <a:solidFill>
                    <a:schemeClr val="accent4">
                      <a:lumMod val="75000"/>
                    </a:schemeClr>
                  </a:solidFill>
                  <a:latin typeface="+mj-lt"/>
                  <a:cs typeface="Arial" pitchFamily="34" charset="0"/>
                </a:rPr>
                <a:t>EUR 10,000 EU wide threshold</a:t>
              </a:r>
            </a:p>
            <a:p>
              <a:pPr marL="342900" indent="-342900">
                <a:spcAft>
                  <a:spcPts val="600"/>
                </a:spcAft>
                <a:buClr>
                  <a:schemeClr val="tx1"/>
                </a:buClr>
                <a:buFont typeface="+mj-lt"/>
                <a:buAutoNum type="arabicPeriod"/>
                <a:defRPr/>
              </a:pPr>
              <a:r>
                <a:rPr lang="en-GB" b="1" dirty="0" smtClean="0">
                  <a:solidFill>
                    <a:schemeClr val="accent4">
                      <a:lumMod val="75000"/>
                    </a:schemeClr>
                  </a:solidFill>
                  <a:latin typeface="+mj-lt"/>
                  <a:cs typeface="Arial" pitchFamily="34" charset="0"/>
                </a:rPr>
                <a:t>Compliance and payment - OSS</a:t>
              </a:r>
              <a:endParaRPr lang="en-GB" b="1" dirty="0">
                <a:solidFill>
                  <a:schemeClr val="accent4">
                    <a:lumMod val="75000"/>
                  </a:schemeClr>
                </a:solidFill>
                <a:latin typeface="+mj-lt"/>
                <a:cs typeface="Arial" pitchFamily="34" charset="0"/>
              </a:endParaRPr>
            </a:p>
            <a:p>
              <a:pPr marL="342900" indent="-342900">
                <a:spcAft>
                  <a:spcPts val="600"/>
                </a:spcAft>
                <a:buClr>
                  <a:schemeClr val="tx1"/>
                </a:buClr>
                <a:buFont typeface="+mj-lt"/>
                <a:buAutoNum type="arabicPeriod"/>
                <a:defRPr/>
              </a:pPr>
              <a:r>
                <a:rPr lang="en-GB" b="1" dirty="0">
                  <a:solidFill>
                    <a:schemeClr val="accent4">
                      <a:lumMod val="75000"/>
                    </a:schemeClr>
                  </a:solidFill>
                  <a:latin typeface="+mj-lt"/>
                  <a:cs typeface="Arial" pitchFamily="34" charset="0"/>
                </a:rPr>
                <a:t>Invoicing - </a:t>
              </a:r>
              <a:r>
                <a:rPr lang="en-GB" b="1" dirty="0" smtClean="0">
                  <a:solidFill>
                    <a:schemeClr val="accent4">
                      <a:lumMod val="75000"/>
                    </a:schemeClr>
                  </a:solidFill>
                  <a:latin typeface="+mj-lt"/>
                  <a:cs typeface="Arial" pitchFamily="34" charset="0"/>
                </a:rPr>
                <a:t> NOT mandatory</a:t>
              </a:r>
              <a:endParaRPr lang="en-GB" b="1" dirty="0">
                <a:solidFill>
                  <a:schemeClr val="accent4">
                    <a:lumMod val="75000"/>
                  </a:schemeClr>
                </a:solidFill>
                <a:latin typeface="+mj-lt"/>
                <a:cs typeface="Arial" pitchFamily="34" charset="0"/>
              </a:endParaRPr>
            </a:p>
          </p:txBody>
        </p:sp>
      </p:grpSp>
    </p:spTree>
    <p:extLst>
      <p:ext uri="{BB962C8B-B14F-4D97-AF65-F5344CB8AC3E}">
        <p14:creationId xmlns:p14="http://schemas.microsoft.com/office/powerpoint/2010/main" val="20316392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066" y="609301"/>
            <a:ext cx="10898910" cy="806824"/>
          </a:xfrm>
        </p:spPr>
        <p:txBody>
          <a:bodyPr vert="horz" lIns="0" tIns="0" rIns="0" bIns="0" rtlCol="0" anchor="t" anchorCtr="0">
            <a:noAutofit/>
          </a:bodyPr>
          <a:lstStyle/>
          <a:p>
            <a:r>
              <a:rPr lang="en-GB" sz="2000" dirty="0"/>
              <a:t>Distance sales of imported goods – IOSS (optional)</a:t>
            </a:r>
            <a:br>
              <a:rPr lang="en-GB" sz="2000" dirty="0"/>
            </a:br>
            <a:endParaRPr lang="en-GB" sz="2000" dirty="0"/>
          </a:p>
        </p:txBody>
      </p:sp>
      <p:sp>
        <p:nvSpPr>
          <p:cNvPr id="150" name="Slide Number Placeholder 6"/>
          <p:cNvSpPr>
            <a:spLocks noGrp="1"/>
          </p:cNvSpPr>
          <p:nvPr>
            <p:ph type="sldNum" sz="quarter" idx="4"/>
          </p:nvPr>
        </p:nvSpPr>
        <p:spPr>
          <a:xfrm>
            <a:off x="8814610" y="6387354"/>
            <a:ext cx="1616470" cy="134471"/>
          </a:xfrm>
        </p:spPr>
        <p:txBody>
          <a:bodyPr/>
          <a:lstStyle/>
          <a:p>
            <a:fld id="{FEBD7F86-1881-4698-8703-FB80B0800997}" type="slidenum">
              <a:rPr lang="en-GB" smtClean="0"/>
              <a:pPr/>
              <a:t>10</a:t>
            </a:fld>
            <a:endParaRPr lang="en-GB"/>
          </a:p>
        </p:txBody>
      </p:sp>
      <p:grpSp>
        <p:nvGrpSpPr>
          <p:cNvPr id="3" name="Group 2"/>
          <p:cNvGrpSpPr/>
          <p:nvPr/>
        </p:nvGrpSpPr>
        <p:grpSpPr>
          <a:xfrm>
            <a:off x="509820" y="1887446"/>
            <a:ext cx="11156662" cy="4219290"/>
            <a:chOff x="-812323" y="2080996"/>
            <a:chExt cx="12300737" cy="4651963"/>
          </a:xfrm>
        </p:grpSpPr>
        <p:sp>
          <p:nvSpPr>
            <p:cNvPr id="33" name="Rectangle 32"/>
            <p:cNvSpPr/>
            <p:nvPr/>
          </p:nvSpPr>
          <p:spPr bwMode="ltGray">
            <a:xfrm>
              <a:off x="-812323" y="5977640"/>
              <a:ext cx="5014817" cy="673302"/>
            </a:xfrm>
            <a:prstGeom prst="rect">
              <a:avLst/>
            </a:prstGeom>
            <a:solidFill>
              <a:srgbClr val="EB8C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r>
                <a:rPr lang="en-GB" sz="1350" b="1" i="1" dirty="0" smtClean="0">
                  <a:solidFill>
                    <a:schemeClr val="bg1"/>
                  </a:solidFill>
                  <a:latin typeface="Georgia" pitchFamily="18" charset="0"/>
                </a:rPr>
                <a:t>No specific compliance </a:t>
              </a:r>
              <a:r>
                <a:rPr lang="en-GB" sz="1350" b="1" i="1" dirty="0" smtClean="0">
                  <a:solidFill>
                    <a:schemeClr val="bg1"/>
                  </a:solidFill>
                  <a:latin typeface="Georgia" pitchFamily="18" charset="0"/>
                </a:rPr>
                <a:t>requirements</a:t>
              </a:r>
              <a:endParaRPr lang="en-GB" sz="1350" b="1" i="1" dirty="0">
                <a:solidFill>
                  <a:schemeClr val="bg1"/>
                </a:solidFill>
                <a:latin typeface="Georgia" pitchFamily="18" charset="0"/>
              </a:endParaRPr>
            </a:p>
          </p:txBody>
        </p:sp>
        <p:sp>
          <p:nvSpPr>
            <p:cNvPr id="34" name="Rectangle 33"/>
            <p:cNvSpPr/>
            <p:nvPr/>
          </p:nvSpPr>
          <p:spPr bwMode="ltGray">
            <a:xfrm>
              <a:off x="-812323" y="5075491"/>
              <a:ext cx="4246429" cy="673302"/>
            </a:xfrm>
            <a:prstGeom prst="rect">
              <a:avLst/>
            </a:prstGeom>
            <a:solidFill>
              <a:srgbClr val="DC6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r>
                <a:rPr lang="en-GB" sz="1350" b="1" i="1" dirty="0" smtClean="0">
                  <a:solidFill>
                    <a:schemeClr val="bg1"/>
                  </a:solidFill>
                  <a:latin typeface="Georgia" pitchFamily="18" charset="0"/>
                </a:rPr>
                <a:t>No supplies after imports</a:t>
              </a:r>
              <a:endParaRPr lang="en-GB" sz="1350" b="1" i="1" dirty="0">
                <a:solidFill>
                  <a:schemeClr val="bg1"/>
                </a:solidFill>
                <a:latin typeface="Georgia" pitchFamily="18" charset="0"/>
              </a:endParaRPr>
            </a:p>
          </p:txBody>
        </p:sp>
        <p:sp>
          <p:nvSpPr>
            <p:cNvPr id="35" name="Rectangle 34"/>
            <p:cNvSpPr/>
            <p:nvPr/>
          </p:nvSpPr>
          <p:spPr bwMode="ltGray">
            <a:xfrm>
              <a:off x="-812323" y="4078300"/>
              <a:ext cx="4246429" cy="673302"/>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r>
                <a:rPr lang="en-GB" sz="1350" b="1" i="1" dirty="0" smtClean="0">
                  <a:solidFill>
                    <a:schemeClr val="bg1"/>
                  </a:solidFill>
                  <a:latin typeface="Georgia" pitchFamily="18" charset="0"/>
                </a:rPr>
                <a:t>Taxable imports (if </a:t>
              </a:r>
              <a:r>
                <a:rPr lang="en-GB" sz="1350" b="1" i="1" dirty="0" smtClean="0">
                  <a:solidFill>
                    <a:schemeClr val="bg1"/>
                  </a:solidFill>
                  <a:latin typeface="Georgia" pitchFamily="18" charset="0"/>
                </a:rPr>
                <a:t>above EUR</a:t>
              </a:r>
            </a:p>
            <a:p>
              <a:r>
                <a:rPr lang="en-GB" sz="1350" b="1" i="1" dirty="0" smtClean="0">
                  <a:solidFill>
                    <a:schemeClr val="bg1"/>
                  </a:solidFill>
                  <a:latin typeface="Georgia" pitchFamily="18" charset="0"/>
                </a:rPr>
                <a:t>10-22) – VAT paid in customs</a:t>
              </a:r>
              <a:endParaRPr lang="en-GB" sz="1350" b="1" i="1" dirty="0">
                <a:solidFill>
                  <a:schemeClr val="bg1"/>
                </a:solidFill>
                <a:latin typeface="Georgia" pitchFamily="18" charset="0"/>
              </a:endParaRPr>
            </a:p>
          </p:txBody>
        </p:sp>
        <p:sp>
          <p:nvSpPr>
            <p:cNvPr id="36" name="Rectangle 35"/>
            <p:cNvSpPr/>
            <p:nvPr/>
          </p:nvSpPr>
          <p:spPr bwMode="ltGray">
            <a:xfrm>
              <a:off x="-812323" y="3049429"/>
              <a:ext cx="4246429" cy="673302"/>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r>
                <a:rPr lang="en-GB" sz="1350" b="1" i="1" dirty="0">
                  <a:solidFill>
                    <a:schemeClr val="bg1"/>
                  </a:solidFill>
                  <a:latin typeface="Georgia" pitchFamily="18" charset="0"/>
                </a:rPr>
                <a:t>Compliance </a:t>
              </a:r>
              <a:r>
                <a:rPr lang="en-GB" sz="1350" b="1" i="1" dirty="0" smtClean="0">
                  <a:solidFill>
                    <a:schemeClr val="bg1"/>
                  </a:solidFill>
                  <a:latin typeface="Georgia" pitchFamily="18" charset="0"/>
                </a:rPr>
                <a:t>– no IOSS</a:t>
              </a:r>
              <a:endParaRPr lang="en-GB" sz="1350" b="1" i="1" dirty="0">
                <a:solidFill>
                  <a:schemeClr val="bg1"/>
                </a:solidFill>
                <a:latin typeface="Georgia" pitchFamily="18" charset="0"/>
              </a:endParaRPr>
            </a:p>
            <a:p>
              <a:endParaRPr lang="en-GB" sz="1350" b="1" i="1" dirty="0">
                <a:solidFill>
                  <a:schemeClr val="bg1"/>
                </a:solidFill>
                <a:latin typeface="Georgia" pitchFamily="18" charset="0"/>
              </a:endParaRPr>
            </a:p>
          </p:txBody>
        </p:sp>
        <p:sp>
          <p:nvSpPr>
            <p:cNvPr id="37" name="Rectangle 36"/>
            <p:cNvSpPr/>
            <p:nvPr/>
          </p:nvSpPr>
          <p:spPr bwMode="ltGray">
            <a:xfrm>
              <a:off x="-812323" y="2115599"/>
              <a:ext cx="4936727" cy="673302"/>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r>
                <a:rPr lang="en-GB" sz="1350" b="1" i="1" dirty="0" smtClean="0">
                  <a:solidFill>
                    <a:schemeClr val="bg1"/>
                  </a:solidFill>
                  <a:latin typeface="Georgia" pitchFamily="18" charset="0"/>
                </a:rPr>
                <a:t>VAT </a:t>
              </a:r>
              <a:r>
                <a:rPr lang="en-GB" sz="1350" b="1" i="1" dirty="0" smtClean="0">
                  <a:solidFill>
                    <a:schemeClr val="bg1"/>
                  </a:solidFill>
                  <a:latin typeface="Georgia" pitchFamily="18" charset="0"/>
                </a:rPr>
                <a:t>exempt </a:t>
              </a:r>
              <a:r>
                <a:rPr lang="en-GB" sz="1350" b="1" i="1" dirty="0" smtClean="0">
                  <a:solidFill>
                    <a:schemeClr val="bg1"/>
                  </a:solidFill>
                  <a:latin typeface="Georgia" pitchFamily="18" charset="0"/>
                </a:rPr>
                <a:t>i</a:t>
              </a:r>
              <a:r>
                <a:rPr lang="en-GB" sz="1350" b="1" i="1" dirty="0" smtClean="0">
                  <a:solidFill>
                    <a:schemeClr val="bg1"/>
                  </a:solidFill>
                  <a:latin typeface="Georgia" pitchFamily="18" charset="0"/>
                </a:rPr>
                <a:t>mports </a:t>
              </a:r>
              <a:r>
                <a:rPr lang="en-GB" sz="1350" b="1" i="1" dirty="0">
                  <a:solidFill>
                    <a:schemeClr val="bg1"/>
                  </a:solidFill>
                  <a:latin typeface="Georgia" pitchFamily="18" charset="0"/>
                </a:rPr>
                <a:t>(</a:t>
              </a:r>
              <a:r>
                <a:rPr lang="en-GB" sz="1350" b="1" i="1" dirty="0" smtClean="0">
                  <a:solidFill>
                    <a:schemeClr val="bg1"/>
                  </a:solidFill>
                  <a:latin typeface="Georgia" pitchFamily="18" charset="0"/>
                </a:rPr>
                <a:t>if </a:t>
              </a:r>
              <a:r>
                <a:rPr lang="en-GB" sz="1350" b="1" i="1" dirty="0" smtClean="0">
                  <a:solidFill>
                    <a:schemeClr val="bg1"/>
                  </a:solidFill>
                  <a:latin typeface="Georgia" pitchFamily="18" charset="0"/>
                </a:rPr>
                <a:t>below</a:t>
              </a:r>
              <a:endParaRPr lang="en-GB" sz="1350" b="1" i="1" dirty="0" smtClean="0">
                <a:solidFill>
                  <a:schemeClr val="bg1"/>
                </a:solidFill>
                <a:latin typeface="Georgia" pitchFamily="18" charset="0"/>
              </a:endParaRPr>
            </a:p>
            <a:p>
              <a:r>
                <a:rPr lang="en-GB" sz="1350" b="1" i="1" dirty="0" smtClean="0">
                  <a:solidFill>
                    <a:schemeClr val="bg1"/>
                  </a:solidFill>
                  <a:latin typeface="Georgia" pitchFamily="18" charset="0"/>
                </a:rPr>
                <a:t>EUR</a:t>
              </a:r>
              <a:r>
                <a:rPr lang="en-GB" sz="1350" b="1" i="1" dirty="0">
                  <a:solidFill>
                    <a:schemeClr val="bg1"/>
                  </a:solidFill>
                  <a:latin typeface="Georgia" pitchFamily="18" charset="0"/>
                </a:rPr>
                <a:t> </a:t>
              </a:r>
              <a:r>
                <a:rPr lang="en-GB" sz="1350" b="1" i="1" dirty="0" smtClean="0">
                  <a:solidFill>
                    <a:schemeClr val="bg1"/>
                  </a:solidFill>
                  <a:latin typeface="Georgia" pitchFamily="18" charset="0"/>
                </a:rPr>
                <a:t>10-22) – simplified customs declarations</a:t>
              </a:r>
              <a:endParaRPr lang="en-GB" sz="1350" b="1" i="1" dirty="0">
                <a:solidFill>
                  <a:schemeClr val="bg1"/>
                </a:solidFill>
                <a:latin typeface="Georgia" pitchFamily="18" charset="0"/>
              </a:endParaRPr>
            </a:p>
          </p:txBody>
        </p:sp>
        <p:sp>
          <p:nvSpPr>
            <p:cNvPr id="38" name="Rectangle 37"/>
            <p:cNvSpPr/>
            <p:nvPr/>
          </p:nvSpPr>
          <p:spPr bwMode="ltGray">
            <a:xfrm>
              <a:off x="6462436" y="5977640"/>
              <a:ext cx="5025977" cy="673302"/>
            </a:xfrm>
            <a:prstGeom prst="rect">
              <a:avLst/>
            </a:prstGeom>
            <a:solidFill>
              <a:srgbClr val="EB8C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pPr algn="r"/>
              <a:r>
                <a:rPr lang="en-GB" sz="1350" b="1" i="1" dirty="0" smtClean="0">
                  <a:solidFill>
                    <a:schemeClr val="bg1"/>
                  </a:solidFill>
                  <a:latin typeface="Georgia" pitchFamily="18" charset="0"/>
                </a:rPr>
                <a:t>Monthly IOSS </a:t>
              </a:r>
              <a:r>
                <a:rPr lang="en-GB" sz="1350" b="1" i="1" dirty="0" smtClean="0">
                  <a:solidFill>
                    <a:schemeClr val="bg1"/>
                  </a:solidFill>
                  <a:latin typeface="Georgia" pitchFamily="18" charset="0"/>
                </a:rPr>
                <a:t>returns – EU intermediary </a:t>
              </a:r>
            </a:p>
            <a:p>
              <a:pPr algn="r"/>
              <a:r>
                <a:rPr lang="en-GB" sz="1350" b="1" i="1" dirty="0" smtClean="0">
                  <a:solidFill>
                    <a:schemeClr val="bg1"/>
                  </a:solidFill>
                  <a:latin typeface="Georgia" pitchFamily="18" charset="0"/>
                </a:rPr>
                <a:t> (non-EU country without mutual assistance)</a:t>
              </a:r>
              <a:endParaRPr lang="en-GB" sz="1350" b="1" i="1" dirty="0">
                <a:solidFill>
                  <a:schemeClr val="bg1"/>
                </a:solidFill>
                <a:latin typeface="Georgia" pitchFamily="18" charset="0"/>
              </a:endParaRPr>
            </a:p>
          </p:txBody>
        </p:sp>
        <p:sp>
          <p:nvSpPr>
            <p:cNvPr id="39" name="Rectangle 38"/>
            <p:cNvSpPr/>
            <p:nvPr/>
          </p:nvSpPr>
          <p:spPr bwMode="ltGray">
            <a:xfrm>
              <a:off x="7230824" y="5075491"/>
              <a:ext cx="4257588" cy="673302"/>
            </a:xfrm>
            <a:prstGeom prst="rect">
              <a:avLst/>
            </a:prstGeom>
            <a:solidFill>
              <a:srgbClr val="DC6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pPr algn="r"/>
              <a:r>
                <a:rPr lang="en-GB" sz="1350" b="1" i="1" dirty="0">
                  <a:solidFill>
                    <a:schemeClr val="bg1"/>
                  </a:solidFill>
                  <a:latin typeface="Georgia" pitchFamily="18" charset="0"/>
                </a:rPr>
                <a:t>Taxable “supplies” </a:t>
              </a:r>
              <a:r>
                <a:rPr lang="en-GB" sz="1350" b="1" i="1" dirty="0" smtClean="0">
                  <a:solidFill>
                    <a:schemeClr val="bg1"/>
                  </a:solidFill>
                  <a:latin typeface="Georgia" pitchFamily="18" charset="0"/>
                </a:rPr>
                <a:t>– VAT paid via</a:t>
              </a:r>
            </a:p>
            <a:p>
              <a:pPr algn="r"/>
              <a:r>
                <a:rPr lang="en-GB" sz="1350" b="1" i="1" dirty="0" smtClean="0">
                  <a:solidFill>
                    <a:schemeClr val="bg1"/>
                  </a:solidFill>
                  <a:latin typeface="Georgia" pitchFamily="18" charset="0"/>
                </a:rPr>
                <a:t>MOSS, as </a:t>
              </a:r>
              <a:r>
                <a:rPr lang="en-GB" sz="1350" b="1" i="1" dirty="0">
                  <a:solidFill>
                    <a:schemeClr val="bg1"/>
                  </a:solidFill>
                  <a:latin typeface="Georgia" pitchFamily="18" charset="0"/>
                </a:rPr>
                <a:t>at </a:t>
              </a:r>
              <a:r>
                <a:rPr lang="en-GB" sz="1350" b="1" i="1" dirty="0" smtClean="0">
                  <a:solidFill>
                    <a:schemeClr val="bg1"/>
                  </a:solidFill>
                  <a:latin typeface="Georgia" pitchFamily="18" charset="0"/>
                </a:rPr>
                <a:t>payment date</a:t>
              </a:r>
              <a:endParaRPr lang="en-GB" sz="1350" b="1" i="1" dirty="0">
                <a:solidFill>
                  <a:schemeClr val="bg1"/>
                </a:solidFill>
                <a:latin typeface="Georgia" pitchFamily="18" charset="0"/>
              </a:endParaRPr>
            </a:p>
          </p:txBody>
        </p:sp>
        <p:sp>
          <p:nvSpPr>
            <p:cNvPr id="40" name="Rectangle 39"/>
            <p:cNvSpPr/>
            <p:nvPr/>
          </p:nvSpPr>
          <p:spPr bwMode="ltGray">
            <a:xfrm>
              <a:off x="7230824" y="4078300"/>
              <a:ext cx="4257588" cy="673302"/>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pPr algn="r"/>
              <a:r>
                <a:rPr lang="en-GB" sz="1350" b="1" i="1" dirty="0">
                  <a:solidFill>
                    <a:schemeClr val="bg1"/>
                  </a:solidFill>
                  <a:latin typeface="Georgia" pitchFamily="18" charset="0"/>
                </a:rPr>
                <a:t>VAT exempt </a:t>
              </a:r>
              <a:r>
                <a:rPr lang="en-GB" sz="1350" b="1" i="1" dirty="0" smtClean="0">
                  <a:solidFill>
                    <a:schemeClr val="bg1"/>
                  </a:solidFill>
                  <a:latin typeface="Georgia" pitchFamily="18" charset="0"/>
                </a:rPr>
                <a:t>imports </a:t>
              </a:r>
              <a:r>
                <a:rPr lang="en-GB" sz="1350" b="1" i="1" dirty="0">
                  <a:solidFill>
                    <a:schemeClr val="bg1"/>
                  </a:solidFill>
                  <a:latin typeface="Georgia" pitchFamily="18" charset="0"/>
                </a:rPr>
                <a:t>(</a:t>
              </a:r>
              <a:r>
                <a:rPr lang="en-GB" sz="1350" b="1" i="1" dirty="0" smtClean="0">
                  <a:solidFill>
                    <a:schemeClr val="bg1"/>
                  </a:solidFill>
                  <a:latin typeface="Georgia" pitchFamily="18" charset="0"/>
                </a:rPr>
                <a:t>if </a:t>
              </a:r>
              <a:r>
                <a:rPr lang="en-GB" sz="1350" b="1" i="1" dirty="0" smtClean="0">
                  <a:solidFill>
                    <a:schemeClr val="bg1"/>
                  </a:solidFill>
                  <a:latin typeface="Georgia" pitchFamily="18" charset="0"/>
                </a:rPr>
                <a:t>IOSS</a:t>
              </a:r>
            </a:p>
            <a:p>
              <a:pPr algn="r"/>
              <a:r>
                <a:rPr lang="en-GB" sz="1350" b="1" i="1" dirty="0" smtClean="0">
                  <a:solidFill>
                    <a:schemeClr val="bg1"/>
                  </a:solidFill>
                  <a:latin typeface="Georgia" pitchFamily="18" charset="0"/>
                </a:rPr>
                <a:t>registered)</a:t>
              </a:r>
              <a:endParaRPr lang="en-GB" sz="1350" b="1" i="1" dirty="0">
                <a:solidFill>
                  <a:schemeClr val="bg1"/>
                </a:solidFill>
                <a:latin typeface="Georgia" pitchFamily="18" charset="0"/>
              </a:endParaRPr>
            </a:p>
          </p:txBody>
        </p:sp>
        <p:sp>
          <p:nvSpPr>
            <p:cNvPr id="41" name="Rectangle 40"/>
            <p:cNvSpPr/>
            <p:nvPr/>
          </p:nvSpPr>
          <p:spPr bwMode="ltGray">
            <a:xfrm>
              <a:off x="7230825" y="3049429"/>
              <a:ext cx="4257589" cy="673302"/>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pPr algn="r"/>
              <a:r>
                <a:rPr lang="en-GB" sz="1350" b="1" i="1" dirty="0">
                  <a:solidFill>
                    <a:schemeClr val="bg1"/>
                  </a:solidFill>
                  <a:latin typeface="Georgia" pitchFamily="18" charset="0"/>
                </a:rPr>
                <a:t>Compliance – optional IOSS </a:t>
              </a:r>
              <a:r>
                <a:rPr lang="en-GB" sz="1350" b="1" i="1" dirty="0" smtClean="0">
                  <a:solidFill>
                    <a:schemeClr val="bg1"/>
                  </a:solidFill>
                  <a:latin typeface="Georgia" pitchFamily="18" charset="0"/>
                </a:rPr>
                <a:t>(</a:t>
              </a:r>
              <a:r>
                <a:rPr lang="en-GB" sz="1350" b="1" i="1" dirty="0" smtClean="0">
                  <a:solidFill>
                    <a:schemeClr val="bg1"/>
                  </a:solidFill>
                  <a:latin typeface="Georgia" pitchFamily="18" charset="0"/>
                </a:rPr>
                <a:t>if</a:t>
              </a:r>
            </a:p>
            <a:p>
              <a:pPr algn="r"/>
              <a:r>
                <a:rPr lang="en-GB" sz="1350" b="1" i="1" dirty="0" smtClean="0">
                  <a:solidFill>
                    <a:schemeClr val="bg1"/>
                  </a:solidFill>
                  <a:latin typeface="Georgia" pitchFamily="18" charset="0"/>
                </a:rPr>
                <a:t>s</a:t>
              </a:r>
              <a:r>
                <a:rPr lang="en-GB" sz="1350" b="1" i="1" dirty="0" smtClean="0">
                  <a:solidFill>
                    <a:schemeClr val="bg1"/>
                  </a:solidFill>
                  <a:latin typeface="Georgia" pitchFamily="18" charset="0"/>
                </a:rPr>
                <a:t>upplies</a:t>
              </a:r>
              <a:r>
                <a:rPr lang="en-GB" sz="1350" b="1" i="1" dirty="0" smtClean="0">
                  <a:solidFill>
                    <a:schemeClr val="bg1"/>
                  </a:solidFill>
                  <a:latin typeface="Georgia" pitchFamily="18" charset="0"/>
                </a:rPr>
                <a:t> </a:t>
              </a:r>
              <a:r>
                <a:rPr lang="en-GB" sz="1350" b="1" i="1" dirty="0" smtClean="0">
                  <a:solidFill>
                    <a:schemeClr val="bg1"/>
                  </a:solidFill>
                  <a:latin typeface="Georgia" pitchFamily="18" charset="0"/>
                </a:rPr>
                <a:t>are below EUR 150 threshold)</a:t>
              </a:r>
            </a:p>
            <a:p>
              <a:pPr algn="r"/>
              <a:endParaRPr lang="en-GB" sz="1350" b="1" i="1" dirty="0">
                <a:solidFill>
                  <a:schemeClr val="bg1"/>
                </a:solidFill>
                <a:latin typeface="Georgia" pitchFamily="18" charset="0"/>
              </a:endParaRPr>
            </a:p>
          </p:txBody>
        </p:sp>
        <p:sp>
          <p:nvSpPr>
            <p:cNvPr id="42" name="Rectangle 41"/>
            <p:cNvSpPr/>
            <p:nvPr/>
          </p:nvSpPr>
          <p:spPr bwMode="ltGray">
            <a:xfrm>
              <a:off x="6540526" y="2115599"/>
              <a:ext cx="4947887" cy="673302"/>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5303" tIns="65303" rIns="65303" bIns="65303" rtlCol="0" anchor="t" anchorCtr="0"/>
            <a:lstStyle/>
            <a:p>
              <a:pPr algn="r"/>
              <a:r>
                <a:rPr lang="en-GB" sz="1350" b="1" i="1" dirty="0" smtClean="0">
                  <a:solidFill>
                    <a:schemeClr val="bg1"/>
                  </a:solidFill>
                  <a:latin typeface="Georgia" pitchFamily="18" charset="0"/>
                </a:rPr>
                <a:t>Taxable distance sales of imported goods – full customs declarations</a:t>
              </a:r>
              <a:endParaRPr lang="en-GB" sz="1350" b="1" i="1" dirty="0">
                <a:solidFill>
                  <a:schemeClr val="bg1"/>
                </a:solidFill>
                <a:latin typeface="Georgia" pitchFamily="18" charset="0"/>
              </a:endParaRP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6084" y="2080996"/>
              <a:ext cx="5223924" cy="4651963"/>
            </a:xfrm>
            <a:prstGeom prst="rect">
              <a:avLst/>
            </a:prstGeom>
          </p:spPr>
        </p:pic>
        <p:sp>
          <p:nvSpPr>
            <p:cNvPr id="44" name="TextBox 43"/>
            <p:cNvSpPr txBox="1"/>
            <p:nvPr/>
          </p:nvSpPr>
          <p:spPr>
            <a:xfrm>
              <a:off x="4120784" y="3740705"/>
              <a:ext cx="2414936" cy="945876"/>
            </a:xfrm>
            <a:prstGeom prst="rect">
              <a:avLst/>
            </a:prstGeom>
            <a:noFill/>
          </p:spPr>
          <p:txBody>
            <a:bodyPr wrap="square" lIns="0" tIns="0" rIns="0" bIns="0" rtlCol="0">
              <a:noAutofit/>
            </a:bodyPr>
            <a:lstStyle/>
            <a:p>
              <a:pPr algn="ctr"/>
              <a:r>
                <a:rPr lang="en-GB" sz="2000" dirty="0" smtClean="0">
                  <a:solidFill>
                    <a:schemeClr val="accent2"/>
                  </a:solidFill>
                  <a:latin typeface="Georgia" pitchFamily="18" charset="0"/>
                </a:rPr>
                <a:t>Now:</a:t>
              </a:r>
            </a:p>
            <a:p>
              <a:pPr algn="ctr"/>
              <a:r>
                <a:rPr lang="en-GB" sz="2000" dirty="0">
                  <a:solidFill>
                    <a:schemeClr val="accent2"/>
                  </a:solidFill>
                  <a:latin typeface="Georgia" pitchFamily="18" charset="0"/>
                </a:rPr>
                <a:t>i</a:t>
              </a:r>
              <a:r>
                <a:rPr lang="en-GB" sz="2000" dirty="0" smtClean="0">
                  <a:solidFill>
                    <a:schemeClr val="accent2"/>
                  </a:solidFill>
                  <a:latin typeface="Georgia" pitchFamily="18" charset="0"/>
                </a:rPr>
                <a:t>mports </a:t>
              </a:r>
              <a:r>
                <a:rPr lang="en-GB" sz="2000" dirty="0" smtClean="0">
                  <a:solidFill>
                    <a:schemeClr val="accent2"/>
                  </a:solidFill>
                  <a:latin typeface="Georgia" pitchFamily="18" charset="0"/>
                </a:rPr>
                <a:t>of </a:t>
              </a:r>
              <a:r>
                <a:rPr lang="en-GB" sz="2000" dirty="0" smtClean="0">
                  <a:solidFill>
                    <a:schemeClr val="accent2"/>
                  </a:solidFill>
                  <a:latin typeface="Georgia" pitchFamily="18" charset="0"/>
                </a:rPr>
                <a:t>goods</a:t>
              </a:r>
              <a:endParaRPr lang="en-GB" sz="2000" dirty="0" smtClean="0">
                <a:solidFill>
                  <a:schemeClr val="accent2"/>
                </a:solidFill>
                <a:latin typeface="Georgia" pitchFamily="18" charset="0"/>
              </a:endParaRPr>
            </a:p>
            <a:p>
              <a:pPr algn="ctr"/>
              <a:r>
                <a:rPr lang="en-GB" sz="2000" dirty="0" smtClean="0">
                  <a:solidFill>
                    <a:schemeClr val="accent3"/>
                  </a:solidFill>
                  <a:latin typeface="Georgia" pitchFamily="18" charset="0"/>
                </a:rPr>
                <a:t>Then: </a:t>
              </a:r>
              <a:r>
                <a:rPr lang="en-GB" sz="2000" dirty="0" smtClean="0">
                  <a:solidFill>
                    <a:schemeClr val="accent3"/>
                  </a:solidFill>
                  <a:latin typeface="Georgia" pitchFamily="18" charset="0"/>
                </a:rPr>
                <a:t>distance </a:t>
              </a:r>
              <a:r>
                <a:rPr lang="en-GB" sz="2000" dirty="0" smtClean="0">
                  <a:solidFill>
                    <a:schemeClr val="accent3"/>
                  </a:solidFill>
                  <a:latin typeface="Georgia" pitchFamily="18" charset="0"/>
                </a:rPr>
                <a:t>sales of imported goods</a:t>
              </a:r>
              <a:endParaRPr lang="en-GB" sz="2000" i="1" dirty="0">
                <a:solidFill>
                  <a:schemeClr val="accent3"/>
                </a:solidFill>
                <a:latin typeface="Georgia" pitchFamily="18" charset="0"/>
              </a:endParaRPr>
            </a:p>
          </p:txBody>
        </p:sp>
      </p:grpSp>
      <p:sp>
        <p:nvSpPr>
          <p:cNvPr id="17" name="TextBox 16"/>
          <p:cNvSpPr txBox="1"/>
          <p:nvPr/>
        </p:nvSpPr>
        <p:spPr>
          <a:xfrm>
            <a:off x="3993337" y="2171381"/>
            <a:ext cx="2202225" cy="246221"/>
          </a:xfrm>
          <a:prstGeom prst="rect">
            <a:avLst/>
          </a:prstGeom>
          <a:noFill/>
        </p:spPr>
        <p:txBody>
          <a:bodyPr wrap="square" lIns="0" tIns="0" rIns="0" bIns="0" rtlCol="0">
            <a:spAutoFit/>
          </a:bodyPr>
          <a:lstStyle/>
          <a:p>
            <a:pPr indent="-274320" algn="ctr"/>
            <a:r>
              <a:rPr lang="en-US" sz="1600" b="1" i="1" dirty="0" smtClean="0">
                <a:solidFill>
                  <a:schemeClr val="accent3"/>
                </a:solidFill>
                <a:latin typeface="Georgia" pitchFamily="18" charset="0"/>
                <a:cs typeface="Arial" pitchFamily="34" charset="0"/>
              </a:rPr>
              <a:t>Now</a:t>
            </a:r>
            <a:endParaRPr lang="en-GB" sz="1600" b="1" i="1" dirty="0" smtClean="0">
              <a:solidFill>
                <a:schemeClr val="accent3"/>
              </a:solidFill>
              <a:latin typeface="Georgia" pitchFamily="18" charset="0"/>
              <a:cs typeface="Arial" pitchFamily="34" charset="0"/>
            </a:endParaRPr>
          </a:p>
        </p:txBody>
      </p:sp>
      <p:sp>
        <p:nvSpPr>
          <p:cNvPr id="18" name="TextBox 17"/>
          <p:cNvSpPr txBox="1"/>
          <p:nvPr/>
        </p:nvSpPr>
        <p:spPr>
          <a:xfrm>
            <a:off x="3260180" y="2880453"/>
            <a:ext cx="2202225" cy="246221"/>
          </a:xfrm>
          <a:prstGeom prst="rect">
            <a:avLst/>
          </a:prstGeom>
          <a:noFill/>
        </p:spPr>
        <p:txBody>
          <a:bodyPr wrap="square" lIns="0" tIns="0" rIns="0" bIns="0" rtlCol="0">
            <a:spAutoFit/>
          </a:bodyPr>
          <a:lstStyle/>
          <a:p>
            <a:pPr indent="-274320" algn="ctr"/>
            <a:r>
              <a:rPr lang="en-US" sz="1600" b="1" i="1" dirty="0" smtClean="0">
                <a:solidFill>
                  <a:schemeClr val="accent5"/>
                </a:solidFill>
                <a:latin typeface="Georgia" pitchFamily="18" charset="0"/>
                <a:cs typeface="Arial" pitchFamily="34" charset="0"/>
              </a:rPr>
              <a:t>Now</a:t>
            </a:r>
            <a:endParaRPr lang="en-GB" sz="1600" b="1" i="1" dirty="0" smtClean="0">
              <a:solidFill>
                <a:schemeClr val="accent5"/>
              </a:solidFill>
              <a:latin typeface="Georgia" pitchFamily="18" charset="0"/>
              <a:cs typeface="Arial" pitchFamily="34" charset="0"/>
            </a:endParaRPr>
          </a:p>
        </p:txBody>
      </p:sp>
      <p:sp>
        <p:nvSpPr>
          <p:cNvPr id="19" name="TextBox 18"/>
          <p:cNvSpPr txBox="1"/>
          <p:nvPr/>
        </p:nvSpPr>
        <p:spPr>
          <a:xfrm>
            <a:off x="3007969" y="3881211"/>
            <a:ext cx="2202225" cy="246221"/>
          </a:xfrm>
          <a:prstGeom prst="rect">
            <a:avLst/>
          </a:prstGeom>
          <a:noFill/>
        </p:spPr>
        <p:txBody>
          <a:bodyPr wrap="square" lIns="0" tIns="0" rIns="0" bIns="0" rtlCol="0">
            <a:spAutoFit/>
          </a:bodyPr>
          <a:lstStyle/>
          <a:p>
            <a:pPr indent="-274320" algn="ctr"/>
            <a:r>
              <a:rPr lang="en-US" sz="1600" b="1" i="1" dirty="0" smtClean="0">
                <a:solidFill>
                  <a:schemeClr val="accent4"/>
                </a:solidFill>
                <a:latin typeface="Georgia" pitchFamily="18" charset="0"/>
                <a:cs typeface="Arial" pitchFamily="34" charset="0"/>
              </a:rPr>
              <a:t>Now</a:t>
            </a:r>
            <a:endParaRPr lang="en-GB" sz="1600" b="1" i="1" dirty="0" smtClean="0">
              <a:solidFill>
                <a:schemeClr val="accent4"/>
              </a:solidFill>
              <a:latin typeface="Georgia" pitchFamily="18" charset="0"/>
              <a:cs typeface="Arial" pitchFamily="34" charset="0"/>
            </a:endParaRPr>
          </a:p>
        </p:txBody>
      </p:sp>
      <p:sp>
        <p:nvSpPr>
          <p:cNvPr id="20" name="TextBox 19"/>
          <p:cNvSpPr txBox="1"/>
          <p:nvPr/>
        </p:nvSpPr>
        <p:spPr>
          <a:xfrm>
            <a:off x="3260181" y="4881969"/>
            <a:ext cx="2202225" cy="246221"/>
          </a:xfrm>
          <a:prstGeom prst="rect">
            <a:avLst/>
          </a:prstGeom>
          <a:noFill/>
        </p:spPr>
        <p:txBody>
          <a:bodyPr wrap="square" lIns="0" tIns="0" rIns="0" bIns="0" rtlCol="0">
            <a:spAutoFit/>
          </a:bodyPr>
          <a:lstStyle/>
          <a:p>
            <a:pPr indent="-274320" algn="ctr"/>
            <a:r>
              <a:rPr lang="en-US" sz="1600" b="1" i="1" dirty="0" smtClean="0">
                <a:solidFill>
                  <a:schemeClr val="accent1"/>
                </a:solidFill>
                <a:latin typeface="Georgia" pitchFamily="18" charset="0"/>
                <a:cs typeface="Arial" pitchFamily="34" charset="0"/>
              </a:rPr>
              <a:t>Now</a:t>
            </a:r>
            <a:endParaRPr lang="en-GB" sz="1600" b="1" i="1" dirty="0" smtClean="0">
              <a:solidFill>
                <a:schemeClr val="accent1"/>
              </a:solidFill>
              <a:latin typeface="Georgia" pitchFamily="18" charset="0"/>
              <a:cs typeface="Arial" pitchFamily="34" charset="0"/>
            </a:endParaRPr>
          </a:p>
        </p:txBody>
      </p:sp>
      <p:sp>
        <p:nvSpPr>
          <p:cNvPr id="21" name="TextBox 20"/>
          <p:cNvSpPr txBox="1"/>
          <p:nvPr/>
        </p:nvSpPr>
        <p:spPr>
          <a:xfrm>
            <a:off x="3993337" y="5616879"/>
            <a:ext cx="2202225" cy="246221"/>
          </a:xfrm>
          <a:prstGeom prst="rect">
            <a:avLst/>
          </a:prstGeom>
          <a:noFill/>
        </p:spPr>
        <p:txBody>
          <a:bodyPr wrap="square" lIns="0" tIns="0" rIns="0" bIns="0" rtlCol="0">
            <a:spAutoFit/>
          </a:bodyPr>
          <a:lstStyle/>
          <a:p>
            <a:pPr indent="-274320" algn="ctr"/>
            <a:r>
              <a:rPr lang="en-US" sz="1600" b="1" i="1" dirty="0" smtClean="0">
                <a:solidFill>
                  <a:schemeClr val="tx2"/>
                </a:solidFill>
                <a:latin typeface="Georgia" pitchFamily="18" charset="0"/>
                <a:cs typeface="Arial" pitchFamily="34" charset="0"/>
              </a:rPr>
              <a:t>Now</a:t>
            </a:r>
            <a:endParaRPr lang="en-GB" sz="1600" b="1" i="1" dirty="0" smtClean="0">
              <a:solidFill>
                <a:schemeClr val="tx2"/>
              </a:solidFill>
              <a:latin typeface="Georgia" pitchFamily="18" charset="0"/>
              <a:cs typeface="Arial" pitchFamily="34" charset="0"/>
            </a:endParaRPr>
          </a:p>
        </p:txBody>
      </p:sp>
      <p:sp>
        <p:nvSpPr>
          <p:cNvPr id="22" name="TextBox 21"/>
          <p:cNvSpPr txBox="1"/>
          <p:nvPr/>
        </p:nvSpPr>
        <p:spPr>
          <a:xfrm>
            <a:off x="5968731" y="2152406"/>
            <a:ext cx="2202225" cy="246221"/>
          </a:xfrm>
          <a:prstGeom prst="rect">
            <a:avLst/>
          </a:prstGeom>
          <a:noFill/>
        </p:spPr>
        <p:txBody>
          <a:bodyPr wrap="square" lIns="0" tIns="0" rIns="0" bIns="0" rtlCol="0">
            <a:spAutoFit/>
          </a:bodyPr>
          <a:lstStyle/>
          <a:p>
            <a:pPr indent="-274320" algn="ctr"/>
            <a:r>
              <a:rPr lang="en-US" sz="1600" b="1" i="1" dirty="0" smtClean="0">
                <a:solidFill>
                  <a:schemeClr val="accent3"/>
                </a:solidFill>
                <a:latin typeface="Georgia" pitchFamily="18" charset="0"/>
                <a:cs typeface="Arial" pitchFamily="34" charset="0"/>
              </a:rPr>
              <a:t>Then</a:t>
            </a:r>
            <a:endParaRPr lang="en-GB" sz="1600" b="1" i="1" dirty="0" smtClean="0">
              <a:solidFill>
                <a:schemeClr val="accent3"/>
              </a:solidFill>
              <a:latin typeface="Georgia" pitchFamily="18" charset="0"/>
              <a:cs typeface="Arial" pitchFamily="34" charset="0"/>
            </a:endParaRPr>
          </a:p>
        </p:txBody>
      </p:sp>
      <p:sp>
        <p:nvSpPr>
          <p:cNvPr id="23" name="TextBox 22"/>
          <p:cNvSpPr txBox="1"/>
          <p:nvPr/>
        </p:nvSpPr>
        <p:spPr>
          <a:xfrm>
            <a:off x="6672366" y="2868025"/>
            <a:ext cx="2202225" cy="246221"/>
          </a:xfrm>
          <a:prstGeom prst="rect">
            <a:avLst/>
          </a:prstGeom>
          <a:noFill/>
        </p:spPr>
        <p:txBody>
          <a:bodyPr wrap="square" lIns="0" tIns="0" rIns="0" bIns="0" rtlCol="0">
            <a:spAutoFit/>
          </a:bodyPr>
          <a:lstStyle/>
          <a:p>
            <a:pPr indent="-274320" algn="ctr"/>
            <a:r>
              <a:rPr lang="en-US" sz="1600" b="1" i="1" dirty="0" smtClean="0">
                <a:solidFill>
                  <a:schemeClr val="accent5"/>
                </a:solidFill>
                <a:latin typeface="Georgia" pitchFamily="18" charset="0"/>
                <a:cs typeface="Arial" pitchFamily="34" charset="0"/>
              </a:rPr>
              <a:t>Then</a:t>
            </a:r>
            <a:endParaRPr lang="en-GB" sz="1600" b="1" i="1" dirty="0" smtClean="0">
              <a:solidFill>
                <a:schemeClr val="accent5"/>
              </a:solidFill>
              <a:latin typeface="Georgia" pitchFamily="18" charset="0"/>
              <a:cs typeface="Arial" pitchFamily="34" charset="0"/>
            </a:endParaRPr>
          </a:p>
        </p:txBody>
      </p:sp>
      <p:sp>
        <p:nvSpPr>
          <p:cNvPr id="24" name="TextBox 23"/>
          <p:cNvSpPr txBox="1"/>
          <p:nvPr/>
        </p:nvSpPr>
        <p:spPr>
          <a:xfrm>
            <a:off x="6966496" y="3843057"/>
            <a:ext cx="2202225" cy="246221"/>
          </a:xfrm>
          <a:prstGeom prst="rect">
            <a:avLst/>
          </a:prstGeom>
          <a:noFill/>
        </p:spPr>
        <p:txBody>
          <a:bodyPr wrap="square" lIns="0" tIns="0" rIns="0" bIns="0" rtlCol="0">
            <a:spAutoFit/>
          </a:bodyPr>
          <a:lstStyle/>
          <a:p>
            <a:pPr indent="-274320" algn="ctr"/>
            <a:r>
              <a:rPr lang="en-US" sz="1600" b="1" i="1" dirty="0" smtClean="0">
                <a:solidFill>
                  <a:schemeClr val="accent4"/>
                </a:solidFill>
                <a:latin typeface="Georgia" pitchFamily="18" charset="0"/>
                <a:cs typeface="Arial" pitchFamily="34" charset="0"/>
              </a:rPr>
              <a:t>Then</a:t>
            </a:r>
            <a:endParaRPr lang="en-GB" sz="1600" b="1" i="1" dirty="0" smtClean="0">
              <a:solidFill>
                <a:schemeClr val="accent4"/>
              </a:solidFill>
              <a:latin typeface="Georgia" pitchFamily="18" charset="0"/>
              <a:cs typeface="Arial" pitchFamily="34" charset="0"/>
            </a:endParaRPr>
          </a:p>
        </p:txBody>
      </p:sp>
      <p:sp>
        <p:nvSpPr>
          <p:cNvPr id="25" name="TextBox 24"/>
          <p:cNvSpPr txBox="1"/>
          <p:nvPr/>
        </p:nvSpPr>
        <p:spPr>
          <a:xfrm>
            <a:off x="6672863" y="4872717"/>
            <a:ext cx="2202225" cy="246221"/>
          </a:xfrm>
          <a:prstGeom prst="rect">
            <a:avLst/>
          </a:prstGeom>
          <a:noFill/>
        </p:spPr>
        <p:txBody>
          <a:bodyPr wrap="square" lIns="0" tIns="0" rIns="0" bIns="0" rtlCol="0">
            <a:spAutoFit/>
          </a:bodyPr>
          <a:lstStyle/>
          <a:p>
            <a:pPr indent="-274320" algn="ctr"/>
            <a:r>
              <a:rPr lang="en-US" sz="1600" b="1" i="1" dirty="0" smtClean="0">
                <a:solidFill>
                  <a:schemeClr val="accent1"/>
                </a:solidFill>
                <a:latin typeface="Georgia" pitchFamily="18" charset="0"/>
                <a:cs typeface="Arial" pitchFamily="34" charset="0"/>
              </a:rPr>
              <a:t>Then</a:t>
            </a:r>
            <a:endParaRPr lang="en-GB" sz="1600" b="1" i="1" dirty="0" smtClean="0">
              <a:solidFill>
                <a:schemeClr val="accent1"/>
              </a:solidFill>
              <a:latin typeface="Georgia" pitchFamily="18" charset="0"/>
              <a:cs typeface="Arial" pitchFamily="34" charset="0"/>
            </a:endParaRPr>
          </a:p>
        </p:txBody>
      </p:sp>
      <p:sp>
        <p:nvSpPr>
          <p:cNvPr id="26" name="TextBox 25"/>
          <p:cNvSpPr txBox="1"/>
          <p:nvPr/>
        </p:nvSpPr>
        <p:spPr>
          <a:xfrm>
            <a:off x="5977667" y="5594475"/>
            <a:ext cx="2202225" cy="246221"/>
          </a:xfrm>
          <a:prstGeom prst="rect">
            <a:avLst/>
          </a:prstGeom>
          <a:noFill/>
        </p:spPr>
        <p:txBody>
          <a:bodyPr wrap="square" lIns="0" tIns="0" rIns="0" bIns="0" rtlCol="0">
            <a:spAutoFit/>
          </a:bodyPr>
          <a:lstStyle/>
          <a:p>
            <a:pPr indent="-274320" algn="ctr"/>
            <a:r>
              <a:rPr lang="en-US" sz="1600" b="1" i="1" dirty="0" smtClean="0">
                <a:solidFill>
                  <a:schemeClr val="tx2"/>
                </a:solidFill>
                <a:latin typeface="Georgia" pitchFamily="18" charset="0"/>
                <a:cs typeface="Arial" pitchFamily="34" charset="0"/>
              </a:rPr>
              <a:t>Then</a:t>
            </a:r>
            <a:endParaRPr lang="en-GB" sz="1600" b="1" i="1" dirty="0" smtClean="0">
              <a:solidFill>
                <a:schemeClr val="tx2"/>
              </a:solidFill>
              <a:latin typeface="Georgia" pitchFamily="18" charset="0"/>
              <a:cs typeface="Arial" pitchFamily="34" charset="0"/>
            </a:endParaRPr>
          </a:p>
        </p:txBody>
      </p:sp>
      <p:sp>
        <p:nvSpPr>
          <p:cNvPr id="27" name="TextBox 26"/>
          <p:cNvSpPr txBox="1"/>
          <p:nvPr/>
        </p:nvSpPr>
        <p:spPr>
          <a:xfrm>
            <a:off x="7387102" y="6288243"/>
            <a:ext cx="2016224" cy="242313"/>
          </a:xfrm>
          <a:prstGeom prst="rect">
            <a:avLst/>
          </a:prstGeom>
          <a:noFill/>
        </p:spPr>
        <p:txBody>
          <a:bodyPr wrap="square" lIns="0" tIns="0" rIns="0" bIns="0" rtlCol="0">
            <a:noAutofit/>
          </a:bodyPr>
          <a:lstStyle/>
          <a:p>
            <a:pPr>
              <a:spcAft>
                <a:spcPts val="900"/>
              </a:spcAft>
            </a:pPr>
            <a:r>
              <a:rPr lang="en-GB" sz="1600" dirty="0" smtClean="0">
                <a:solidFill>
                  <a:srgbClr val="968C6D"/>
                </a:solidFill>
                <a:latin typeface="Georgia" pitchFamily="18" charset="0"/>
              </a:rPr>
              <a:t>No excisable goods</a:t>
            </a:r>
            <a:endParaRPr lang="en-GB" sz="1600" dirty="0" smtClean="0">
              <a:solidFill>
                <a:srgbClr val="968C6D"/>
              </a:solidFill>
              <a:latin typeface="Georgia" pitchFamily="18" charset="0"/>
            </a:endParaRPr>
          </a:p>
        </p:txBody>
      </p:sp>
      <p:grpSp>
        <p:nvGrpSpPr>
          <p:cNvPr id="28" name="Group 27"/>
          <p:cNvGrpSpPr/>
          <p:nvPr/>
        </p:nvGrpSpPr>
        <p:grpSpPr>
          <a:xfrm>
            <a:off x="6927963" y="6237965"/>
            <a:ext cx="360000" cy="360000"/>
            <a:chOff x="567081" y="5292799"/>
            <a:chExt cx="360000" cy="360000"/>
          </a:xfrm>
        </p:grpSpPr>
        <p:sp>
          <p:nvSpPr>
            <p:cNvPr id="29" name="Rectangle 28"/>
            <p:cNvSpPr/>
            <p:nvPr/>
          </p:nvSpPr>
          <p:spPr bwMode="ltGray">
            <a:xfrm>
              <a:off x="567081" y="5292799"/>
              <a:ext cx="360000" cy="360000"/>
            </a:xfrm>
            <a:prstGeom prst="rect">
              <a:avLst/>
            </a:prstGeom>
            <a:solidFill>
              <a:srgbClr val="968C6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cxnSp>
          <p:nvCxnSpPr>
            <p:cNvPr id="30" name="Straight Connector 29"/>
            <p:cNvCxnSpPr>
              <a:endCxn id="31" idx="5"/>
            </p:cNvCxnSpPr>
            <p:nvPr/>
          </p:nvCxnSpPr>
          <p:spPr>
            <a:xfrm flipH="1" flipV="1">
              <a:off x="757443" y="5482433"/>
              <a:ext cx="112212" cy="102958"/>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bwMode="ltGray">
            <a:xfrm>
              <a:off x="634531" y="5359521"/>
              <a:ext cx="144000" cy="144000"/>
            </a:xfrm>
            <a:prstGeom prst="ellipse">
              <a:avLst/>
            </a:prstGeom>
            <a:solidFill>
              <a:srgbClr val="968C6D"/>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grpSp>
    </p:spTree>
    <p:extLst>
      <p:ext uri="{BB962C8B-B14F-4D97-AF65-F5344CB8AC3E}">
        <p14:creationId xmlns:p14="http://schemas.microsoft.com/office/powerpoint/2010/main" val="2758490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690" y="639783"/>
            <a:ext cx="10898910" cy="806824"/>
          </a:xfrm>
        </p:spPr>
        <p:txBody>
          <a:bodyPr vert="horz" lIns="0" tIns="0" rIns="0" bIns="0" rtlCol="0" anchor="t" anchorCtr="0">
            <a:noAutofit/>
          </a:bodyPr>
          <a:lstStyle/>
          <a:p>
            <a:r>
              <a:rPr lang="en-GB" sz="2000" dirty="0"/>
              <a:t>Imports of goods – no IOSS</a:t>
            </a:r>
          </a:p>
        </p:txBody>
      </p:sp>
      <p:sp>
        <p:nvSpPr>
          <p:cNvPr id="7" name="Slide Number Placeholder 6"/>
          <p:cNvSpPr>
            <a:spLocks noGrp="1"/>
          </p:cNvSpPr>
          <p:nvPr>
            <p:ph type="sldNum" sz="quarter" idx="4"/>
          </p:nvPr>
        </p:nvSpPr>
        <p:spPr>
          <a:xfrm>
            <a:off x="9384031" y="6371886"/>
            <a:ext cx="2290850" cy="165408"/>
          </a:xfrm>
        </p:spPr>
        <p:txBody>
          <a:bodyPr/>
          <a:lstStyle/>
          <a:p>
            <a:fld id="{FEBD7F86-1881-4698-8703-FB80B0800997}" type="slidenum">
              <a:rPr lang="en-GB" smtClean="0"/>
              <a:pPr/>
              <a:t>11</a:t>
            </a:fld>
            <a:endParaRPr lang="en-GB"/>
          </a:p>
        </p:txBody>
      </p:sp>
      <p:grpSp>
        <p:nvGrpSpPr>
          <p:cNvPr id="4" name="Group 3"/>
          <p:cNvGrpSpPr/>
          <p:nvPr/>
        </p:nvGrpSpPr>
        <p:grpSpPr>
          <a:xfrm>
            <a:off x="1202635" y="1204356"/>
            <a:ext cx="10239538" cy="5357802"/>
            <a:chOff x="373333" y="1912920"/>
            <a:chExt cx="10013927" cy="4802336"/>
          </a:xfrm>
        </p:grpSpPr>
        <p:cxnSp>
          <p:nvCxnSpPr>
            <p:cNvPr id="55" name="Straight Connector 54"/>
            <p:cNvCxnSpPr/>
            <p:nvPr/>
          </p:nvCxnSpPr>
          <p:spPr>
            <a:xfrm>
              <a:off x="373333" y="5272768"/>
              <a:ext cx="2847975" cy="0"/>
            </a:xfrm>
            <a:prstGeom prst="line">
              <a:avLst/>
            </a:prstGeom>
            <a:noFill/>
            <a:ln w="165100" cap="flat" cmpd="sng" algn="ctr">
              <a:solidFill>
                <a:srgbClr val="EB8C00"/>
              </a:solidFill>
              <a:prstDash val="solid"/>
            </a:ln>
            <a:effectLst/>
          </p:spPr>
        </p:cxnSp>
        <p:sp>
          <p:nvSpPr>
            <p:cNvPr id="56" name="Arc 55"/>
            <p:cNvSpPr/>
            <p:nvPr/>
          </p:nvSpPr>
          <p:spPr>
            <a:xfrm rot="5400000">
              <a:off x="2793234" y="4465614"/>
              <a:ext cx="808953" cy="808953"/>
            </a:xfrm>
            <a:prstGeom prst="arc">
              <a:avLst/>
            </a:prstGeom>
            <a:noFill/>
            <a:ln w="165100" cap="flat" cmpd="sng" algn="ctr">
              <a:solidFill>
                <a:srgbClr val="EB8C00"/>
              </a:solidFill>
              <a:prstDash val="solid"/>
            </a:ln>
            <a:effectLst/>
          </p:spPr>
          <p:txBody>
            <a:bodyPr rtlCol="0" anchor="ctr"/>
            <a:lstStyle/>
            <a:p>
              <a:pPr algn="ctr" defTabSz="783707">
                <a:defRPr/>
              </a:pPr>
              <a:endParaRPr lang="en-GB" sz="816" kern="0" dirty="0">
                <a:solidFill>
                  <a:srgbClr val="000000"/>
                </a:solidFill>
                <a:latin typeface="Arial"/>
              </a:endParaRPr>
            </a:p>
          </p:txBody>
        </p:sp>
        <p:cxnSp>
          <p:nvCxnSpPr>
            <p:cNvPr id="57" name="Straight Connector 56"/>
            <p:cNvCxnSpPr/>
            <p:nvPr/>
          </p:nvCxnSpPr>
          <p:spPr>
            <a:xfrm>
              <a:off x="3602188" y="3595163"/>
              <a:ext cx="0" cy="1285200"/>
            </a:xfrm>
            <a:prstGeom prst="line">
              <a:avLst/>
            </a:prstGeom>
            <a:noFill/>
            <a:ln w="165100" cap="flat" cmpd="sng" algn="ctr">
              <a:solidFill>
                <a:schemeClr val="accent4">
                  <a:lumMod val="75000"/>
                </a:schemeClr>
              </a:solidFill>
              <a:prstDash val="solid"/>
            </a:ln>
            <a:effectLst/>
          </p:spPr>
        </p:cxnSp>
        <p:sp>
          <p:nvSpPr>
            <p:cNvPr id="58" name="Arc 57"/>
            <p:cNvSpPr/>
            <p:nvPr/>
          </p:nvSpPr>
          <p:spPr>
            <a:xfrm rot="16200000">
              <a:off x="3602188" y="2401559"/>
              <a:ext cx="2395878" cy="2395878"/>
            </a:xfrm>
            <a:prstGeom prst="arc">
              <a:avLst>
                <a:gd name="adj1" fmla="val 16200000"/>
                <a:gd name="adj2" fmla="val 87034"/>
              </a:avLst>
            </a:prstGeom>
            <a:noFill/>
            <a:ln w="165100" cap="flat" cmpd="sng" algn="ctr">
              <a:solidFill>
                <a:schemeClr val="accent4">
                  <a:lumMod val="75000"/>
                </a:schemeClr>
              </a:solidFill>
              <a:prstDash val="solid"/>
            </a:ln>
            <a:effectLst/>
          </p:spPr>
          <p:txBody>
            <a:bodyPr rtlCol="0" anchor="ctr"/>
            <a:lstStyle/>
            <a:p>
              <a:pPr algn="ctr" defTabSz="783707">
                <a:defRPr/>
              </a:pPr>
              <a:endParaRPr lang="en-GB" sz="816" kern="0" dirty="0">
                <a:solidFill>
                  <a:srgbClr val="000000"/>
                </a:solidFill>
                <a:latin typeface="Arial"/>
              </a:endParaRPr>
            </a:p>
          </p:txBody>
        </p:sp>
        <p:sp>
          <p:nvSpPr>
            <p:cNvPr id="59" name="Arc 58"/>
            <p:cNvSpPr/>
            <p:nvPr/>
          </p:nvSpPr>
          <p:spPr>
            <a:xfrm>
              <a:off x="3602188" y="2401559"/>
              <a:ext cx="2395878" cy="2395878"/>
            </a:xfrm>
            <a:prstGeom prst="arc">
              <a:avLst/>
            </a:prstGeom>
            <a:noFill/>
            <a:ln w="165100" cap="flat" cmpd="sng" algn="ctr">
              <a:solidFill>
                <a:schemeClr val="accent4">
                  <a:lumMod val="75000"/>
                </a:schemeClr>
              </a:solidFill>
              <a:prstDash val="solid"/>
            </a:ln>
            <a:effectLst/>
          </p:spPr>
          <p:txBody>
            <a:bodyPr rtlCol="0" anchor="ctr"/>
            <a:lstStyle/>
            <a:p>
              <a:pPr algn="ctr" defTabSz="783707">
                <a:defRPr/>
              </a:pPr>
              <a:endParaRPr lang="en-GB" sz="816" kern="0" dirty="0">
                <a:solidFill>
                  <a:srgbClr val="000000"/>
                </a:solidFill>
                <a:latin typeface="Arial"/>
              </a:endParaRPr>
            </a:p>
          </p:txBody>
        </p:sp>
        <p:cxnSp>
          <p:nvCxnSpPr>
            <p:cNvPr id="60" name="Straight Connector 59"/>
            <p:cNvCxnSpPr/>
            <p:nvPr/>
          </p:nvCxnSpPr>
          <p:spPr>
            <a:xfrm flipH="1">
              <a:off x="5988541" y="3582972"/>
              <a:ext cx="9526" cy="1075647"/>
            </a:xfrm>
            <a:prstGeom prst="line">
              <a:avLst/>
            </a:prstGeom>
            <a:noFill/>
            <a:ln w="165100" cap="flat" cmpd="sng" algn="ctr">
              <a:solidFill>
                <a:schemeClr val="accent4">
                  <a:lumMod val="75000"/>
                </a:schemeClr>
              </a:solidFill>
              <a:prstDash val="solid"/>
            </a:ln>
            <a:effectLst/>
          </p:spPr>
        </p:cxnSp>
        <p:sp>
          <p:nvSpPr>
            <p:cNvPr id="61" name="Arc 60"/>
            <p:cNvSpPr/>
            <p:nvPr/>
          </p:nvSpPr>
          <p:spPr>
            <a:xfrm rot="10800000">
              <a:off x="5988541" y="4241141"/>
              <a:ext cx="808953" cy="808953"/>
            </a:xfrm>
            <a:prstGeom prst="arc">
              <a:avLst/>
            </a:prstGeom>
            <a:noFill/>
            <a:ln w="165100" cap="flat" cmpd="sng" algn="ctr">
              <a:solidFill>
                <a:srgbClr val="D62E1C"/>
              </a:solidFill>
              <a:prstDash val="solid"/>
            </a:ln>
            <a:effectLst/>
          </p:spPr>
          <p:txBody>
            <a:bodyPr rtlCol="0" anchor="ctr"/>
            <a:lstStyle/>
            <a:p>
              <a:pPr algn="ctr" defTabSz="783707">
                <a:defRPr/>
              </a:pPr>
              <a:endParaRPr lang="en-GB" sz="816" kern="0" dirty="0">
                <a:solidFill>
                  <a:srgbClr val="000000"/>
                </a:solidFill>
                <a:latin typeface="Arial"/>
              </a:endParaRPr>
            </a:p>
          </p:txBody>
        </p:sp>
        <p:sp>
          <p:nvSpPr>
            <p:cNvPr id="64" name="Arc 63"/>
            <p:cNvSpPr/>
            <p:nvPr/>
          </p:nvSpPr>
          <p:spPr>
            <a:xfrm>
              <a:off x="6808543" y="5051403"/>
              <a:ext cx="557547" cy="557547"/>
            </a:xfrm>
            <a:prstGeom prst="arc">
              <a:avLst>
                <a:gd name="adj1" fmla="val 16200000"/>
                <a:gd name="adj2" fmla="val 229608"/>
              </a:avLst>
            </a:prstGeom>
            <a:noFill/>
            <a:ln w="165100" cap="flat" cmpd="sng" algn="ctr">
              <a:solidFill>
                <a:schemeClr val="accent4">
                  <a:lumMod val="75000"/>
                </a:schemeClr>
              </a:solidFill>
              <a:prstDash val="solid"/>
            </a:ln>
            <a:effectLst/>
          </p:spPr>
          <p:txBody>
            <a:bodyPr rtlCol="0" anchor="ctr"/>
            <a:lstStyle/>
            <a:p>
              <a:pPr algn="ctr" defTabSz="783707">
                <a:defRPr/>
              </a:pPr>
              <a:endParaRPr lang="en-GB" sz="816" kern="0" dirty="0">
                <a:solidFill>
                  <a:srgbClr val="000000"/>
                </a:solidFill>
                <a:latin typeface="Arial"/>
              </a:endParaRPr>
            </a:p>
          </p:txBody>
        </p:sp>
        <p:cxnSp>
          <p:nvCxnSpPr>
            <p:cNvPr id="67" name="Straight Connector 66"/>
            <p:cNvCxnSpPr/>
            <p:nvPr/>
          </p:nvCxnSpPr>
          <p:spPr>
            <a:xfrm flipV="1">
              <a:off x="6375878" y="5050094"/>
              <a:ext cx="730728" cy="1"/>
            </a:xfrm>
            <a:prstGeom prst="line">
              <a:avLst/>
            </a:prstGeom>
            <a:noFill/>
            <a:ln w="165100" cap="flat" cmpd="sng" algn="ctr">
              <a:solidFill>
                <a:srgbClr val="D62E1C"/>
              </a:solidFill>
              <a:prstDash val="solid"/>
            </a:ln>
            <a:effectLst/>
          </p:spPr>
        </p:cxnSp>
        <p:cxnSp>
          <p:nvCxnSpPr>
            <p:cNvPr id="70" name="Straight Connector 69"/>
            <p:cNvCxnSpPr/>
            <p:nvPr/>
          </p:nvCxnSpPr>
          <p:spPr>
            <a:xfrm flipH="1">
              <a:off x="7355039" y="5322241"/>
              <a:ext cx="9530" cy="481419"/>
            </a:xfrm>
            <a:prstGeom prst="line">
              <a:avLst/>
            </a:prstGeom>
            <a:noFill/>
            <a:ln w="165100" cap="flat" cmpd="sng" algn="ctr">
              <a:solidFill>
                <a:schemeClr val="accent3"/>
              </a:solidFill>
              <a:prstDash val="solid"/>
            </a:ln>
            <a:effectLst/>
          </p:spPr>
        </p:cxnSp>
        <p:grpSp>
          <p:nvGrpSpPr>
            <p:cNvPr id="73" name="Group 72"/>
            <p:cNvGrpSpPr/>
            <p:nvPr/>
          </p:nvGrpSpPr>
          <p:grpSpPr>
            <a:xfrm rot="10800000">
              <a:off x="7355039" y="5217416"/>
              <a:ext cx="1155153" cy="1155153"/>
              <a:chOff x="3233397" y="4638675"/>
              <a:chExt cx="2395878" cy="2395878"/>
            </a:xfrm>
          </p:grpSpPr>
          <p:sp>
            <p:nvSpPr>
              <p:cNvPr id="87" name="Arc 86"/>
              <p:cNvSpPr/>
              <p:nvPr/>
            </p:nvSpPr>
            <p:spPr>
              <a:xfrm rot="16200000">
                <a:off x="3233397" y="4638675"/>
                <a:ext cx="2395878" cy="2395878"/>
              </a:xfrm>
              <a:prstGeom prst="arc">
                <a:avLst/>
              </a:prstGeom>
              <a:noFill/>
              <a:ln w="165100" cap="flat" cmpd="sng" algn="ctr">
                <a:solidFill>
                  <a:srgbClr val="821A1A"/>
                </a:solidFill>
                <a:prstDash val="solid"/>
              </a:ln>
              <a:effectLst/>
            </p:spPr>
            <p:txBody>
              <a:bodyPr rtlCol="0" anchor="ctr"/>
              <a:lstStyle/>
              <a:p>
                <a:pPr algn="ctr" defTabSz="783707">
                  <a:defRPr/>
                </a:pPr>
                <a:endParaRPr lang="en-GB" sz="816" kern="0" dirty="0">
                  <a:solidFill>
                    <a:srgbClr val="000000"/>
                  </a:solidFill>
                  <a:latin typeface="Arial"/>
                </a:endParaRPr>
              </a:p>
            </p:txBody>
          </p:sp>
          <p:sp>
            <p:nvSpPr>
              <p:cNvPr id="89" name="Arc 88"/>
              <p:cNvSpPr/>
              <p:nvPr/>
            </p:nvSpPr>
            <p:spPr>
              <a:xfrm>
                <a:off x="3233397" y="4638675"/>
                <a:ext cx="2395878" cy="2395878"/>
              </a:xfrm>
              <a:prstGeom prst="arc">
                <a:avLst>
                  <a:gd name="adj1" fmla="val 16071089"/>
                  <a:gd name="adj2" fmla="val 0"/>
                </a:avLst>
              </a:prstGeom>
              <a:noFill/>
              <a:ln w="165100" cap="flat" cmpd="sng" algn="ctr">
                <a:solidFill>
                  <a:schemeClr val="accent3"/>
                </a:solidFill>
                <a:prstDash val="solid"/>
              </a:ln>
              <a:effectLst/>
            </p:spPr>
            <p:txBody>
              <a:bodyPr rtlCol="0" anchor="ctr"/>
              <a:lstStyle/>
              <a:p>
                <a:pPr algn="ctr" defTabSz="783707">
                  <a:defRPr/>
                </a:pPr>
                <a:endParaRPr lang="en-GB" sz="816" kern="0" dirty="0">
                  <a:solidFill>
                    <a:srgbClr val="000000"/>
                  </a:solidFill>
                  <a:latin typeface="Arial"/>
                </a:endParaRPr>
              </a:p>
            </p:txBody>
          </p:sp>
        </p:grpSp>
        <p:cxnSp>
          <p:nvCxnSpPr>
            <p:cNvPr id="76" name="Straight Connector 75"/>
            <p:cNvCxnSpPr/>
            <p:nvPr/>
          </p:nvCxnSpPr>
          <p:spPr>
            <a:xfrm>
              <a:off x="8510193" y="3331000"/>
              <a:ext cx="0" cy="2472661"/>
            </a:xfrm>
            <a:prstGeom prst="line">
              <a:avLst/>
            </a:prstGeom>
            <a:noFill/>
            <a:ln w="165100" cap="flat" cmpd="sng" algn="ctr">
              <a:solidFill>
                <a:schemeClr val="accent3"/>
              </a:solidFill>
              <a:prstDash val="solid"/>
            </a:ln>
            <a:effectLst/>
          </p:spPr>
        </p:cxnSp>
        <p:grpSp>
          <p:nvGrpSpPr>
            <p:cNvPr id="77" name="Group 76"/>
            <p:cNvGrpSpPr/>
            <p:nvPr/>
          </p:nvGrpSpPr>
          <p:grpSpPr>
            <a:xfrm>
              <a:off x="8510193" y="2801278"/>
              <a:ext cx="1068114" cy="1068114"/>
              <a:chOff x="3233397" y="4638675"/>
              <a:chExt cx="2395878" cy="2395878"/>
            </a:xfrm>
          </p:grpSpPr>
          <p:sp>
            <p:nvSpPr>
              <p:cNvPr id="84" name="Arc 83"/>
              <p:cNvSpPr/>
              <p:nvPr/>
            </p:nvSpPr>
            <p:spPr>
              <a:xfrm rot="16200000">
                <a:off x="3233397" y="4638675"/>
                <a:ext cx="2395878" cy="2395878"/>
              </a:xfrm>
              <a:prstGeom prst="arc">
                <a:avLst>
                  <a:gd name="adj1" fmla="val 16200000"/>
                  <a:gd name="adj2" fmla="val 165900"/>
                </a:avLst>
              </a:prstGeom>
              <a:noFill/>
              <a:ln w="165100" cap="flat" cmpd="sng" algn="ctr">
                <a:solidFill>
                  <a:schemeClr val="accent3"/>
                </a:solidFill>
                <a:prstDash val="solid"/>
              </a:ln>
              <a:effectLst/>
            </p:spPr>
            <p:txBody>
              <a:bodyPr rtlCol="0" anchor="ctr"/>
              <a:lstStyle/>
              <a:p>
                <a:pPr algn="ctr" defTabSz="783707">
                  <a:defRPr/>
                </a:pPr>
                <a:endParaRPr lang="en-GB" sz="816" kern="0" dirty="0">
                  <a:solidFill>
                    <a:srgbClr val="000000"/>
                  </a:solidFill>
                  <a:latin typeface="Arial"/>
                </a:endParaRPr>
              </a:p>
            </p:txBody>
          </p:sp>
          <p:sp>
            <p:nvSpPr>
              <p:cNvPr id="86" name="Arc 85"/>
              <p:cNvSpPr/>
              <p:nvPr/>
            </p:nvSpPr>
            <p:spPr>
              <a:xfrm>
                <a:off x="3233397" y="4638675"/>
                <a:ext cx="2395878" cy="2395878"/>
              </a:xfrm>
              <a:prstGeom prst="arc">
                <a:avLst/>
              </a:prstGeom>
              <a:noFill/>
              <a:ln w="165100" cap="flat" cmpd="sng" algn="ctr">
                <a:solidFill>
                  <a:schemeClr val="accent3"/>
                </a:solidFill>
                <a:prstDash val="solid"/>
              </a:ln>
              <a:effectLst/>
            </p:spPr>
            <p:txBody>
              <a:bodyPr rtlCol="0" anchor="ctr"/>
              <a:lstStyle/>
              <a:p>
                <a:pPr algn="ctr" defTabSz="783707">
                  <a:defRPr/>
                </a:pPr>
                <a:endParaRPr lang="en-GB" sz="816" kern="0" dirty="0">
                  <a:solidFill>
                    <a:srgbClr val="000000"/>
                  </a:solidFill>
                  <a:latin typeface="Arial"/>
                </a:endParaRPr>
              </a:p>
            </p:txBody>
          </p:sp>
        </p:grpSp>
        <p:cxnSp>
          <p:nvCxnSpPr>
            <p:cNvPr id="80" name="Straight Connector 79"/>
            <p:cNvCxnSpPr/>
            <p:nvPr/>
          </p:nvCxnSpPr>
          <p:spPr>
            <a:xfrm>
              <a:off x="9578307" y="3322333"/>
              <a:ext cx="0" cy="724831"/>
            </a:xfrm>
            <a:prstGeom prst="line">
              <a:avLst/>
            </a:prstGeom>
            <a:noFill/>
            <a:ln w="165100" cap="flat" cmpd="sng" algn="ctr">
              <a:solidFill>
                <a:schemeClr val="accent3"/>
              </a:solidFill>
              <a:prstDash val="solid"/>
            </a:ln>
            <a:effectLst/>
          </p:spPr>
        </p:cxnSp>
        <p:sp>
          <p:nvSpPr>
            <p:cNvPr id="81" name="Arc 80"/>
            <p:cNvSpPr/>
            <p:nvPr/>
          </p:nvSpPr>
          <p:spPr>
            <a:xfrm rot="10800000">
              <a:off x="9578307" y="3589129"/>
              <a:ext cx="808953" cy="808953"/>
            </a:xfrm>
            <a:prstGeom prst="arc">
              <a:avLst/>
            </a:prstGeom>
            <a:noFill/>
            <a:ln w="165100" cap="flat" cmpd="sng" algn="ctr">
              <a:solidFill>
                <a:schemeClr val="accent3"/>
              </a:solidFill>
              <a:prstDash val="solid"/>
            </a:ln>
            <a:effectLst/>
          </p:spPr>
          <p:txBody>
            <a:bodyPr rtlCol="0" anchor="ctr"/>
            <a:lstStyle/>
            <a:p>
              <a:pPr algn="ctr" defTabSz="783707">
                <a:defRPr/>
              </a:pPr>
              <a:endParaRPr lang="en-GB" sz="816" kern="0" dirty="0">
                <a:solidFill>
                  <a:srgbClr val="000000"/>
                </a:solidFill>
                <a:latin typeface="Arial"/>
              </a:endParaRPr>
            </a:p>
          </p:txBody>
        </p:sp>
        <p:grpSp>
          <p:nvGrpSpPr>
            <p:cNvPr id="91" name="Group 90"/>
            <p:cNvGrpSpPr/>
            <p:nvPr/>
          </p:nvGrpSpPr>
          <p:grpSpPr>
            <a:xfrm>
              <a:off x="1098228" y="4389414"/>
              <a:ext cx="1113716" cy="510698"/>
              <a:chOff x="1553284" y="3480436"/>
              <a:chExt cx="1113716" cy="510698"/>
            </a:xfrm>
            <a:solidFill>
              <a:srgbClr val="EB8C00"/>
            </a:solidFill>
          </p:grpSpPr>
          <p:sp>
            <p:nvSpPr>
              <p:cNvPr id="92" name="Rectangle 91"/>
              <p:cNvSpPr/>
              <p:nvPr/>
            </p:nvSpPr>
            <p:spPr>
              <a:xfrm>
                <a:off x="1695450" y="3480436"/>
                <a:ext cx="971550" cy="474699"/>
              </a:xfrm>
              <a:prstGeom prst="rect">
                <a:avLst/>
              </a:prstGeom>
              <a:grpFill/>
              <a:ln w="6350">
                <a:noFill/>
              </a:ln>
            </p:spPr>
            <p:txBody>
              <a:bodyPr vert="horz" wrap="square" lIns="82935" tIns="41468" rIns="82935" bIns="41468" rtlCol="0" anchor="t">
                <a:noAutofit/>
              </a:bodyPr>
              <a:lstStyle/>
              <a:p>
                <a:pPr defTabSz="783707">
                  <a:defRPr/>
                </a:pPr>
                <a:r>
                  <a:rPr lang="en-GB" b="1" i="1" kern="0" dirty="0" smtClean="0">
                    <a:solidFill>
                      <a:srgbClr val="FFFFFF"/>
                    </a:solidFill>
                    <a:latin typeface="Georgia"/>
                  </a:rPr>
                  <a:t>Then</a:t>
                </a:r>
                <a:endParaRPr lang="en-GB" b="1" i="1" kern="0" dirty="0">
                  <a:solidFill>
                    <a:srgbClr val="FFFFFF"/>
                  </a:solidFill>
                  <a:latin typeface="Georgia"/>
                </a:endParaRPr>
              </a:p>
            </p:txBody>
          </p:sp>
          <p:sp>
            <p:nvSpPr>
              <p:cNvPr id="94" name="Rectangle 93"/>
              <p:cNvSpPr/>
              <p:nvPr/>
            </p:nvSpPr>
            <p:spPr>
              <a:xfrm>
                <a:off x="1553284" y="3955134"/>
                <a:ext cx="144000" cy="36000"/>
              </a:xfrm>
              <a:prstGeom prst="rect">
                <a:avLst/>
              </a:prstGeom>
              <a:grpFill/>
              <a:ln w="6350">
                <a:noFill/>
              </a:ln>
            </p:spPr>
            <p:txBody>
              <a:bodyPr vert="horz" wrap="square" lIns="82935" tIns="41468" rIns="82935" bIns="41468" rtlCol="0" anchor="ctr">
                <a:noAutofit/>
              </a:bodyPr>
              <a:lstStyle/>
              <a:p>
                <a:pPr algn="ctr" defTabSz="783707">
                  <a:defRPr/>
                </a:pPr>
                <a:endParaRPr lang="en-GB" sz="907" kern="0" dirty="0">
                  <a:solidFill>
                    <a:srgbClr val="000000"/>
                  </a:solidFill>
                </a:endParaRPr>
              </a:p>
            </p:txBody>
          </p:sp>
        </p:grpSp>
        <p:sp>
          <p:nvSpPr>
            <p:cNvPr id="97" name="Rectangle 96"/>
            <p:cNvSpPr/>
            <p:nvPr/>
          </p:nvSpPr>
          <p:spPr>
            <a:xfrm>
              <a:off x="6961065" y="2194408"/>
              <a:ext cx="971550" cy="690931"/>
            </a:xfrm>
            <a:prstGeom prst="rect">
              <a:avLst/>
            </a:prstGeom>
            <a:solidFill>
              <a:schemeClr val="accent4">
                <a:lumMod val="75000"/>
              </a:schemeClr>
            </a:solidFill>
            <a:ln w="6350">
              <a:noFill/>
            </a:ln>
          </p:spPr>
          <p:txBody>
            <a:bodyPr vert="horz" wrap="square" lIns="82935" tIns="41468" rIns="82935" bIns="41468" rtlCol="0" anchor="t">
              <a:noAutofit/>
            </a:bodyPr>
            <a:lstStyle/>
            <a:p>
              <a:pPr defTabSz="783707">
                <a:defRPr/>
              </a:pPr>
              <a:r>
                <a:rPr lang="en-GB" b="1" i="1" kern="0" dirty="0" smtClean="0">
                  <a:solidFill>
                    <a:srgbClr val="FFFFFF"/>
                  </a:solidFill>
                  <a:latin typeface="Georgia"/>
                </a:rPr>
                <a:t>Then</a:t>
              </a:r>
              <a:endParaRPr lang="en-GB" b="1" i="1" kern="0" dirty="0">
                <a:solidFill>
                  <a:srgbClr val="FFFFFF"/>
                </a:solidFill>
                <a:latin typeface="Georgia"/>
              </a:endParaRPr>
            </a:p>
          </p:txBody>
        </p:sp>
        <p:grpSp>
          <p:nvGrpSpPr>
            <p:cNvPr id="101" name="Group 100"/>
            <p:cNvGrpSpPr/>
            <p:nvPr/>
          </p:nvGrpSpPr>
          <p:grpSpPr>
            <a:xfrm>
              <a:off x="5930785" y="5724850"/>
              <a:ext cx="1109251" cy="851359"/>
              <a:chOff x="1557749" y="3480436"/>
              <a:chExt cx="1109251" cy="490830"/>
            </a:xfrm>
            <a:solidFill>
              <a:schemeClr val="accent3"/>
            </a:solidFill>
          </p:grpSpPr>
          <p:sp>
            <p:nvSpPr>
              <p:cNvPr id="102" name="Rectangle 101"/>
              <p:cNvSpPr/>
              <p:nvPr/>
            </p:nvSpPr>
            <p:spPr>
              <a:xfrm>
                <a:off x="1695450" y="3480436"/>
                <a:ext cx="971550" cy="474699"/>
              </a:xfrm>
              <a:prstGeom prst="rect">
                <a:avLst/>
              </a:prstGeom>
              <a:grpFill/>
              <a:ln w="6350">
                <a:noFill/>
              </a:ln>
            </p:spPr>
            <p:txBody>
              <a:bodyPr vert="horz" wrap="square" lIns="82935" tIns="41468" rIns="82935" bIns="41468" rtlCol="0" anchor="t">
                <a:noAutofit/>
              </a:bodyPr>
              <a:lstStyle/>
              <a:p>
                <a:pPr defTabSz="783707">
                  <a:defRPr/>
                </a:pPr>
                <a:r>
                  <a:rPr lang="en-GB" b="1" i="1" kern="0" dirty="0" smtClean="0">
                    <a:solidFill>
                      <a:srgbClr val="FFFFFF"/>
                    </a:solidFill>
                    <a:latin typeface="Georgia"/>
                  </a:rPr>
                  <a:t>Then</a:t>
                </a:r>
                <a:endParaRPr lang="en-GB" b="1" i="1" kern="0" dirty="0">
                  <a:solidFill>
                    <a:srgbClr val="FFFFFF"/>
                  </a:solidFill>
                  <a:latin typeface="Georgia"/>
                </a:endParaRPr>
              </a:p>
            </p:txBody>
          </p:sp>
          <p:sp>
            <p:nvSpPr>
              <p:cNvPr id="105" name="Rectangle 104"/>
              <p:cNvSpPr/>
              <p:nvPr/>
            </p:nvSpPr>
            <p:spPr>
              <a:xfrm>
                <a:off x="1557749" y="3950511"/>
                <a:ext cx="144000" cy="20755"/>
              </a:xfrm>
              <a:prstGeom prst="rect">
                <a:avLst/>
              </a:prstGeom>
              <a:grpFill/>
              <a:ln w="6350">
                <a:noFill/>
              </a:ln>
            </p:spPr>
            <p:txBody>
              <a:bodyPr vert="horz" wrap="square" lIns="82935" tIns="41468" rIns="82935" bIns="41468" rtlCol="0" anchor="ctr">
                <a:noAutofit/>
              </a:bodyPr>
              <a:lstStyle/>
              <a:p>
                <a:pPr algn="ctr" defTabSz="783707">
                  <a:defRPr/>
                </a:pPr>
                <a:endParaRPr lang="en-GB" sz="907" kern="0" dirty="0">
                  <a:solidFill>
                    <a:srgbClr val="000000"/>
                  </a:solidFill>
                </a:endParaRPr>
              </a:p>
            </p:txBody>
          </p:sp>
        </p:grpSp>
        <p:grpSp>
          <p:nvGrpSpPr>
            <p:cNvPr id="106" name="Group 105"/>
            <p:cNvGrpSpPr/>
            <p:nvPr/>
          </p:nvGrpSpPr>
          <p:grpSpPr>
            <a:xfrm>
              <a:off x="606730" y="5003848"/>
              <a:ext cx="1515755" cy="1711408"/>
              <a:chOff x="382215" y="4134975"/>
              <a:chExt cx="1515755" cy="1711408"/>
            </a:xfrm>
          </p:grpSpPr>
          <p:grpSp>
            <p:nvGrpSpPr>
              <p:cNvPr id="107" name="Group 106"/>
              <p:cNvGrpSpPr/>
              <p:nvPr/>
            </p:nvGrpSpPr>
            <p:grpSpPr>
              <a:xfrm>
                <a:off x="449190" y="4134975"/>
                <a:ext cx="90000" cy="134400"/>
                <a:chOff x="5123470" y="3581195"/>
                <a:chExt cx="90000" cy="134400"/>
              </a:xfrm>
            </p:grpSpPr>
            <p:sp>
              <p:nvSpPr>
                <p:cNvPr id="111" name="Freeform 110"/>
                <p:cNvSpPr/>
                <p:nvPr/>
              </p:nvSpPr>
              <p:spPr>
                <a:xfrm>
                  <a:off x="5144946" y="3645021"/>
                  <a:ext cx="42958" cy="70574"/>
                </a:xfrm>
                <a:custGeom>
                  <a:avLst/>
                  <a:gdLst>
                    <a:gd name="connsiteX0" fmla="*/ 18410 w 42958"/>
                    <a:gd name="connsiteY0" fmla="*/ 70574 h 70574"/>
                    <a:gd name="connsiteX1" fmla="*/ 0 w 42958"/>
                    <a:gd name="connsiteY1" fmla="*/ 12273 h 70574"/>
                    <a:gd name="connsiteX2" fmla="*/ 21479 w 42958"/>
                    <a:gd name="connsiteY2" fmla="*/ 0 h 70574"/>
                    <a:gd name="connsiteX3" fmla="*/ 42958 w 42958"/>
                    <a:gd name="connsiteY3" fmla="*/ 18410 h 70574"/>
                    <a:gd name="connsiteX4" fmla="*/ 18410 w 42958"/>
                    <a:gd name="connsiteY4" fmla="*/ 70574 h 7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58" h="70574">
                      <a:moveTo>
                        <a:pt x="18410" y="70574"/>
                      </a:moveTo>
                      <a:lnTo>
                        <a:pt x="0" y="12273"/>
                      </a:lnTo>
                      <a:lnTo>
                        <a:pt x="21479" y="0"/>
                      </a:lnTo>
                      <a:lnTo>
                        <a:pt x="42958" y="18410"/>
                      </a:lnTo>
                      <a:lnTo>
                        <a:pt x="18410" y="70574"/>
                      </a:lnTo>
                      <a:close/>
                    </a:path>
                  </a:pathLst>
                </a:custGeom>
                <a:solidFill>
                  <a:srgbClr val="EB8C00"/>
                </a:solidFill>
                <a:ln w="6350">
                  <a:noFill/>
                </a:ln>
              </p:spPr>
              <p:txBody>
                <a:bodyPr vert="horz" wrap="square" lIns="82935" tIns="41468" rIns="82935" bIns="41468" rtlCol="0" anchor="ctr">
                  <a:noAutofit/>
                </a:bodyPr>
                <a:lstStyle/>
                <a:p>
                  <a:pPr algn="ctr" defTabSz="783707">
                    <a:defRPr/>
                  </a:pPr>
                  <a:endParaRPr lang="en-GB" sz="816" kern="0" dirty="0">
                    <a:solidFill>
                      <a:srgbClr val="EB8C00"/>
                    </a:solidFill>
                  </a:endParaRPr>
                </a:p>
              </p:txBody>
            </p:sp>
            <p:sp>
              <p:nvSpPr>
                <p:cNvPr id="112" name="Oval 111"/>
                <p:cNvSpPr/>
                <p:nvPr/>
              </p:nvSpPr>
              <p:spPr>
                <a:xfrm>
                  <a:off x="5123470" y="3581195"/>
                  <a:ext cx="90000" cy="90000"/>
                </a:xfrm>
                <a:prstGeom prst="ellipse">
                  <a:avLst/>
                </a:prstGeom>
                <a:solidFill>
                  <a:srgbClr val="EB8C00"/>
                </a:solidFill>
                <a:ln w="6350">
                  <a:noFill/>
                </a:ln>
              </p:spPr>
              <p:txBody>
                <a:bodyPr vert="horz" wrap="square" lIns="82935" tIns="41468" rIns="82935" bIns="41468" rtlCol="0" anchor="ctr">
                  <a:noAutofit/>
                </a:bodyPr>
                <a:lstStyle/>
                <a:p>
                  <a:pPr algn="ctr" defTabSz="783707">
                    <a:defRPr/>
                  </a:pPr>
                  <a:endParaRPr lang="en-GB" sz="816" kern="0" dirty="0">
                    <a:solidFill>
                      <a:srgbClr val="EB8C00"/>
                    </a:solidFill>
                  </a:endParaRPr>
                </a:p>
              </p:txBody>
            </p:sp>
            <p:sp>
              <p:nvSpPr>
                <p:cNvPr id="115" name="Oval 114"/>
                <p:cNvSpPr/>
                <p:nvPr/>
              </p:nvSpPr>
              <p:spPr>
                <a:xfrm flipV="1">
                  <a:off x="5159470" y="3617195"/>
                  <a:ext cx="18000" cy="18000"/>
                </a:xfrm>
                <a:prstGeom prst="ellipse">
                  <a:avLst/>
                </a:prstGeom>
                <a:solidFill>
                  <a:srgbClr val="FFFFFF"/>
                </a:solidFill>
                <a:ln w="6350">
                  <a:noFill/>
                </a:ln>
              </p:spPr>
              <p:txBody>
                <a:bodyPr vert="horz" wrap="square" lIns="82935" tIns="41468" rIns="82935" bIns="41468" rtlCol="0" anchor="ctr">
                  <a:noAutofit/>
                </a:bodyPr>
                <a:lstStyle/>
                <a:p>
                  <a:pPr algn="ctr" defTabSz="783707">
                    <a:defRPr/>
                  </a:pPr>
                  <a:endParaRPr lang="en-GB" sz="816" kern="0" dirty="0">
                    <a:solidFill>
                      <a:srgbClr val="EB8C00"/>
                    </a:solidFill>
                  </a:endParaRPr>
                </a:p>
              </p:txBody>
            </p:sp>
          </p:grpSp>
          <p:sp>
            <p:nvSpPr>
              <p:cNvPr id="110" name="Rectangle 109"/>
              <p:cNvSpPr/>
              <p:nvPr/>
            </p:nvSpPr>
            <p:spPr>
              <a:xfrm>
                <a:off x="382215" y="4281170"/>
                <a:ext cx="1515755" cy="1565213"/>
              </a:xfrm>
              <a:prstGeom prst="rect">
                <a:avLst/>
              </a:prstGeom>
              <a:solidFill>
                <a:srgbClr val="FFFFFF">
                  <a:alpha val="80000"/>
                </a:srgbClr>
              </a:solidFill>
              <a:ln w="6350">
                <a:noFill/>
              </a:ln>
            </p:spPr>
            <p:txBody>
              <a:bodyPr vert="horz" wrap="square" lIns="82935" tIns="42447" rIns="82935" bIns="42447" rtlCol="0" anchor="t">
                <a:noAutofit/>
              </a:bodyPr>
              <a:lstStyle/>
              <a:p>
                <a:pPr defTabSz="783707">
                  <a:defRPr/>
                </a:pPr>
                <a:r>
                  <a:rPr lang="en-GB" b="1" i="1" kern="0" dirty="0" smtClean="0">
                    <a:solidFill>
                      <a:srgbClr val="EB8C00"/>
                    </a:solidFill>
                    <a:latin typeface="Georgia"/>
                  </a:rPr>
                  <a:t>1</a:t>
                </a:r>
              </a:p>
              <a:p>
                <a:pPr defTabSz="783707">
                  <a:defRPr/>
                </a:pPr>
                <a:r>
                  <a:rPr lang="en-GB" kern="0" dirty="0" smtClean="0">
                    <a:solidFill>
                      <a:srgbClr val="EB8C00"/>
                    </a:solidFill>
                    <a:latin typeface="Georgia"/>
                  </a:rPr>
                  <a:t>All imports are taxable</a:t>
                </a:r>
                <a:endParaRPr lang="en-GB" kern="0" dirty="0">
                  <a:solidFill>
                    <a:srgbClr val="EB8C00"/>
                  </a:solidFill>
                  <a:latin typeface="Georgia"/>
                </a:endParaRPr>
              </a:p>
            </p:txBody>
          </p:sp>
        </p:grpSp>
        <p:grpSp>
          <p:nvGrpSpPr>
            <p:cNvPr id="116" name="Group 115"/>
            <p:cNvGrpSpPr/>
            <p:nvPr/>
          </p:nvGrpSpPr>
          <p:grpSpPr>
            <a:xfrm>
              <a:off x="2485015" y="5003848"/>
              <a:ext cx="2355578" cy="1178345"/>
              <a:chOff x="2111682" y="4134975"/>
              <a:chExt cx="2355578" cy="1178345"/>
            </a:xfrm>
          </p:grpSpPr>
          <p:sp>
            <p:nvSpPr>
              <p:cNvPr id="117" name="Rectangle 116"/>
              <p:cNvSpPr/>
              <p:nvPr/>
            </p:nvSpPr>
            <p:spPr>
              <a:xfrm>
                <a:off x="2111682" y="4281170"/>
                <a:ext cx="2355578" cy="1032150"/>
              </a:xfrm>
              <a:prstGeom prst="rect">
                <a:avLst/>
              </a:prstGeom>
              <a:solidFill>
                <a:srgbClr val="FFFFFF">
                  <a:alpha val="80000"/>
                </a:srgbClr>
              </a:solidFill>
              <a:ln w="6350">
                <a:noFill/>
              </a:ln>
            </p:spPr>
            <p:txBody>
              <a:bodyPr vert="horz" wrap="square" lIns="82935" tIns="42447" rIns="82935" bIns="42447" rtlCol="0" anchor="t">
                <a:noAutofit/>
              </a:bodyPr>
              <a:lstStyle/>
              <a:p>
                <a:pPr defTabSz="783707">
                  <a:defRPr/>
                </a:pPr>
                <a:r>
                  <a:rPr lang="en-GB" b="1" i="1" kern="0" dirty="0" smtClean="0">
                    <a:solidFill>
                      <a:srgbClr val="EB8C00"/>
                    </a:solidFill>
                    <a:latin typeface="Georgia"/>
                  </a:rPr>
                  <a:t>2</a:t>
                </a:r>
                <a:endParaRPr lang="en-GB" b="1" i="1" kern="0" dirty="0">
                  <a:solidFill>
                    <a:srgbClr val="EB8C00"/>
                  </a:solidFill>
                  <a:latin typeface="Georgia"/>
                </a:endParaRPr>
              </a:p>
              <a:p>
                <a:pPr defTabSz="783707">
                  <a:defRPr/>
                </a:pPr>
                <a:r>
                  <a:rPr lang="en-GB" kern="0" dirty="0" smtClean="0">
                    <a:solidFill>
                      <a:srgbClr val="EB8C00"/>
                    </a:solidFill>
                    <a:latin typeface="Georgia"/>
                  </a:rPr>
                  <a:t>Optional simplified global compliance and payment (MUST)</a:t>
                </a:r>
                <a:endParaRPr lang="en-GB" kern="0" dirty="0">
                  <a:solidFill>
                    <a:srgbClr val="EB8C00"/>
                  </a:solidFill>
                  <a:latin typeface="Georgia"/>
                </a:endParaRPr>
              </a:p>
            </p:txBody>
          </p:sp>
          <p:grpSp>
            <p:nvGrpSpPr>
              <p:cNvPr id="120" name="Group 119"/>
              <p:cNvGrpSpPr/>
              <p:nvPr/>
            </p:nvGrpSpPr>
            <p:grpSpPr>
              <a:xfrm>
                <a:off x="2166630" y="4134975"/>
                <a:ext cx="90000" cy="134400"/>
                <a:chOff x="5123470" y="3581195"/>
                <a:chExt cx="90000" cy="134400"/>
              </a:xfrm>
            </p:grpSpPr>
            <p:sp>
              <p:nvSpPr>
                <p:cNvPr id="121" name="Freeform 120"/>
                <p:cNvSpPr/>
                <p:nvPr/>
              </p:nvSpPr>
              <p:spPr>
                <a:xfrm>
                  <a:off x="5144946" y="3645021"/>
                  <a:ext cx="42958" cy="70574"/>
                </a:xfrm>
                <a:custGeom>
                  <a:avLst/>
                  <a:gdLst>
                    <a:gd name="connsiteX0" fmla="*/ 18410 w 42958"/>
                    <a:gd name="connsiteY0" fmla="*/ 70574 h 70574"/>
                    <a:gd name="connsiteX1" fmla="*/ 0 w 42958"/>
                    <a:gd name="connsiteY1" fmla="*/ 12273 h 70574"/>
                    <a:gd name="connsiteX2" fmla="*/ 21479 w 42958"/>
                    <a:gd name="connsiteY2" fmla="*/ 0 h 70574"/>
                    <a:gd name="connsiteX3" fmla="*/ 42958 w 42958"/>
                    <a:gd name="connsiteY3" fmla="*/ 18410 h 70574"/>
                    <a:gd name="connsiteX4" fmla="*/ 18410 w 42958"/>
                    <a:gd name="connsiteY4" fmla="*/ 70574 h 7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58" h="70574">
                      <a:moveTo>
                        <a:pt x="18410" y="70574"/>
                      </a:moveTo>
                      <a:lnTo>
                        <a:pt x="0" y="12273"/>
                      </a:lnTo>
                      <a:lnTo>
                        <a:pt x="21479" y="0"/>
                      </a:lnTo>
                      <a:lnTo>
                        <a:pt x="42958" y="18410"/>
                      </a:lnTo>
                      <a:lnTo>
                        <a:pt x="18410" y="70574"/>
                      </a:lnTo>
                      <a:close/>
                    </a:path>
                  </a:pathLst>
                </a:custGeom>
                <a:solidFill>
                  <a:srgbClr val="EB8C00"/>
                </a:solidFill>
                <a:ln w="6350">
                  <a:noFill/>
                </a:ln>
              </p:spPr>
              <p:txBody>
                <a:bodyPr vert="horz" wrap="square" lIns="82935" tIns="41468" rIns="82935" bIns="41468" rtlCol="0" anchor="ctr">
                  <a:noAutofit/>
                </a:bodyPr>
                <a:lstStyle/>
                <a:p>
                  <a:pPr algn="ctr" defTabSz="783707">
                    <a:defRPr/>
                  </a:pPr>
                  <a:endParaRPr lang="en-GB" sz="816" kern="0" dirty="0">
                    <a:solidFill>
                      <a:srgbClr val="EB8C00"/>
                    </a:solidFill>
                  </a:endParaRPr>
                </a:p>
              </p:txBody>
            </p:sp>
            <p:sp>
              <p:nvSpPr>
                <p:cNvPr id="122" name="Oval 121"/>
                <p:cNvSpPr/>
                <p:nvPr/>
              </p:nvSpPr>
              <p:spPr>
                <a:xfrm>
                  <a:off x="5123470" y="3581195"/>
                  <a:ext cx="90000" cy="90000"/>
                </a:xfrm>
                <a:prstGeom prst="ellipse">
                  <a:avLst/>
                </a:prstGeom>
                <a:solidFill>
                  <a:srgbClr val="EB8C00"/>
                </a:solidFill>
                <a:ln w="6350">
                  <a:noFill/>
                </a:ln>
              </p:spPr>
              <p:txBody>
                <a:bodyPr vert="horz" wrap="square" lIns="82935" tIns="41468" rIns="82935" bIns="41468" rtlCol="0" anchor="ctr">
                  <a:noAutofit/>
                </a:bodyPr>
                <a:lstStyle/>
                <a:p>
                  <a:pPr algn="ctr" defTabSz="783707">
                    <a:defRPr/>
                  </a:pPr>
                  <a:endParaRPr lang="en-GB" sz="816" kern="0" dirty="0">
                    <a:solidFill>
                      <a:srgbClr val="EB8C00"/>
                    </a:solidFill>
                  </a:endParaRPr>
                </a:p>
              </p:txBody>
            </p:sp>
            <p:sp>
              <p:nvSpPr>
                <p:cNvPr id="125" name="Oval 124"/>
                <p:cNvSpPr/>
                <p:nvPr/>
              </p:nvSpPr>
              <p:spPr>
                <a:xfrm flipV="1">
                  <a:off x="5159470" y="3617195"/>
                  <a:ext cx="18000" cy="18000"/>
                </a:xfrm>
                <a:prstGeom prst="ellipse">
                  <a:avLst/>
                </a:prstGeom>
                <a:solidFill>
                  <a:srgbClr val="FFFFFF"/>
                </a:solidFill>
                <a:ln w="6350">
                  <a:noFill/>
                </a:ln>
              </p:spPr>
              <p:txBody>
                <a:bodyPr vert="horz" wrap="square" lIns="82935" tIns="41468" rIns="82935" bIns="41468" rtlCol="0" anchor="ctr">
                  <a:noAutofit/>
                </a:bodyPr>
                <a:lstStyle/>
                <a:p>
                  <a:pPr algn="ctr" defTabSz="783707">
                    <a:defRPr/>
                  </a:pPr>
                  <a:endParaRPr lang="en-GB" sz="816" kern="0" dirty="0">
                    <a:solidFill>
                      <a:srgbClr val="EB8C00"/>
                    </a:solidFill>
                  </a:endParaRPr>
                </a:p>
              </p:txBody>
            </p:sp>
          </p:grpSp>
        </p:grpSp>
        <p:grpSp>
          <p:nvGrpSpPr>
            <p:cNvPr id="126" name="Group 125"/>
            <p:cNvGrpSpPr/>
            <p:nvPr/>
          </p:nvGrpSpPr>
          <p:grpSpPr>
            <a:xfrm>
              <a:off x="2354111" y="3200633"/>
              <a:ext cx="2486483" cy="1457986"/>
              <a:chOff x="1980778" y="2291655"/>
              <a:chExt cx="2486483" cy="1457986"/>
            </a:xfrm>
          </p:grpSpPr>
          <p:grpSp>
            <p:nvGrpSpPr>
              <p:cNvPr id="127" name="Group 126"/>
              <p:cNvGrpSpPr/>
              <p:nvPr/>
            </p:nvGrpSpPr>
            <p:grpSpPr>
              <a:xfrm>
                <a:off x="2269807" y="2291655"/>
                <a:ext cx="835198" cy="134400"/>
                <a:chOff x="4378272" y="3581195"/>
                <a:chExt cx="835198" cy="134400"/>
              </a:xfrm>
            </p:grpSpPr>
            <p:sp>
              <p:nvSpPr>
                <p:cNvPr id="131" name="Freeform 130"/>
                <p:cNvSpPr/>
                <p:nvPr/>
              </p:nvSpPr>
              <p:spPr>
                <a:xfrm>
                  <a:off x="5144946" y="3645021"/>
                  <a:ext cx="42958" cy="70574"/>
                </a:xfrm>
                <a:custGeom>
                  <a:avLst/>
                  <a:gdLst>
                    <a:gd name="connsiteX0" fmla="*/ 18410 w 42958"/>
                    <a:gd name="connsiteY0" fmla="*/ 70574 h 70574"/>
                    <a:gd name="connsiteX1" fmla="*/ 0 w 42958"/>
                    <a:gd name="connsiteY1" fmla="*/ 12273 h 70574"/>
                    <a:gd name="connsiteX2" fmla="*/ 21479 w 42958"/>
                    <a:gd name="connsiteY2" fmla="*/ 0 h 70574"/>
                    <a:gd name="connsiteX3" fmla="*/ 42958 w 42958"/>
                    <a:gd name="connsiteY3" fmla="*/ 18410 h 70574"/>
                    <a:gd name="connsiteX4" fmla="*/ 18410 w 42958"/>
                    <a:gd name="connsiteY4" fmla="*/ 70574 h 7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58" h="70574">
                      <a:moveTo>
                        <a:pt x="18410" y="70574"/>
                      </a:moveTo>
                      <a:lnTo>
                        <a:pt x="0" y="12273"/>
                      </a:lnTo>
                      <a:lnTo>
                        <a:pt x="21479" y="0"/>
                      </a:lnTo>
                      <a:lnTo>
                        <a:pt x="42958" y="18410"/>
                      </a:lnTo>
                      <a:lnTo>
                        <a:pt x="18410" y="70574"/>
                      </a:lnTo>
                      <a:close/>
                    </a:path>
                  </a:pathLst>
                </a:custGeom>
                <a:solidFill>
                  <a:schemeClr val="accent4">
                    <a:lumMod val="75000"/>
                  </a:schemeClr>
                </a:solidFill>
                <a:ln w="6350">
                  <a:noFill/>
                </a:ln>
              </p:spPr>
              <p:txBody>
                <a:bodyPr vert="horz" wrap="square" lIns="82935" tIns="41468" rIns="82935" bIns="41468" rtlCol="0" anchor="ctr">
                  <a:noAutofit/>
                </a:bodyPr>
                <a:lstStyle/>
                <a:p>
                  <a:pPr algn="ctr" defTabSz="783707">
                    <a:defRPr/>
                  </a:pPr>
                  <a:endParaRPr lang="en-GB" sz="816" kern="0" dirty="0">
                    <a:solidFill>
                      <a:schemeClr val="accent4">
                        <a:lumMod val="75000"/>
                      </a:schemeClr>
                    </a:solidFill>
                  </a:endParaRPr>
                </a:p>
              </p:txBody>
            </p:sp>
            <p:sp>
              <p:nvSpPr>
                <p:cNvPr id="132" name="Oval 131"/>
                <p:cNvSpPr/>
                <p:nvPr/>
              </p:nvSpPr>
              <p:spPr>
                <a:xfrm>
                  <a:off x="5123470" y="3581195"/>
                  <a:ext cx="90000" cy="90000"/>
                </a:xfrm>
                <a:prstGeom prst="ellipse">
                  <a:avLst/>
                </a:prstGeom>
                <a:solidFill>
                  <a:schemeClr val="accent4">
                    <a:lumMod val="75000"/>
                  </a:schemeClr>
                </a:solidFill>
                <a:ln w="6350">
                  <a:noFill/>
                </a:ln>
              </p:spPr>
              <p:txBody>
                <a:bodyPr vert="horz" wrap="square" lIns="82935" tIns="41468" rIns="82935" bIns="41468" rtlCol="0" anchor="ctr">
                  <a:noAutofit/>
                </a:bodyPr>
                <a:lstStyle/>
                <a:p>
                  <a:pPr algn="ctr" defTabSz="783707">
                    <a:defRPr/>
                  </a:pPr>
                  <a:endParaRPr lang="en-GB" sz="816" kern="0" dirty="0">
                    <a:solidFill>
                      <a:schemeClr val="accent4">
                        <a:lumMod val="75000"/>
                      </a:schemeClr>
                    </a:solidFill>
                  </a:endParaRPr>
                </a:p>
              </p:txBody>
            </p:sp>
            <p:sp>
              <p:nvSpPr>
                <p:cNvPr id="135" name="Oval 134"/>
                <p:cNvSpPr/>
                <p:nvPr/>
              </p:nvSpPr>
              <p:spPr>
                <a:xfrm flipV="1">
                  <a:off x="4378272" y="3617195"/>
                  <a:ext cx="18000" cy="18000"/>
                </a:xfrm>
                <a:prstGeom prst="ellipse">
                  <a:avLst/>
                </a:prstGeom>
                <a:solidFill>
                  <a:srgbClr val="FFFFFF"/>
                </a:solidFill>
                <a:ln w="6350">
                  <a:noFill/>
                </a:ln>
              </p:spPr>
              <p:txBody>
                <a:bodyPr vert="horz" wrap="square" lIns="82935" tIns="41468" rIns="82935" bIns="41468" rtlCol="0" anchor="ctr">
                  <a:noAutofit/>
                </a:bodyPr>
                <a:lstStyle/>
                <a:p>
                  <a:pPr algn="ctr" defTabSz="783707">
                    <a:defRPr/>
                  </a:pPr>
                  <a:endParaRPr lang="en-GB" sz="816" kern="0" dirty="0">
                    <a:solidFill>
                      <a:schemeClr val="accent4">
                        <a:lumMod val="75000"/>
                      </a:schemeClr>
                    </a:solidFill>
                  </a:endParaRPr>
                </a:p>
              </p:txBody>
            </p:sp>
          </p:grpSp>
          <p:sp>
            <p:nvSpPr>
              <p:cNvPr id="130" name="Rectangle 129"/>
              <p:cNvSpPr/>
              <p:nvPr/>
            </p:nvSpPr>
            <p:spPr>
              <a:xfrm>
                <a:off x="1980778" y="2449513"/>
                <a:ext cx="2486483" cy="1300128"/>
              </a:xfrm>
              <a:prstGeom prst="rect">
                <a:avLst/>
              </a:prstGeom>
              <a:solidFill>
                <a:srgbClr val="FFFFFF">
                  <a:alpha val="80000"/>
                </a:srgbClr>
              </a:solidFill>
              <a:ln w="6350">
                <a:noFill/>
              </a:ln>
            </p:spPr>
            <p:txBody>
              <a:bodyPr vert="horz" wrap="square" lIns="82935" tIns="42447" rIns="82935" bIns="42447" rtlCol="0" anchor="t">
                <a:noAutofit/>
              </a:bodyPr>
              <a:lstStyle/>
              <a:p>
                <a:pPr defTabSz="783707">
                  <a:defRPr/>
                </a:pPr>
                <a:r>
                  <a:rPr lang="en-GB" b="1" i="1" kern="0" dirty="0" smtClean="0">
                    <a:solidFill>
                      <a:schemeClr val="accent4">
                        <a:lumMod val="75000"/>
                      </a:schemeClr>
                    </a:solidFill>
                    <a:latin typeface="Georgia"/>
                  </a:rPr>
                  <a:t>                3</a:t>
                </a:r>
                <a:endParaRPr lang="en-GB" b="1" i="1" kern="0" dirty="0">
                  <a:solidFill>
                    <a:schemeClr val="accent4">
                      <a:lumMod val="75000"/>
                    </a:schemeClr>
                  </a:solidFill>
                  <a:latin typeface="Georgia"/>
                </a:endParaRPr>
              </a:p>
              <a:p>
                <a:pPr defTabSz="783707">
                  <a:defRPr/>
                </a:pPr>
                <a:r>
                  <a:rPr lang="en-GB" kern="0" dirty="0" smtClean="0">
                    <a:solidFill>
                      <a:schemeClr val="accent4">
                        <a:lumMod val="75000"/>
                      </a:schemeClr>
                    </a:solidFill>
                    <a:latin typeface="Georgia"/>
                  </a:rPr>
                  <a:t>Mandatory standard VAT rate </a:t>
                </a:r>
                <a:r>
                  <a:rPr lang="en-GB" kern="0" dirty="0" smtClean="0">
                    <a:solidFill>
                      <a:schemeClr val="accent4">
                        <a:lumMod val="75000"/>
                      </a:schemeClr>
                    </a:solidFill>
                    <a:latin typeface="Georgia"/>
                  </a:rPr>
                  <a:t>for simplified arrangement (MAY</a:t>
                </a:r>
                <a:r>
                  <a:rPr lang="en-GB" kern="0" dirty="0" smtClean="0">
                    <a:solidFill>
                      <a:schemeClr val="accent4">
                        <a:lumMod val="75000"/>
                      </a:schemeClr>
                    </a:solidFill>
                    <a:latin typeface="Georgia"/>
                  </a:rPr>
                  <a:t>)</a:t>
                </a:r>
                <a:endParaRPr lang="en-GB" kern="0" dirty="0">
                  <a:solidFill>
                    <a:schemeClr val="accent4">
                      <a:lumMod val="75000"/>
                    </a:schemeClr>
                  </a:solidFill>
                  <a:latin typeface="Georgia"/>
                </a:endParaRPr>
              </a:p>
            </p:txBody>
          </p:sp>
        </p:grpSp>
        <p:grpSp>
          <p:nvGrpSpPr>
            <p:cNvPr id="136" name="Group 135"/>
            <p:cNvGrpSpPr/>
            <p:nvPr/>
          </p:nvGrpSpPr>
          <p:grpSpPr>
            <a:xfrm>
              <a:off x="3876713" y="1912920"/>
              <a:ext cx="2677548" cy="821011"/>
              <a:chOff x="3503381" y="1118240"/>
              <a:chExt cx="2677548" cy="821011"/>
            </a:xfrm>
          </p:grpSpPr>
          <p:sp>
            <p:nvSpPr>
              <p:cNvPr id="138" name="Rectangle 137"/>
              <p:cNvSpPr/>
              <p:nvPr/>
            </p:nvSpPr>
            <p:spPr>
              <a:xfrm>
                <a:off x="3503381" y="1220721"/>
                <a:ext cx="2677548" cy="718530"/>
              </a:xfrm>
              <a:prstGeom prst="rect">
                <a:avLst/>
              </a:prstGeom>
              <a:solidFill>
                <a:srgbClr val="FFFFFF">
                  <a:alpha val="80000"/>
                </a:srgbClr>
              </a:solidFill>
              <a:ln w="6350">
                <a:noFill/>
              </a:ln>
            </p:spPr>
            <p:txBody>
              <a:bodyPr vert="horz" wrap="square" lIns="82935" tIns="42447" rIns="82935" bIns="42447" rtlCol="0" anchor="t">
                <a:noAutofit/>
              </a:bodyPr>
              <a:lstStyle/>
              <a:p>
                <a:pPr defTabSz="783707">
                  <a:defRPr/>
                </a:pPr>
                <a:r>
                  <a:rPr lang="en-GB" b="1" i="1" kern="0" dirty="0" smtClean="0">
                    <a:solidFill>
                      <a:schemeClr val="accent4">
                        <a:lumMod val="75000"/>
                      </a:schemeClr>
                    </a:solidFill>
                    <a:latin typeface="Georgia"/>
                  </a:rPr>
                  <a:t>4</a:t>
                </a:r>
                <a:endParaRPr lang="en-GB" b="1" i="1" kern="0" dirty="0">
                  <a:solidFill>
                    <a:schemeClr val="accent4">
                      <a:lumMod val="75000"/>
                    </a:schemeClr>
                  </a:solidFill>
                  <a:latin typeface="Georgia"/>
                </a:endParaRPr>
              </a:p>
              <a:p>
                <a:pPr defTabSz="783707">
                  <a:defRPr/>
                </a:pPr>
                <a:r>
                  <a:rPr lang="en-GB" kern="0" dirty="0" smtClean="0">
                    <a:solidFill>
                      <a:schemeClr val="accent4">
                        <a:lumMod val="75000"/>
                      </a:schemeClr>
                    </a:solidFill>
                    <a:latin typeface="Georgia"/>
                  </a:rPr>
                  <a:t>Recipients are liable for VAT, but declarants must ensure</a:t>
                </a:r>
              </a:p>
              <a:p>
                <a:pPr defTabSz="783707">
                  <a:defRPr/>
                </a:pPr>
                <a:r>
                  <a:rPr lang="en-GB" kern="0" dirty="0" smtClean="0">
                    <a:solidFill>
                      <a:schemeClr val="accent4">
                        <a:lumMod val="75000"/>
                      </a:schemeClr>
                    </a:solidFill>
                    <a:latin typeface="Georgia"/>
                  </a:rPr>
                  <a:t>collection</a:t>
                </a:r>
                <a:endParaRPr lang="en-GB" kern="0" dirty="0">
                  <a:solidFill>
                    <a:schemeClr val="accent4">
                      <a:lumMod val="75000"/>
                    </a:schemeClr>
                  </a:solidFill>
                  <a:latin typeface="Georgia"/>
                </a:endParaRPr>
              </a:p>
            </p:txBody>
          </p:sp>
          <p:grpSp>
            <p:nvGrpSpPr>
              <p:cNvPr id="153" name="Group 152"/>
              <p:cNvGrpSpPr/>
              <p:nvPr/>
            </p:nvGrpSpPr>
            <p:grpSpPr>
              <a:xfrm>
                <a:off x="3644069" y="1118240"/>
                <a:ext cx="1349131" cy="173772"/>
                <a:chOff x="3828339" y="2533821"/>
                <a:chExt cx="1349131" cy="173772"/>
              </a:xfrm>
            </p:grpSpPr>
            <p:sp>
              <p:nvSpPr>
                <p:cNvPr id="154" name="Freeform 153"/>
                <p:cNvSpPr/>
                <p:nvPr/>
              </p:nvSpPr>
              <p:spPr>
                <a:xfrm>
                  <a:off x="3849810" y="2637019"/>
                  <a:ext cx="42958" cy="70574"/>
                </a:xfrm>
                <a:custGeom>
                  <a:avLst/>
                  <a:gdLst>
                    <a:gd name="connsiteX0" fmla="*/ 18410 w 42958"/>
                    <a:gd name="connsiteY0" fmla="*/ 70574 h 70574"/>
                    <a:gd name="connsiteX1" fmla="*/ 0 w 42958"/>
                    <a:gd name="connsiteY1" fmla="*/ 12273 h 70574"/>
                    <a:gd name="connsiteX2" fmla="*/ 21479 w 42958"/>
                    <a:gd name="connsiteY2" fmla="*/ 0 h 70574"/>
                    <a:gd name="connsiteX3" fmla="*/ 42958 w 42958"/>
                    <a:gd name="connsiteY3" fmla="*/ 18410 h 70574"/>
                    <a:gd name="connsiteX4" fmla="*/ 18410 w 42958"/>
                    <a:gd name="connsiteY4" fmla="*/ 70574 h 7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58" h="70574">
                      <a:moveTo>
                        <a:pt x="18410" y="70574"/>
                      </a:moveTo>
                      <a:lnTo>
                        <a:pt x="0" y="12273"/>
                      </a:lnTo>
                      <a:lnTo>
                        <a:pt x="21479" y="0"/>
                      </a:lnTo>
                      <a:lnTo>
                        <a:pt x="42958" y="18410"/>
                      </a:lnTo>
                      <a:lnTo>
                        <a:pt x="18410" y="70574"/>
                      </a:lnTo>
                      <a:close/>
                    </a:path>
                  </a:pathLst>
                </a:custGeom>
                <a:solidFill>
                  <a:schemeClr val="accent4">
                    <a:lumMod val="75000"/>
                  </a:schemeClr>
                </a:solidFill>
                <a:ln w="6350">
                  <a:noFill/>
                </a:ln>
              </p:spPr>
              <p:txBody>
                <a:bodyPr vert="horz" wrap="square" lIns="82935" tIns="41468" rIns="82935" bIns="41468" rtlCol="0" anchor="ctr">
                  <a:noAutofit/>
                </a:bodyPr>
                <a:lstStyle/>
                <a:p>
                  <a:pPr algn="ctr" defTabSz="783707">
                    <a:defRPr/>
                  </a:pPr>
                  <a:endParaRPr lang="en-GB" sz="816" kern="0" dirty="0">
                    <a:solidFill>
                      <a:schemeClr val="accent4">
                        <a:lumMod val="75000"/>
                      </a:schemeClr>
                    </a:solidFill>
                  </a:endParaRPr>
                </a:p>
              </p:txBody>
            </p:sp>
            <p:sp>
              <p:nvSpPr>
                <p:cNvPr id="155" name="Oval 154"/>
                <p:cNvSpPr/>
                <p:nvPr/>
              </p:nvSpPr>
              <p:spPr>
                <a:xfrm>
                  <a:off x="3828339" y="2554345"/>
                  <a:ext cx="90000" cy="90000"/>
                </a:xfrm>
                <a:prstGeom prst="ellipse">
                  <a:avLst/>
                </a:prstGeom>
                <a:solidFill>
                  <a:schemeClr val="accent4">
                    <a:lumMod val="75000"/>
                  </a:schemeClr>
                </a:solidFill>
                <a:ln w="6350">
                  <a:noFill/>
                </a:ln>
              </p:spPr>
              <p:txBody>
                <a:bodyPr vert="horz" wrap="square" lIns="82935" tIns="41468" rIns="82935" bIns="41468" rtlCol="0" anchor="ctr">
                  <a:noAutofit/>
                </a:bodyPr>
                <a:lstStyle/>
                <a:p>
                  <a:pPr algn="ctr" defTabSz="783707">
                    <a:defRPr/>
                  </a:pPr>
                  <a:endParaRPr lang="en-GB" sz="816" kern="0" dirty="0">
                    <a:solidFill>
                      <a:schemeClr val="accent4">
                        <a:lumMod val="75000"/>
                      </a:schemeClr>
                    </a:solidFill>
                  </a:endParaRPr>
                </a:p>
              </p:txBody>
            </p:sp>
            <p:sp>
              <p:nvSpPr>
                <p:cNvPr id="156" name="Oval 155"/>
                <p:cNvSpPr/>
                <p:nvPr/>
              </p:nvSpPr>
              <p:spPr>
                <a:xfrm flipV="1">
                  <a:off x="5159470" y="2533821"/>
                  <a:ext cx="18000" cy="18000"/>
                </a:xfrm>
                <a:prstGeom prst="ellipse">
                  <a:avLst/>
                </a:prstGeom>
                <a:solidFill>
                  <a:srgbClr val="FFFFFF"/>
                </a:solidFill>
                <a:ln w="6350">
                  <a:noFill/>
                </a:ln>
              </p:spPr>
              <p:txBody>
                <a:bodyPr vert="horz" wrap="square" lIns="82935" tIns="41468" rIns="82935" bIns="41468" rtlCol="0" anchor="ctr">
                  <a:noAutofit/>
                </a:bodyPr>
                <a:lstStyle/>
                <a:p>
                  <a:pPr algn="ctr" defTabSz="783707">
                    <a:defRPr/>
                  </a:pPr>
                  <a:endParaRPr lang="en-GB" sz="816" kern="0" dirty="0">
                    <a:solidFill>
                      <a:schemeClr val="accent4">
                        <a:lumMod val="75000"/>
                      </a:schemeClr>
                    </a:solidFill>
                  </a:endParaRPr>
                </a:p>
              </p:txBody>
            </p:sp>
          </p:grpSp>
        </p:grpSp>
        <p:grpSp>
          <p:nvGrpSpPr>
            <p:cNvPr id="157" name="Group 156"/>
            <p:cNvGrpSpPr/>
            <p:nvPr/>
          </p:nvGrpSpPr>
          <p:grpSpPr>
            <a:xfrm>
              <a:off x="4930257" y="4228441"/>
              <a:ext cx="2229009" cy="1211262"/>
              <a:chOff x="2263762" y="2291655"/>
              <a:chExt cx="2229009" cy="1211262"/>
            </a:xfrm>
          </p:grpSpPr>
          <p:grpSp>
            <p:nvGrpSpPr>
              <p:cNvPr id="158" name="Group 105"/>
              <p:cNvGrpSpPr/>
              <p:nvPr/>
            </p:nvGrpSpPr>
            <p:grpSpPr>
              <a:xfrm>
                <a:off x="3015005" y="2291655"/>
                <a:ext cx="90000" cy="134400"/>
                <a:chOff x="5123470" y="3581195"/>
                <a:chExt cx="90000" cy="134400"/>
              </a:xfrm>
            </p:grpSpPr>
            <p:sp>
              <p:nvSpPr>
                <p:cNvPr id="160" name="Freeform 159"/>
                <p:cNvSpPr/>
                <p:nvPr/>
              </p:nvSpPr>
              <p:spPr>
                <a:xfrm>
                  <a:off x="5144946" y="3645021"/>
                  <a:ext cx="42958" cy="70574"/>
                </a:xfrm>
                <a:custGeom>
                  <a:avLst/>
                  <a:gdLst>
                    <a:gd name="connsiteX0" fmla="*/ 18410 w 42958"/>
                    <a:gd name="connsiteY0" fmla="*/ 70574 h 70574"/>
                    <a:gd name="connsiteX1" fmla="*/ 0 w 42958"/>
                    <a:gd name="connsiteY1" fmla="*/ 12273 h 70574"/>
                    <a:gd name="connsiteX2" fmla="*/ 21479 w 42958"/>
                    <a:gd name="connsiteY2" fmla="*/ 0 h 70574"/>
                    <a:gd name="connsiteX3" fmla="*/ 42958 w 42958"/>
                    <a:gd name="connsiteY3" fmla="*/ 18410 h 70574"/>
                    <a:gd name="connsiteX4" fmla="*/ 18410 w 42958"/>
                    <a:gd name="connsiteY4" fmla="*/ 70574 h 7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58" h="70574">
                      <a:moveTo>
                        <a:pt x="18410" y="70574"/>
                      </a:moveTo>
                      <a:lnTo>
                        <a:pt x="0" y="12273"/>
                      </a:lnTo>
                      <a:lnTo>
                        <a:pt x="21479" y="0"/>
                      </a:lnTo>
                      <a:lnTo>
                        <a:pt x="42958" y="18410"/>
                      </a:lnTo>
                      <a:lnTo>
                        <a:pt x="18410" y="70574"/>
                      </a:lnTo>
                      <a:close/>
                    </a:path>
                  </a:pathLst>
                </a:custGeom>
                <a:solidFill>
                  <a:schemeClr val="accent4">
                    <a:lumMod val="75000"/>
                  </a:schemeClr>
                </a:solidFill>
                <a:ln w="6350">
                  <a:noFill/>
                </a:ln>
              </p:spPr>
              <p:txBody>
                <a:bodyPr vert="horz" wrap="square" lIns="82935" tIns="41468" rIns="82935" bIns="41468" rtlCol="0" anchor="ctr">
                  <a:noAutofit/>
                </a:bodyPr>
                <a:lstStyle/>
                <a:p>
                  <a:pPr algn="ctr" defTabSz="783707">
                    <a:defRPr/>
                  </a:pPr>
                  <a:endParaRPr lang="en-GB" sz="816" kern="0" dirty="0">
                    <a:solidFill>
                      <a:schemeClr val="accent4">
                        <a:lumMod val="75000"/>
                      </a:schemeClr>
                    </a:solidFill>
                  </a:endParaRPr>
                </a:p>
              </p:txBody>
            </p:sp>
            <p:sp>
              <p:nvSpPr>
                <p:cNvPr id="161" name="Oval 160"/>
                <p:cNvSpPr/>
                <p:nvPr/>
              </p:nvSpPr>
              <p:spPr>
                <a:xfrm>
                  <a:off x="5123470" y="3581195"/>
                  <a:ext cx="90000" cy="90000"/>
                </a:xfrm>
                <a:prstGeom prst="ellipse">
                  <a:avLst/>
                </a:prstGeom>
                <a:solidFill>
                  <a:schemeClr val="accent4">
                    <a:lumMod val="75000"/>
                  </a:schemeClr>
                </a:solidFill>
                <a:ln w="6350">
                  <a:noFill/>
                </a:ln>
              </p:spPr>
              <p:txBody>
                <a:bodyPr vert="horz" wrap="square" lIns="82935" tIns="41468" rIns="82935" bIns="41468" rtlCol="0" anchor="ctr">
                  <a:noAutofit/>
                </a:bodyPr>
                <a:lstStyle/>
                <a:p>
                  <a:pPr algn="ctr" defTabSz="783707">
                    <a:defRPr/>
                  </a:pPr>
                  <a:endParaRPr lang="en-GB" sz="816" kern="0" dirty="0">
                    <a:solidFill>
                      <a:schemeClr val="accent4">
                        <a:lumMod val="75000"/>
                      </a:schemeClr>
                    </a:solidFill>
                  </a:endParaRPr>
                </a:p>
              </p:txBody>
            </p:sp>
            <p:sp>
              <p:nvSpPr>
                <p:cNvPr id="162" name="Oval 161"/>
                <p:cNvSpPr/>
                <p:nvPr/>
              </p:nvSpPr>
              <p:spPr>
                <a:xfrm flipV="1">
                  <a:off x="5159470" y="3617195"/>
                  <a:ext cx="18000" cy="18000"/>
                </a:xfrm>
                <a:prstGeom prst="ellipse">
                  <a:avLst/>
                </a:prstGeom>
                <a:solidFill>
                  <a:srgbClr val="FFFFFF"/>
                </a:solidFill>
                <a:ln w="6350">
                  <a:noFill/>
                </a:ln>
              </p:spPr>
              <p:txBody>
                <a:bodyPr vert="horz" wrap="square" lIns="82935" tIns="41468" rIns="82935" bIns="41468" rtlCol="0" anchor="ctr">
                  <a:noAutofit/>
                </a:bodyPr>
                <a:lstStyle/>
                <a:p>
                  <a:pPr algn="ctr" defTabSz="783707">
                    <a:defRPr/>
                  </a:pPr>
                  <a:endParaRPr lang="en-GB" sz="816" kern="0" dirty="0">
                    <a:solidFill>
                      <a:schemeClr val="accent4">
                        <a:lumMod val="75000"/>
                      </a:schemeClr>
                    </a:solidFill>
                  </a:endParaRPr>
                </a:p>
              </p:txBody>
            </p:sp>
          </p:grpSp>
          <p:sp>
            <p:nvSpPr>
              <p:cNvPr id="159" name="Rectangle 158"/>
              <p:cNvSpPr/>
              <p:nvPr/>
            </p:nvSpPr>
            <p:spPr>
              <a:xfrm>
                <a:off x="2263762" y="2449513"/>
                <a:ext cx="2229009" cy="1053404"/>
              </a:xfrm>
              <a:prstGeom prst="rect">
                <a:avLst/>
              </a:prstGeom>
              <a:solidFill>
                <a:srgbClr val="FFFFFF">
                  <a:alpha val="80000"/>
                </a:srgbClr>
              </a:solidFill>
              <a:ln w="6350">
                <a:noFill/>
              </a:ln>
            </p:spPr>
            <p:txBody>
              <a:bodyPr vert="horz" wrap="square" lIns="82935" tIns="42447" rIns="82935" bIns="42447" rtlCol="0" anchor="t">
                <a:noAutofit/>
              </a:bodyPr>
              <a:lstStyle/>
              <a:p>
                <a:pPr defTabSz="783707">
                  <a:defRPr/>
                </a:pPr>
                <a:r>
                  <a:rPr lang="en-GB" b="1" i="1" kern="0" dirty="0" smtClean="0">
                    <a:solidFill>
                      <a:schemeClr val="accent4">
                        <a:lumMod val="75000"/>
                      </a:schemeClr>
                    </a:solidFill>
                    <a:latin typeface="Georgia"/>
                  </a:rPr>
                  <a:t>           5</a:t>
                </a:r>
              </a:p>
              <a:p>
                <a:pPr defTabSz="783707">
                  <a:defRPr/>
                </a:pPr>
                <a:r>
                  <a:rPr lang="en-GB" kern="0" dirty="0" smtClean="0">
                    <a:solidFill>
                      <a:schemeClr val="accent4">
                        <a:lumMod val="75000"/>
                      </a:schemeClr>
                    </a:solidFill>
                    <a:latin typeface="Georgia"/>
                  </a:rPr>
                  <a:t>VAT is due upon payment (monthly return)</a:t>
                </a:r>
                <a:endParaRPr lang="en-GB" kern="0" dirty="0">
                  <a:solidFill>
                    <a:schemeClr val="accent4">
                      <a:lumMod val="75000"/>
                    </a:schemeClr>
                  </a:solidFill>
                  <a:latin typeface="Georgia"/>
                </a:endParaRPr>
              </a:p>
            </p:txBody>
          </p:sp>
        </p:grpSp>
        <p:grpSp>
          <p:nvGrpSpPr>
            <p:cNvPr id="163" name="Group 162"/>
            <p:cNvGrpSpPr/>
            <p:nvPr/>
          </p:nvGrpSpPr>
          <p:grpSpPr>
            <a:xfrm>
              <a:off x="7827154" y="5507861"/>
              <a:ext cx="1515755" cy="958954"/>
              <a:chOff x="7428421" y="4890983"/>
              <a:chExt cx="1515755" cy="958954"/>
            </a:xfrm>
          </p:grpSpPr>
          <p:grpSp>
            <p:nvGrpSpPr>
              <p:cNvPr id="164" name="Group 163"/>
              <p:cNvGrpSpPr/>
              <p:nvPr/>
            </p:nvGrpSpPr>
            <p:grpSpPr>
              <a:xfrm>
                <a:off x="7470897" y="4890983"/>
                <a:ext cx="90000" cy="134400"/>
                <a:chOff x="5123470" y="3581195"/>
                <a:chExt cx="90000" cy="134400"/>
              </a:xfrm>
            </p:grpSpPr>
            <p:sp>
              <p:nvSpPr>
                <p:cNvPr id="166" name="Freeform 165"/>
                <p:cNvSpPr/>
                <p:nvPr/>
              </p:nvSpPr>
              <p:spPr>
                <a:xfrm>
                  <a:off x="5144946" y="3645021"/>
                  <a:ext cx="42958" cy="70574"/>
                </a:xfrm>
                <a:custGeom>
                  <a:avLst/>
                  <a:gdLst>
                    <a:gd name="connsiteX0" fmla="*/ 18410 w 42958"/>
                    <a:gd name="connsiteY0" fmla="*/ 70574 h 70574"/>
                    <a:gd name="connsiteX1" fmla="*/ 0 w 42958"/>
                    <a:gd name="connsiteY1" fmla="*/ 12273 h 70574"/>
                    <a:gd name="connsiteX2" fmla="*/ 21479 w 42958"/>
                    <a:gd name="connsiteY2" fmla="*/ 0 h 70574"/>
                    <a:gd name="connsiteX3" fmla="*/ 42958 w 42958"/>
                    <a:gd name="connsiteY3" fmla="*/ 18410 h 70574"/>
                    <a:gd name="connsiteX4" fmla="*/ 18410 w 42958"/>
                    <a:gd name="connsiteY4" fmla="*/ 70574 h 7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58" h="70574">
                      <a:moveTo>
                        <a:pt x="18410" y="70574"/>
                      </a:moveTo>
                      <a:lnTo>
                        <a:pt x="0" y="12273"/>
                      </a:lnTo>
                      <a:lnTo>
                        <a:pt x="21479" y="0"/>
                      </a:lnTo>
                      <a:lnTo>
                        <a:pt x="42958" y="18410"/>
                      </a:lnTo>
                      <a:lnTo>
                        <a:pt x="18410" y="70574"/>
                      </a:lnTo>
                      <a:close/>
                    </a:path>
                  </a:pathLst>
                </a:custGeom>
                <a:solidFill>
                  <a:schemeClr val="accent3"/>
                </a:solidFill>
                <a:ln w="6350">
                  <a:noFill/>
                </a:ln>
              </p:spPr>
              <p:txBody>
                <a:bodyPr vert="horz" wrap="square" lIns="82935" tIns="41468" rIns="82935" bIns="41468" rtlCol="0" anchor="ctr">
                  <a:noAutofit/>
                </a:bodyPr>
                <a:lstStyle/>
                <a:p>
                  <a:pPr algn="ctr" defTabSz="783707">
                    <a:defRPr/>
                  </a:pPr>
                  <a:endParaRPr lang="en-GB" sz="816" kern="0" dirty="0">
                    <a:solidFill>
                      <a:schemeClr val="accent3"/>
                    </a:solidFill>
                  </a:endParaRPr>
                </a:p>
              </p:txBody>
            </p:sp>
            <p:sp>
              <p:nvSpPr>
                <p:cNvPr id="167" name="Oval 166"/>
                <p:cNvSpPr/>
                <p:nvPr/>
              </p:nvSpPr>
              <p:spPr>
                <a:xfrm>
                  <a:off x="5123470" y="3581195"/>
                  <a:ext cx="90000" cy="90000"/>
                </a:xfrm>
                <a:prstGeom prst="ellipse">
                  <a:avLst/>
                </a:prstGeom>
                <a:solidFill>
                  <a:schemeClr val="accent3"/>
                </a:solidFill>
                <a:ln w="6350">
                  <a:noFill/>
                </a:ln>
              </p:spPr>
              <p:txBody>
                <a:bodyPr vert="horz" wrap="square" lIns="82935" tIns="41468" rIns="82935" bIns="41468" rtlCol="0" anchor="ctr">
                  <a:noAutofit/>
                </a:bodyPr>
                <a:lstStyle/>
                <a:p>
                  <a:pPr algn="ctr" defTabSz="783707">
                    <a:defRPr/>
                  </a:pPr>
                  <a:endParaRPr lang="en-GB" sz="816" kern="0" dirty="0">
                    <a:solidFill>
                      <a:schemeClr val="accent3"/>
                    </a:solidFill>
                  </a:endParaRPr>
                </a:p>
              </p:txBody>
            </p:sp>
            <p:sp>
              <p:nvSpPr>
                <p:cNvPr id="168" name="Oval 167"/>
                <p:cNvSpPr/>
                <p:nvPr/>
              </p:nvSpPr>
              <p:spPr>
                <a:xfrm flipV="1">
                  <a:off x="5159470" y="3617195"/>
                  <a:ext cx="18000" cy="18000"/>
                </a:xfrm>
                <a:prstGeom prst="ellipse">
                  <a:avLst/>
                </a:prstGeom>
                <a:solidFill>
                  <a:srgbClr val="FFFFFF"/>
                </a:solidFill>
                <a:ln w="6350">
                  <a:noFill/>
                </a:ln>
              </p:spPr>
              <p:txBody>
                <a:bodyPr vert="horz" wrap="square" lIns="82935" tIns="41468" rIns="82935" bIns="41468" rtlCol="0" anchor="ctr">
                  <a:noAutofit/>
                </a:bodyPr>
                <a:lstStyle/>
                <a:p>
                  <a:pPr algn="ctr" defTabSz="783707">
                    <a:defRPr/>
                  </a:pPr>
                  <a:endParaRPr lang="en-GB" sz="816" kern="0" dirty="0">
                    <a:solidFill>
                      <a:schemeClr val="accent3"/>
                    </a:solidFill>
                  </a:endParaRPr>
                </a:p>
              </p:txBody>
            </p:sp>
          </p:grpSp>
          <p:sp>
            <p:nvSpPr>
              <p:cNvPr id="165" name="Rectangle 164"/>
              <p:cNvSpPr/>
              <p:nvPr/>
            </p:nvSpPr>
            <p:spPr>
              <a:xfrm>
                <a:off x="7428421" y="5023004"/>
                <a:ext cx="1515755" cy="826933"/>
              </a:xfrm>
              <a:prstGeom prst="rect">
                <a:avLst/>
              </a:prstGeom>
              <a:solidFill>
                <a:srgbClr val="FFFFFF">
                  <a:alpha val="80000"/>
                </a:srgbClr>
              </a:solidFill>
              <a:ln w="6350">
                <a:noFill/>
              </a:ln>
            </p:spPr>
            <p:txBody>
              <a:bodyPr vert="horz" wrap="square" lIns="82935" tIns="42447" rIns="82935" bIns="42447" rtlCol="0" anchor="t">
                <a:noAutofit/>
              </a:bodyPr>
              <a:lstStyle/>
              <a:p>
                <a:pPr defTabSz="783707">
                  <a:defRPr/>
                </a:pPr>
                <a:r>
                  <a:rPr lang="en-GB" b="1" i="1" kern="0" dirty="0" smtClean="0">
                    <a:solidFill>
                      <a:schemeClr val="accent3"/>
                    </a:solidFill>
                    <a:latin typeface="Georgia"/>
                  </a:rPr>
                  <a:t>6</a:t>
                </a:r>
                <a:endParaRPr lang="en-GB" b="1" i="1" kern="0" dirty="0">
                  <a:solidFill>
                    <a:schemeClr val="accent3"/>
                  </a:solidFill>
                  <a:latin typeface="Georgia"/>
                </a:endParaRPr>
              </a:p>
              <a:p>
                <a:pPr defTabSz="783707">
                  <a:defRPr/>
                </a:pPr>
                <a:r>
                  <a:rPr lang="en-GB" kern="0" dirty="0" smtClean="0">
                    <a:solidFill>
                      <a:schemeClr val="accent3"/>
                    </a:solidFill>
                    <a:latin typeface="Georgia"/>
                  </a:rPr>
                  <a:t>Record keeping</a:t>
                </a:r>
                <a:endParaRPr lang="en-GB" kern="0" dirty="0">
                  <a:solidFill>
                    <a:schemeClr val="accent3"/>
                  </a:solidFill>
                  <a:latin typeface="Georgia"/>
                </a:endParaRPr>
              </a:p>
            </p:txBody>
          </p:sp>
        </p:grpSp>
        <p:grpSp>
          <p:nvGrpSpPr>
            <p:cNvPr id="169" name="Group 168"/>
            <p:cNvGrpSpPr/>
            <p:nvPr/>
          </p:nvGrpSpPr>
          <p:grpSpPr>
            <a:xfrm>
              <a:off x="7159265" y="3296041"/>
              <a:ext cx="3067047" cy="958954"/>
              <a:chOff x="6690863" y="4890983"/>
              <a:chExt cx="3067047" cy="958954"/>
            </a:xfrm>
          </p:grpSpPr>
          <p:grpSp>
            <p:nvGrpSpPr>
              <p:cNvPr id="170" name="Group 125"/>
              <p:cNvGrpSpPr/>
              <p:nvPr/>
            </p:nvGrpSpPr>
            <p:grpSpPr>
              <a:xfrm>
                <a:off x="7470897" y="4890983"/>
                <a:ext cx="90000" cy="134400"/>
                <a:chOff x="5123470" y="3581195"/>
                <a:chExt cx="90000" cy="134400"/>
              </a:xfrm>
            </p:grpSpPr>
            <p:sp>
              <p:nvSpPr>
                <p:cNvPr id="172" name="Freeform 171"/>
                <p:cNvSpPr/>
                <p:nvPr/>
              </p:nvSpPr>
              <p:spPr>
                <a:xfrm>
                  <a:off x="5144946" y="3645021"/>
                  <a:ext cx="42958" cy="70574"/>
                </a:xfrm>
                <a:custGeom>
                  <a:avLst/>
                  <a:gdLst>
                    <a:gd name="connsiteX0" fmla="*/ 18410 w 42958"/>
                    <a:gd name="connsiteY0" fmla="*/ 70574 h 70574"/>
                    <a:gd name="connsiteX1" fmla="*/ 0 w 42958"/>
                    <a:gd name="connsiteY1" fmla="*/ 12273 h 70574"/>
                    <a:gd name="connsiteX2" fmla="*/ 21479 w 42958"/>
                    <a:gd name="connsiteY2" fmla="*/ 0 h 70574"/>
                    <a:gd name="connsiteX3" fmla="*/ 42958 w 42958"/>
                    <a:gd name="connsiteY3" fmla="*/ 18410 h 70574"/>
                    <a:gd name="connsiteX4" fmla="*/ 18410 w 42958"/>
                    <a:gd name="connsiteY4" fmla="*/ 70574 h 7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58" h="70574">
                      <a:moveTo>
                        <a:pt x="18410" y="70574"/>
                      </a:moveTo>
                      <a:lnTo>
                        <a:pt x="0" y="12273"/>
                      </a:lnTo>
                      <a:lnTo>
                        <a:pt x="21479" y="0"/>
                      </a:lnTo>
                      <a:lnTo>
                        <a:pt x="42958" y="18410"/>
                      </a:lnTo>
                      <a:lnTo>
                        <a:pt x="18410" y="70574"/>
                      </a:lnTo>
                      <a:close/>
                    </a:path>
                  </a:pathLst>
                </a:custGeom>
                <a:solidFill>
                  <a:schemeClr val="accent3"/>
                </a:solidFill>
                <a:ln w="6350">
                  <a:noFill/>
                </a:ln>
              </p:spPr>
              <p:txBody>
                <a:bodyPr vert="horz" wrap="square" lIns="82935" tIns="41468" rIns="82935" bIns="41468" rtlCol="0" anchor="ctr">
                  <a:noAutofit/>
                </a:bodyPr>
                <a:lstStyle/>
                <a:p>
                  <a:pPr algn="ctr" defTabSz="783707">
                    <a:defRPr/>
                  </a:pPr>
                  <a:endParaRPr lang="en-GB" sz="816" kern="0" dirty="0">
                    <a:solidFill>
                      <a:schemeClr val="accent3"/>
                    </a:solidFill>
                  </a:endParaRPr>
                </a:p>
              </p:txBody>
            </p:sp>
            <p:sp>
              <p:nvSpPr>
                <p:cNvPr id="173" name="Oval 172"/>
                <p:cNvSpPr/>
                <p:nvPr/>
              </p:nvSpPr>
              <p:spPr>
                <a:xfrm>
                  <a:off x="5123470" y="3581195"/>
                  <a:ext cx="90000" cy="90000"/>
                </a:xfrm>
                <a:prstGeom prst="ellipse">
                  <a:avLst/>
                </a:prstGeom>
                <a:solidFill>
                  <a:schemeClr val="accent3"/>
                </a:solidFill>
                <a:ln w="6350">
                  <a:noFill/>
                </a:ln>
              </p:spPr>
              <p:txBody>
                <a:bodyPr vert="horz" wrap="square" lIns="82935" tIns="41468" rIns="82935" bIns="41468" rtlCol="0" anchor="ctr">
                  <a:noAutofit/>
                </a:bodyPr>
                <a:lstStyle/>
                <a:p>
                  <a:pPr algn="ctr" defTabSz="783707">
                    <a:defRPr/>
                  </a:pPr>
                  <a:endParaRPr lang="en-GB" sz="816" kern="0" dirty="0">
                    <a:solidFill>
                      <a:schemeClr val="accent3"/>
                    </a:solidFill>
                  </a:endParaRPr>
                </a:p>
              </p:txBody>
            </p:sp>
            <p:sp>
              <p:nvSpPr>
                <p:cNvPr id="174" name="Oval 173"/>
                <p:cNvSpPr/>
                <p:nvPr/>
              </p:nvSpPr>
              <p:spPr>
                <a:xfrm flipV="1">
                  <a:off x="5159470" y="3617195"/>
                  <a:ext cx="18000" cy="18000"/>
                </a:xfrm>
                <a:prstGeom prst="ellipse">
                  <a:avLst/>
                </a:prstGeom>
                <a:solidFill>
                  <a:srgbClr val="FFFFFF"/>
                </a:solidFill>
                <a:ln w="6350">
                  <a:noFill/>
                </a:ln>
              </p:spPr>
              <p:txBody>
                <a:bodyPr vert="horz" wrap="square" lIns="82935" tIns="41468" rIns="82935" bIns="41468" rtlCol="0" anchor="ctr">
                  <a:noAutofit/>
                </a:bodyPr>
                <a:lstStyle/>
                <a:p>
                  <a:pPr algn="ctr" defTabSz="783707">
                    <a:defRPr/>
                  </a:pPr>
                  <a:endParaRPr lang="en-GB" sz="816" kern="0" dirty="0">
                    <a:solidFill>
                      <a:schemeClr val="accent3"/>
                    </a:solidFill>
                  </a:endParaRPr>
                </a:p>
              </p:txBody>
            </p:sp>
          </p:grpSp>
          <p:sp>
            <p:nvSpPr>
              <p:cNvPr id="171" name="Rectangle 170"/>
              <p:cNvSpPr/>
              <p:nvPr/>
            </p:nvSpPr>
            <p:spPr>
              <a:xfrm>
                <a:off x="6690863" y="5023004"/>
                <a:ext cx="3067047" cy="826933"/>
              </a:xfrm>
              <a:prstGeom prst="rect">
                <a:avLst/>
              </a:prstGeom>
              <a:solidFill>
                <a:srgbClr val="FFFFFF">
                  <a:alpha val="80000"/>
                </a:srgbClr>
              </a:solidFill>
              <a:ln w="6350">
                <a:noFill/>
              </a:ln>
            </p:spPr>
            <p:txBody>
              <a:bodyPr vert="horz" wrap="square" lIns="82935" tIns="42447" rIns="82935" bIns="42447" rtlCol="0" anchor="t">
                <a:noAutofit/>
              </a:bodyPr>
              <a:lstStyle/>
              <a:p>
                <a:pPr defTabSz="783707">
                  <a:defRPr/>
                </a:pPr>
                <a:r>
                  <a:rPr lang="en-GB" b="1" i="1" kern="0" dirty="0" smtClean="0">
                    <a:solidFill>
                      <a:schemeClr val="accent3"/>
                    </a:solidFill>
                    <a:latin typeface="Georgia"/>
                  </a:rPr>
                  <a:t>            7</a:t>
                </a:r>
                <a:endParaRPr lang="en-GB" b="1" i="1" kern="0" dirty="0">
                  <a:solidFill>
                    <a:schemeClr val="accent3"/>
                  </a:solidFill>
                  <a:latin typeface="Georgia"/>
                </a:endParaRPr>
              </a:p>
              <a:p>
                <a:pPr defTabSz="783707">
                  <a:defRPr/>
                </a:pPr>
                <a:r>
                  <a:rPr lang="en-GB" kern="0" dirty="0" smtClean="0">
                    <a:solidFill>
                      <a:schemeClr val="accent3"/>
                    </a:solidFill>
                    <a:latin typeface="Georgia"/>
                  </a:rPr>
                  <a:t>Full </a:t>
                </a:r>
                <a:r>
                  <a:rPr lang="en-GB" kern="0" dirty="0" smtClean="0">
                    <a:solidFill>
                      <a:schemeClr val="accent3"/>
                    </a:solidFill>
                    <a:latin typeface="Georgia"/>
                  </a:rPr>
                  <a:t>customs </a:t>
                </a:r>
                <a:r>
                  <a:rPr lang="en-GB" kern="0" dirty="0" smtClean="0">
                    <a:solidFill>
                      <a:schemeClr val="accent3"/>
                    </a:solidFill>
                    <a:latin typeface="Georgia"/>
                  </a:rPr>
                  <a:t>declarations for </a:t>
                </a:r>
                <a:r>
                  <a:rPr lang="en-GB" kern="0" dirty="0" smtClean="0">
                    <a:solidFill>
                      <a:schemeClr val="accent3"/>
                    </a:solidFill>
                    <a:latin typeface="Georgia"/>
                  </a:rPr>
                  <a:t>imports above EUR 150</a:t>
                </a:r>
                <a:endParaRPr lang="en-GB" kern="0" dirty="0">
                  <a:solidFill>
                    <a:schemeClr val="accent3"/>
                  </a:solidFill>
                  <a:latin typeface="Georgia"/>
                </a:endParaRPr>
              </a:p>
            </p:txBody>
          </p:sp>
        </p:grpSp>
      </p:grpSp>
      <p:sp>
        <p:nvSpPr>
          <p:cNvPr id="75" name="Rectangle 74"/>
          <p:cNvSpPr/>
          <p:nvPr/>
        </p:nvSpPr>
        <p:spPr>
          <a:xfrm>
            <a:off x="7802171" y="2289253"/>
            <a:ext cx="147244" cy="40165"/>
          </a:xfrm>
          <a:prstGeom prst="rect">
            <a:avLst/>
          </a:prstGeom>
          <a:solidFill>
            <a:schemeClr val="accent4">
              <a:lumMod val="75000"/>
            </a:schemeClr>
          </a:solidFill>
          <a:ln w="6350">
            <a:noFill/>
          </a:ln>
        </p:spPr>
        <p:txBody>
          <a:bodyPr vert="horz" wrap="square" lIns="82935" tIns="41468" rIns="82935" bIns="41468" rtlCol="0" anchor="ctr">
            <a:noAutofit/>
          </a:bodyPr>
          <a:lstStyle/>
          <a:p>
            <a:pPr algn="ctr" defTabSz="783707">
              <a:defRPr/>
            </a:pPr>
            <a:endParaRPr lang="en-GB" sz="907" kern="0" dirty="0">
              <a:solidFill>
                <a:srgbClr val="000000"/>
              </a:solidFill>
            </a:endParaRPr>
          </a:p>
        </p:txBody>
      </p:sp>
    </p:spTree>
    <p:extLst>
      <p:ext uri="{BB962C8B-B14F-4D97-AF65-F5344CB8AC3E}">
        <p14:creationId xmlns:p14="http://schemas.microsoft.com/office/powerpoint/2010/main" val="544289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362" y="631478"/>
            <a:ext cx="10898910" cy="806824"/>
          </a:xfrm>
        </p:spPr>
        <p:txBody>
          <a:bodyPr vert="horz" lIns="0" tIns="0" rIns="0" bIns="0" rtlCol="0" anchor="t" anchorCtr="0">
            <a:noAutofit/>
          </a:bodyPr>
          <a:lstStyle/>
          <a:p>
            <a:r>
              <a:rPr lang="en-GB" sz="2000" dirty="0"/>
              <a:t>Electronic interfaces (EIs)</a:t>
            </a:r>
          </a:p>
        </p:txBody>
      </p:sp>
      <p:sp>
        <p:nvSpPr>
          <p:cNvPr id="150" name="Slide Number Placeholder 6"/>
          <p:cNvSpPr>
            <a:spLocks noGrp="1"/>
          </p:cNvSpPr>
          <p:nvPr>
            <p:ph type="sldNum" sz="quarter" idx="4"/>
          </p:nvPr>
        </p:nvSpPr>
        <p:spPr>
          <a:xfrm>
            <a:off x="8814610" y="6387354"/>
            <a:ext cx="1616470" cy="134471"/>
          </a:xfrm>
        </p:spPr>
        <p:txBody>
          <a:bodyPr/>
          <a:lstStyle/>
          <a:p>
            <a:fld id="{FEBD7F86-1881-4698-8703-FB80B0800997}" type="slidenum">
              <a:rPr lang="en-GB" smtClean="0"/>
              <a:pPr/>
              <a:t>12</a:t>
            </a:fld>
            <a:endParaRPr lang="en-GB"/>
          </a:p>
        </p:txBody>
      </p:sp>
      <p:grpSp>
        <p:nvGrpSpPr>
          <p:cNvPr id="3" name="Group 54"/>
          <p:cNvGrpSpPr/>
          <p:nvPr/>
        </p:nvGrpSpPr>
        <p:grpSpPr>
          <a:xfrm>
            <a:off x="283779" y="1426219"/>
            <a:ext cx="11740055" cy="4792152"/>
            <a:chOff x="-805438" y="2270695"/>
            <a:chExt cx="9159369" cy="3886200"/>
          </a:xfrm>
        </p:grpSpPr>
        <p:sp>
          <p:nvSpPr>
            <p:cNvPr id="31" name="Rectangle 30"/>
            <p:cNvSpPr>
              <a:spLocks noChangeArrowheads="1"/>
            </p:cNvSpPr>
            <p:nvPr/>
          </p:nvSpPr>
          <p:spPr bwMode="auto">
            <a:xfrm>
              <a:off x="546273" y="4016258"/>
              <a:ext cx="79566" cy="202966"/>
            </a:xfrm>
            <a:prstGeom prst="rect">
              <a:avLst/>
            </a:prstGeom>
            <a:solidFill>
              <a:schemeClr val="bg1"/>
            </a:solidFill>
            <a:ln w="6350">
              <a:noFill/>
              <a:miter lim="800000"/>
              <a:headEnd/>
              <a:tailEnd/>
            </a:ln>
            <a:effectLst/>
          </p:spPr>
          <p:txBody>
            <a:bodyPr wrap="none" lIns="48978" tIns="48978" rIns="48978" bIns="48978" anchor="ctr">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a:latin typeface="+mj-lt"/>
              </a:endParaRPr>
            </a:p>
          </p:txBody>
        </p:sp>
        <p:sp>
          <p:nvSpPr>
            <p:cNvPr id="32" name="Line 20"/>
            <p:cNvSpPr>
              <a:spLocks noChangeShapeType="1"/>
            </p:cNvSpPr>
            <p:nvPr/>
          </p:nvSpPr>
          <p:spPr bwMode="auto">
            <a:xfrm flipH="1">
              <a:off x="3692376" y="2270695"/>
              <a:ext cx="0" cy="3743326"/>
            </a:xfrm>
            <a:prstGeom prst="line">
              <a:avLst/>
            </a:prstGeom>
            <a:noFill/>
            <a:ln w="12700">
              <a:solidFill>
                <a:schemeClr val="tx2"/>
              </a:solidFill>
              <a:round/>
              <a:headEnd/>
              <a:tailEnd/>
            </a:ln>
            <a:effectLst/>
          </p:spPr>
          <p:txBody>
            <a:bodyPr wrap="square" lIns="48978" tIns="48978" rIns="48978" bIns="48978">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a:latin typeface="+mj-lt"/>
              </a:endParaRPr>
            </a:p>
          </p:txBody>
        </p:sp>
        <p:sp>
          <p:nvSpPr>
            <p:cNvPr id="33" name="Line 23"/>
            <p:cNvSpPr>
              <a:spLocks noChangeShapeType="1"/>
            </p:cNvSpPr>
            <p:nvPr/>
          </p:nvSpPr>
          <p:spPr bwMode="auto">
            <a:xfrm rot="5400000">
              <a:off x="3690871" y="311970"/>
              <a:ext cx="0" cy="6287766"/>
            </a:xfrm>
            <a:prstGeom prst="line">
              <a:avLst/>
            </a:prstGeom>
            <a:noFill/>
            <a:ln w="12700">
              <a:solidFill>
                <a:schemeClr val="tx2"/>
              </a:solidFill>
              <a:round/>
              <a:headEnd/>
              <a:tailEnd/>
            </a:ln>
            <a:effectLst/>
          </p:spPr>
          <p:txBody>
            <a:bodyPr lIns="48978" tIns="48978" rIns="48978" bIns="48978">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a:latin typeface="+mj-lt"/>
              </a:endParaRPr>
            </a:p>
          </p:txBody>
        </p:sp>
        <p:sp>
          <p:nvSpPr>
            <p:cNvPr id="34" name="Line 24"/>
            <p:cNvSpPr>
              <a:spLocks noChangeShapeType="1"/>
            </p:cNvSpPr>
            <p:nvPr/>
          </p:nvSpPr>
          <p:spPr bwMode="auto">
            <a:xfrm rot="5400000">
              <a:off x="3690871" y="1713178"/>
              <a:ext cx="0" cy="6287766"/>
            </a:xfrm>
            <a:prstGeom prst="line">
              <a:avLst/>
            </a:prstGeom>
            <a:noFill/>
            <a:ln w="12700">
              <a:solidFill>
                <a:schemeClr val="tx2"/>
              </a:solidFill>
              <a:round/>
              <a:headEnd/>
              <a:tailEnd/>
            </a:ln>
            <a:effectLst/>
          </p:spPr>
          <p:txBody>
            <a:bodyPr lIns="48978" tIns="48978" rIns="48978" bIns="48978">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a:latin typeface="+mj-lt"/>
              </a:endParaRPr>
            </a:p>
          </p:txBody>
        </p:sp>
        <p:grpSp>
          <p:nvGrpSpPr>
            <p:cNvPr id="4" name="Group 34"/>
            <p:cNvGrpSpPr>
              <a:grpSpLocks noChangeAspect="1"/>
            </p:cNvGrpSpPr>
            <p:nvPr/>
          </p:nvGrpSpPr>
          <p:grpSpPr bwMode="auto">
            <a:xfrm>
              <a:off x="2261118" y="2742477"/>
              <a:ext cx="2856646" cy="2823868"/>
              <a:chOff x="3550" y="1553"/>
              <a:chExt cx="1936" cy="1916"/>
            </a:xfrm>
          </p:grpSpPr>
          <p:sp>
            <p:nvSpPr>
              <p:cNvPr id="36" name="Freeform 35"/>
              <p:cNvSpPr>
                <a:spLocks noChangeAspect="1"/>
              </p:cNvSpPr>
              <p:nvPr/>
            </p:nvSpPr>
            <p:spPr bwMode="auto">
              <a:xfrm>
                <a:off x="4521" y="2033"/>
                <a:ext cx="965" cy="956"/>
              </a:xfrm>
              <a:custGeom>
                <a:avLst/>
                <a:gdLst/>
                <a:ahLst/>
                <a:cxnLst>
                  <a:cxn ang="0">
                    <a:pos x="150" y="173"/>
                  </a:cxn>
                  <a:cxn ang="0">
                    <a:pos x="174" y="87"/>
                  </a:cxn>
                  <a:cxn ang="0">
                    <a:pos x="150" y="0"/>
                  </a:cxn>
                  <a:cxn ang="0">
                    <a:pos x="0" y="87"/>
                  </a:cxn>
                  <a:cxn ang="0">
                    <a:pos x="150" y="173"/>
                  </a:cxn>
                </a:cxnLst>
                <a:rect l="0" t="0" r="r" b="b"/>
                <a:pathLst>
                  <a:path w="174" h="173">
                    <a:moveTo>
                      <a:pt x="150" y="173"/>
                    </a:moveTo>
                    <a:cubicBezTo>
                      <a:pt x="165" y="147"/>
                      <a:pt x="174" y="117"/>
                      <a:pt x="174" y="87"/>
                    </a:cubicBezTo>
                    <a:cubicBezTo>
                      <a:pt x="174" y="56"/>
                      <a:pt x="165" y="26"/>
                      <a:pt x="150" y="0"/>
                    </a:cubicBezTo>
                    <a:lnTo>
                      <a:pt x="0" y="87"/>
                    </a:lnTo>
                    <a:lnTo>
                      <a:pt x="150" y="173"/>
                    </a:lnTo>
                    <a:close/>
                  </a:path>
                </a:pathLst>
              </a:custGeom>
              <a:solidFill>
                <a:schemeClr val="accent4">
                  <a:lumMod val="75000"/>
                </a:schemeClr>
              </a:solidFill>
              <a:ln w="12700" cmpd="sng">
                <a:solidFill>
                  <a:schemeClr val="bg1"/>
                </a:solidFill>
                <a:prstDash val="solid"/>
                <a:round/>
                <a:headEnd/>
                <a:tailEnd/>
              </a:ln>
            </p:spPr>
            <p:txBody>
              <a:bodyPr anchor="ct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a:latin typeface="+mj-lt"/>
                </a:endParaRPr>
              </a:p>
            </p:txBody>
          </p:sp>
          <p:sp>
            <p:nvSpPr>
              <p:cNvPr id="37" name="Freeform 36"/>
              <p:cNvSpPr>
                <a:spLocks noChangeAspect="1"/>
              </p:cNvSpPr>
              <p:nvPr/>
            </p:nvSpPr>
            <p:spPr bwMode="auto">
              <a:xfrm>
                <a:off x="4521" y="1553"/>
                <a:ext cx="832" cy="961"/>
              </a:xfrm>
              <a:custGeom>
                <a:avLst/>
                <a:gdLst/>
                <a:ahLst/>
                <a:cxnLst>
                  <a:cxn ang="0">
                    <a:pos x="150" y="87"/>
                  </a:cxn>
                  <a:cxn ang="0">
                    <a:pos x="0" y="0"/>
                  </a:cxn>
                  <a:cxn ang="0">
                    <a:pos x="0" y="174"/>
                  </a:cxn>
                  <a:cxn ang="0">
                    <a:pos x="150" y="87"/>
                  </a:cxn>
                </a:cxnLst>
                <a:rect l="0" t="0" r="r" b="b"/>
                <a:pathLst>
                  <a:path w="150" h="174">
                    <a:moveTo>
                      <a:pt x="150" y="87"/>
                    </a:moveTo>
                    <a:cubicBezTo>
                      <a:pt x="119" y="33"/>
                      <a:pt x="62" y="0"/>
                      <a:pt x="0" y="0"/>
                    </a:cubicBezTo>
                    <a:lnTo>
                      <a:pt x="0" y="174"/>
                    </a:lnTo>
                    <a:lnTo>
                      <a:pt x="150" y="87"/>
                    </a:lnTo>
                    <a:close/>
                  </a:path>
                </a:pathLst>
              </a:custGeom>
              <a:solidFill>
                <a:schemeClr val="accent1"/>
              </a:solidFill>
              <a:ln w="12700" cmpd="sng">
                <a:solidFill>
                  <a:schemeClr val="bg1"/>
                </a:solidFill>
                <a:prstDash val="solid"/>
                <a:round/>
                <a:headEnd/>
                <a:tailEnd/>
              </a:ln>
            </p:spPr>
            <p:txBody>
              <a:bodyPr anchor="ct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a:latin typeface="+mj-lt"/>
                </a:endParaRPr>
              </a:p>
            </p:txBody>
          </p:sp>
          <p:sp>
            <p:nvSpPr>
              <p:cNvPr id="38" name="Freeform 37"/>
              <p:cNvSpPr>
                <a:spLocks noChangeAspect="1"/>
              </p:cNvSpPr>
              <p:nvPr/>
            </p:nvSpPr>
            <p:spPr bwMode="auto">
              <a:xfrm>
                <a:off x="4521" y="2514"/>
                <a:ext cx="832" cy="955"/>
              </a:xfrm>
              <a:custGeom>
                <a:avLst/>
                <a:gdLst/>
                <a:ahLst/>
                <a:cxnLst>
                  <a:cxn ang="0">
                    <a:pos x="0" y="173"/>
                  </a:cxn>
                  <a:cxn ang="0">
                    <a:pos x="150" y="86"/>
                  </a:cxn>
                  <a:cxn ang="0">
                    <a:pos x="0" y="0"/>
                  </a:cxn>
                  <a:cxn ang="0">
                    <a:pos x="0" y="173"/>
                  </a:cxn>
                </a:cxnLst>
                <a:rect l="0" t="0" r="r" b="b"/>
                <a:pathLst>
                  <a:path w="150" h="173">
                    <a:moveTo>
                      <a:pt x="0" y="173"/>
                    </a:moveTo>
                    <a:cubicBezTo>
                      <a:pt x="62" y="173"/>
                      <a:pt x="119" y="140"/>
                      <a:pt x="150" y="86"/>
                    </a:cubicBezTo>
                    <a:lnTo>
                      <a:pt x="0" y="0"/>
                    </a:lnTo>
                    <a:lnTo>
                      <a:pt x="0" y="173"/>
                    </a:lnTo>
                    <a:close/>
                  </a:path>
                </a:pathLst>
              </a:custGeom>
              <a:solidFill>
                <a:schemeClr val="accent3"/>
              </a:solidFill>
              <a:ln w="12700" cmpd="sng">
                <a:solidFill>
                  <a:schemeClr val="bg1"/>
                </a:solidFill>
                <a:prstDash val="solid"/>
                <a:round/>
                <a:headEnd/>
                <a:tailEnd/>
              </a:ln>
            </p:spPr>
            <p:txBody>
              <a:bodyPr anchor="ct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a:latin typeface="+mj-lt"/>
                </a:endParaRPr>
              </a:p>
            </p:txBody>
          </p:sp>
          <p:sp>
            <p:nvSpPr>
              <p:cNvPr id="39" name="Freeform 38"/>
              <p:cNvSpPr>
                <a:spLocks noChangeAspect="1"/>
              </p:cNvSpPr>
              <p:nvPr/>
            </p:nvSpPr>
            <p:spPr bwMode="auto">
              <a:xfrm>
                <a:off x="3683" y="2514"/>
                <a:ext cx="838" cy="955"/>
              </a:xfrm>
              <a:custGeom>
                <a:avLst/>
                <a:gdLst/>
                <a:ahLst/>
                <a:cxnLst>
                  <a:cxn ang="0">
                    <a:pos x="0" y="86"/>
                  </a:cxn>
                  <a:cxn ang="0">
                    <a:pos x="151" y="173"/>
                  </a:cxn>
                  <a:cxn ang="0">
                    <a:pos x="151" y="0"/>
                  </a:cxn>
                  <a:cxn ang="0">
                    <a:pos x="0" y="86"/>
                  </a:cxn>
                </a:cxnLst>
                <a:rect l="0" t="0" r="r" b="b"/>
                <a:pathLst>
                  <a:path w="151" h="173">
                    <a:moveTo>
                      <a:pt x="0" y="86"/>
                    </a:moveTo>
                    <a:cubicBezTo>
                      <a:pt x="31" y="140"/>
                      <a:pt x="88" y="173"/>
                      <a:pt x="151" y="173"/>
                    </a:cubicBezTo>
                    <a:lnTo>
                      <a:pt x="151" y="0"/>
                    </a:lnTo>
                    <a:lnTo>
                      <a:pt x="0" y="86"/>
                    </a:lnTo>
                    <a:close/>
                  </a:path>
                </a:pathLst>
              </a:custGeom>
              <a:solidFill>
                <a:schemeClr val="accent5"/>
              </a:solidFill>
              <a:ln w="12700" cmpd="sng">
                <a:solidFill>
                  <a:schemeClr val="bg1"/>
                </a:solidFill>
                <a:prstDash val="solid"/>
                <a:round/>
                <a:headEnd/>
                <a:tailEnd/>
              </a:ln>
            </p:spPr>
            <p:txBody>
              <a:bodyPr anchor="ct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b="1" i="1">
                  <a:latin typeface="+mj-lt"/>
                </a:endParaRPr>
              </a:p>
            </p:txBody>
          </p:sp>
          <p:sp>
            <p:nvSpPr>
              <p:cNvPr id="40" name="Freeform 39"/>
              <p:cNvSpPr>
                <a:spLocks noChangeAspect="1"/>
              </p:cNvSpPr>
              <p:nvPr/>
            </p:nvSpPr>
            <p:spPr bwMode="auto">
              <a:xfrm>
                <a:off x="3550" y="2033"/>
                <a:ext cx="971" cy="956"/>
              </a:xfrm>
              <a:custGeom>
                <a:avLst/>
                <a:gdLst/>
                <a:ahLst/>
                <a:cxnLst>
                  <a:cxn ang="0">
                    <a:pos x="24" y="0"/>
                  </a:cxn>
                  <a:cxn ang="0">
                    <a:pos x="1" y="86"/>
                  </a:cxn>
                  <a:cxn ang="0">
                    <a:pos x="24" y="173"/>
                  </a:cxn>
                  <a:cxn ang="0">
                    <a:pos x="175" y="87"/>
                  </a:cxn>
                  <a:cxn ang="0">
                    <a:pos x="24" y="0"/>
                  </a:cxn>
                </a:cxnLst>
                <a:rect l="0" t="0" r="r" b="b"/>
                <a:pathLst>
                  <a:path w="175" h="173">
                    <a:moveTo>
                      <a:pt x="24" y="0"/>
                    </a:moveTo>
                    <a:cubicBezTo>
                      <a:pt x="9" y="26"/>
                      <a:pt x="1" y="56"/>
                      <a:pt x="1" y="86"/>
                    </a:cubicBezTo>
                    <a:cubicBezTo>
                      <a:pt x="0" y="117"/>
                      <a:pt x="9" y="147"/>
                      <a:pt x="24" y="173"/>
                    </a:cubicBezTo>
                    <a:lnTo>
                      <a:pt x="175" y="87"/>
                    </a:lnTo>
                    <a:lnTo>
                      <a:pt x="24" y="0"/>
                    </a:lnTo>
                    <a:close/>
                  </a:path>
                </a:pathLst>
              </a:custGeom>
              <a:solidFill>
                <a:schemeClr val="accent4"/>
              </a:solidFill>
              <a:ln w="12700" cmpd="sng">
                <a:solidFill>
                  <a:schemeClr val="bg1"/>
                </a:solidFill>
                <a:prstDash val="solid"/>
                <a:round/>
                <a:headEnd/>
                <a:tailEnd/>
              </a:ln>
            </p:spPr>
            <p:txBody>
              <a:bodyPr anchor="ct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a:latin typeface="+mj-lt"/>
                </a:endParaRPr>
              </a:p>
            </p:txBody>
          </p:sp>
          <p:sp>
            <p:nvSpPr>
              <p:cNvPr id="41" name="Freeform 40"/>
              <p:cNvSpPr>
                <a:spLocks noChangeAspect="1"/>
              </p:cNvSpPr>
              <p:nvPr/>
            </p:nvSpPr>
            <p:spPr bwMode="auto">
              <a:xfrm>
                <a:off x="3683" y="1553"/>
                <a:ext cx="838" cy="961"/>
              </a:xfrm>
              <a:custGeom>
                <a:avLst/>
                <a:gdLst/>
                <a:ahLst/>
                <a:cxnLst>
                  <a:cxn ang="0">
                    <a:pos x="150" y="0"/>
                  </a:cxn>
                  <a:cxn ang="0">
                    <a:pos x="0" y="87"/>
                  </a:cxn>
                  <a:cxn ang="0">
                    <a:pos x="151" y="174"/>
                  </a:cxn>
                  <a:cxn ang="0">
                    <a:pos x="150" y="0"/>
                  </a:cxn>
                </a:cxnLst>
                <a:rect l="0" t="0" r="r" b="b"/>
                <a:pathLst>
                  <a:path w="151" h="174">
                    <a:moveTo>
                      <a:pt x="150" y="0"/>
                    </a:moveTo>
                    <a:cubicBezTo>
                      <a:pt x="88" y="0"/>
                      <a:pt x="31" y="33"/>
                      <a:pt x="0" y="87"/>
                    </a:cubicBezTo>
                    <a:lnTo>
                      <a:pt x="151" y="174"/>
                    </a:lnTo>
                    <a:lnTo>
                      <a:pt x="150" y="0"/>
                    </a:lnTo>
                    <a:close/>
                  </a:path>
                </a:pathLst>
              </a:custGeom>
              <a:solidFill>
                <a:schemeClr val="accent2"/>
              </a:solidFill>
              <a:ln w="12700" cmpd="sng">
                <a:solidFill>
                  <a:schemeClr val="bg1"/>
                </a:solidFill>
                <a:prstDash val="solid"/>
                <a:round/>
                <a:headEnd/>
                <a:tailEnd/>
              </a:ln>
            </p:spPr>
            <p:txBody>
              <a:bodyPr anchor="ct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endParaRPr lang="en-GB" sz="998" b="1" i="1">
                  <a:latin typeface="+mj-lt"/>
                </a:endParaRPr>
              </a:p>
            </p:txBody>
          </p:sp>
          <p:sp>
            <p:nvSpPr>
              <p:cNvPr id="42" name="Oval 41"/>
              <p:cNvSpPr>
                <a:spLocks noChangeAspect="1" noChangeArrowheads="1"/>
              </p:cNvSpPr>
              <p:nvPr/>
            </p:nvSpPr>
            <p:spPr bwMode="auto">
              <a:xfrm>
                <a:off x="4124" y="2118"/>
                <a:ext cx="788" cy="786"/>
              </a:xfrm>
              <a:prstGeom prst="ellipse">
                <a:avLst/>
              </a:prstGeom>
              <a:solidFill>
                <a:schemeClr val="bg2"/>
              </a:solidFill>
              <a:ln w="12700" algn="ctr">
                <a:solidFill>
                  <a:schemeClr val="bg1"/>
                </a:solidFill>
                <a:round/>
                <a:headEnd/>
                <a:tailEnd/>
              </a:ln>
              <a:effectLst/>
            </p:spPr>
            <p:txBody>
              <a:bodyPr wrap="none" lIns="0" tIns="0" rIns="0" bIns="0" anchor="ct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lgn="ctr">
                  <a:buSzPct val="90000"/>
                </a:pPr>
                <a:r>
                  <a:rPr lang="en-GB" sz="1600" b="1" i="1" dirty="0" smtClean="0">
                    <a:solidFill>
                      <a:schemeClr val="tx2"/>
                    </a:solidFill>
                    <a:latin typeface="+mj-lt"/>
                    <a:cs typeface="Arial" charset="0"/>
                  </a:rPr>
                  <a:t>Marketplace </a:t>
                </a:r>
              </a:p>
              <a:p>
                <a:pPr algn="ctr">
                  <a:buSzPct val="90000"/>
                </a:pPr>
                <a:r>
                  <a:rPr lang="en-GB" sz="1600" b="1" i="1" dirty="0" smtClean="0">
                    <a:solidFill>
                      <a:schemeClr val="tx2"/>
                    </a:solidFill>
                    <a:latin typeface="+mj-lt"/>
                    <a:cs typeface="Arial" charset="0"/>
                  </a:rPr>
                  <a:t>Platform</a:t>
                </a:r>
              </a:p>
              <a:p>
                <a:pPr algn="ctr">
                  <a:buSzPct val="90000"/>
                </a:pPr>
                <a:r>
                  <a:rPr lang="en-GB" sz="1600" b="1" i="1" dirty="0" smtClean="0">
                    <a:solidFill>
                      <a:schemeClr val="tx2"/>
                    </a:solidFill>
                    <a:latin typeface="+mj-lt"/>
                    <a:cs typeface="Arial" charset="0"/>
                  </a:rPr>
                  <a:t>Portal</a:t>
                </a:r>
                <a:endParaRPr lang="en-GB" sz="1600" b="1" i="1" dirty="0">
                  <a:solidFill>
                    <a:schemeClr val="tx2"/>
                  </a:solidFill>
                  <a:latin typeface="+mj-lt"/>
                  <a:cs typeface="Arial" charset="0"/>
                </a:endParaRPr>
              </a:p>
            </p:txBody>
          </p:sp>
          <p:sp>
            <p:nvSpPr>
              <p:cNvPr id="43" name="Rectangle 42"/>
              <p:cNvSpPr>
                <a:spLocks noChangeAspect="1" noChangeArrowheads="1"/>
              </p:cNvSpPr>
              <p:nvPr/>
            </p:nvSpPr>
            <p:spPr bwMode="auto">
              <a:xfrm>
                <a:off x="4046" y="1891"/>
                <a:ext cx="260" cy="135"/>
              </a:xfrm>
              <a:prstGeom prst="rect">
                <a:avLst/>
              </a:prstGeom>
              <a:noFill/>
              <a:ln w="12700" algn="ctr">
                <a:noFill/>
                <a:miter lim="800000"/>
                <a:headEnd/>
                <a:tailEnd/>
              </a:ln>
              <a:effectLst/>
            </p:spPr>
            <p:txBody>
              <a:bodyPr wrap="none" lIns="0" tIns="0" rIns="0" bIns="0" anchor="ctr">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lgn="ctr">
                  <a:buSzPct val="90000"/>
                </a:pPr>
                <a:r>
                  <a:rPr lang="en-GB" sz="1600" b="1" i="1" dirty="0" smtClean="0">
                    <a:solidFill>
                      <a:schemeClr val="bg1"/>
                    </a:solidFill>
                    <a:latin typeface="+mj-lt"/>
                    <a:cs typeface="Arial" charset="0"/>
                  </a:rPr>
                  <a:t>Now</a:t>
                </a:r>
                <a:endParaRPr lang="en-GB" sz="1600" b="1" i="1" dirty="0">
                  <a:solidFill>
                    <a:schemeClr val="bg1"/>
                  </a:solidFill>
                  <a:latin typeface="+mj-lt"/>
                  <a:cs typeface="Arial" charset="0"/>
                </a:endParaRPr>
              </a:p>
            </p:txBody>
          </p:sp>
          <p:sp>
            <p:nvSpPr>
              <p:cNvPr id="44" name="Rectangle 43"/>
              <p:cNvSpPr>
                <a:spLocks noChangeAspect="1" noChangeArrowheads="1"/>
              </p:cNvSpPr>
              <p:nvPr/>
            </p:nvSpPr>
            <p:spPr bwMode="auto">
              <a:xfrm>
                <a:off x="4743" y="1891"/>
                <a:ext cx="282" cy="135"/>
              </a:xfrm>
              <a:prstGeom prst="rect">
                <a:avLst/>
              </a:prstGeom>
              <a:noFill/>
              <a:ln w="12700" algn="ctr">
                <a:noFill/>
                <a:miter lim="800000"/>
                <a:headEnd/>
                <a:tailEnd/>
              </a:ln>
              <a:effectLst/>
            </p:spPr>
            <p:txBody>
              <a:bodyPr wrap="none" lIns="0" tIns="0" rIns="0" bIns="0" anchor="ctr">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lgn="ctr">
                  <a:buSzPct val="90000"/>
                </a:pPr>
                <a:r>
                  <a:rPr lang="en-GB" sz="1600" b="1" i="1" dirty="0" smtClean="0">
                    <a:solidFill>
                      <a:schemeClr val="bg1"/>
                    </a:solidFill>
                    <a:latin typeface="+mj-lt"/>
                    <a:cs typeface="Arial" charset="0"/>
                  </a:rPr>
                  <a:t>Then</a:t>
                </a:r>
                <a:endParaRPr lang="en-GB" sz="1600" b="1" i="1" dirty="0">
                  <a:solidFill>
                    <a:schemeClr val="bg1"/>
                  </a:solidFill>
                  <a:latin typeface="+mj-lt"/>
                  <a:cs typeface="Arial" charset="0"/>
                </a:endParaRPr>
              </a:p>
            </p:txBody>
          </p:sp>
          <p:sp>
            <p:nvSpPr>
              <p:cNvPr id="45" name="Rectangle 44"/>
              <p:cNvSpPr>
                <a:spLocks noChangeAspect="1" noChangeArrowheads="1"/>
              </p:cNvSpPr>
              <p:nvPr/>
            </p:nvSpPr>
            <p:spPr bwMode="auto">
              <a:xfrm>
                <a:off x="5067" y="2438"/>
                <a:ext cx="282" cy="135"/>
              </a:xfrm>
              <a:prstGeom prst="rect">
                <a:avLst/>
              </a:prstGeom>
              <a:noFill/>
              <a:ln w="12700" algn="ctr">
                <a:noFill/>
                <a:miter lim="800000"/>
                <a:headEnd/>
                <a:tailEnd/>
              </a:ln>
              <a:effectLst/>
            </p:spPr>
            <p:txBody>
              <a:bodyPr wrap="none" lIns="0" tIns="0" rIns="0" bIns="0" anchor="ctr">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lgn="ctr">
                  <a:buSzPct val="90000"/>
                </a:pPr>
                <a:r>
                  <a:rPr lang="en-GB" sz="1600" b="1" i="1" dirty="0">
                    <a:solidFill>
                      <a:schemeClr val="bg1"/>
                    </a:solidFill>
                    <a:latin typeface="+mj-lt"/>
                    <a:cs typeface="Arial" charset="0"/>
                  </a:rPr>
                  <a:t>Then</a:t>
                </a:r>
              </a:p>
            </p:txBody>
          </p:sp>
          <p:sp>
            <p:nvSpPr>
              <p:cNvPr id="46" name="Rectangle 45"/>
              <p:cNvSpPr>
                <a:spLocks noChangeAspect="1" noChangeArrowheads="1"/>
              </p:cNvSpPr>
              <p:nvPr/>
            </p:nvSpPr>
            <p:spPr bwMode="auto">
              <a:xfrm>
                <a:off x="3744" y="2439"/>
                <a:ext cx="260" cy="135"/>
              </a:xfrm>
              <a:prstGeom prst="rect">
                <a:avLst/>
              </a:prstGeom>
              <a:noFill/>
              <a:ln w="12700" algn="ctr">
                <a:noFill/>
                <a:miter lim="800000"/>
                <a:headEnd/>
                <a:tailEnd/>
              </a:ln>
              <a:effectLst/>
            </p:spPr>
            <p:txBody>
              <a:bodyPr wrap="none" lIns="0" tIns="0" rIns="0" bIns="0" anchor="ctr">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lgn="ctr">
                  <a:buSzPct val="90000"/>
                </a:pPr>
                <a:r>
                  <a:rPr lang="en-GB" sz="1600" b="1" i="1" dirty="0">
                    <a:solidFill>
                      <a:schemeClr val="bg1"/>
                    </a:solidFill>
                    <a:latin typeface="+mj-lt"/>
                    <a:cs typeface="Arial" charset="0"/>
                  </a:rPr>
                  <a:t>Now</a:t>
                </a:r>
              </a:p>
            </p:txBody>
          </p:sp>
          <p:sp>
            <p:nvSpPr>
              <p:cNvPr id="47" name="Rectangle 46"/>
              <p:cNvSpPr>
                <a:spLocks noChangeAspect="1" noChangeArrowheads="1"/>
              </p:cNvSpPr>
              <p:nvPr/>
            </p:nvSpPr>
            <p:spPr bwMode="auto">
              <a:xfrm>
                <a:off x="3904" y="2931"/>
                <a:ext cx="568" cy="271"/>
              </a:xfrm>
              <a:prstGeom prst="rect">
                <a:avLst/>
              </a:prstGeom>
              <a:noFill/>
              <a:ln w="12700" algn="ctr">
                <a:noFill/>
                <a:miter lim="800000"/>
                <a:headEnd/>
                <a:tailEnd/>
              </a:ln>
              <a:effectLst/>
            </p:spPr>
            <p:txBody>
              <a:bodyPr lIns="0" tIns="0" rIns="0" bIns="0" anchor="ctr">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lgn="ctr">
                  <a:buSzPct val="90000"/>
                </a:pPr>
                <a:r>
                  <a:rPr lang="en-GB" sz="1600" b="1" i="1" dirty="0" smtClean="0">
                    <a:solidFill>
                      <a:schemeClr val="bg1"/>
                    </a:solidFill>
                    <a:latin typeface="+mj-lt"/>
                    <a:cs typeface="Arial" charset="0"/>
                  </a:rPr>
                  <a:t>Now / Then</a:t>
                </a:r>
                <a:endParaRPr lang="en-GB" sz="1600" b="1" i="1" dirty="0">
                  <a:solidFill>
                    <a:schemeClr val="bg1"/>
                  </a:solidFill>
                  <a:latin typeface="+mj-lt"/>
                  <a:cs typeface="Arial" charset="0"/>
                </a:endParaRPr>
              </a:p>
            </p:txBody>
          </p:sp>
          <p:sp>
            <p:nvSpPr>
              <p:cNvPr id="48" name="Rectangle 47"/>
              <p:cNvSpPr>
                <a:spLocks noChangeAspect="1" noChangeArrowheads="1"/>
              </p:cNvSpPr>
              <p:nvPr/>
            </p:nvSpPr>
            <p:spPr bwMode="auto">
              <a:xfrm>
                <a:off x="4529" y="2931"/>
                <a:ext cx="715" cy="271"/>
              </a:xfrm>
              <a:prstGeom prst="rect">
                <a:avLst/>
              </a:prstGeom>
              <a:noFill/>
              <a:ln w="12700" algn="ctr">
                <a:noFill/>
                <a:miter lim="800000"/>
                <a:headEnd/>
                <a:tailEnd/>
              </a:ln>
              <a:effectLst/>
            </p:spPr>
            <p:txBody>
              <a:bodyPr lIns="0" tIns="0" rIns="0" bIns="0" anchor="ctr">
                <a:spAutoFit/>
              </a:bodyPr>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lgn="ctr">
                  <a:buSzPct val="90000"/>
                </a:pPr>
                <a:r>
                  <a:rPr lang="en-GB" sz="1600" b="1" i="1" dirty="0" smtClean="0">
                    <a:solidFill>
                      <a:schemeClr val="bg1"/>
                    </a:solidFill>
                    <a:latin typeface="+mj-lt"/>
                    <a:cs typeface="Arial" charset="0"/>
                  </a:rPr>
                  <a:t>Now/</a:t>
                </a:r>
              </a:p>
              <a:p>
                <a:pPr algn="ctr">
                  <a:buSzPct val="90000"/>
                </a:pPr>
                <a:r>
                  <a:rPr lang="en-GB" sz="1600" b="1" i="1" dirty="0" smtClean="0">
                    <a:solidFill>
                      <a:schemeClr val="bg1"/>
                    </a:solidFill>
                    <a:latin typeface="+mj-lt"/>
                    <a:cs typeface="Arial" charset="0"/>
                  </a:rPr>
                  <a:t>Then</a:t>
                </a:r>
                <a:endParaRPr lang="en-GB" sz="1600" b="1" i="1" dirty="0">
                  <a:solidFill>
                    <a:schemeClr val="bg1"/>
                  </a:solidFill>
                  <a:latin typeface="+mj-lt"/>
                  <a:cs typeface="Arial" charset="0"/>
                </a:endParaRPr>
              </a:p>
            </p:txBody>
          </p:sp>
        </p:grpSp>
        <p:sp>
          <p:nvSpPr>
            <p:cNvPr id="49" name="Rectangle 48"/>
            <p:cNvSpPr>
              <a:spLocks noChangeArrowheads="1"/>
            </p:cNvSpPr>
            <p:nvPr/>
          </p:nvSpPr>
          <p:spPr bwMode="auto">
            <a:xfrm>
              <a:off x="-805438" y="2316783"/>
              <a:ext cx="3137650" cy="1133135"/>
            </a:xfrm>
            <a:prstGeom prst="rect">
              <a:avLst/>
            </a:prstGeom>
            <a:noFill/>
            <a:ln w="9525">
              <a:noFill/>
              <a:miter lim="800000"/>
              <a:headEnd/>
              <a:tailEnd/>
            </a:ln>
            <a:effectLst/>
          </p:spPr>
          <p:txBody>
            <a:bodyPr lIns="81629" tIns="48978" rIns="48978" bIns="48978" anchor="t"/>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spcBef>
                  <a:spcPts val="0"/>
                </a:spcBef>
                <a:spcAft>
                  <a:spcPts val="181"/>
                </a:spcAft>
              </a:pPr>
              <a:r>
                <a:rPr lang="en-GB" sz="1600" b="1" dirty="0" smtClean="0">
                  <a:solidFill>
                    <a:schemeClr val="accent2"/>
                  </a:solidFill>
                  <a:latin typeface="+mj-lt"/>
                </a:rPr>
                <a:t>Imports of goods (EIs)</a:t>
              </a:r>
              <a:endParaRPr lang="en-GB" sz="1600" b="1" dirty="0">
                <a:solidFill>
                  <a:schemeClr val="accent2"/>
                </a:solidFill>
                <a:latin typeface="+mj-lt"/>
              </a:endParaRPr>
            </a:p>
            <a:p>
              <a:pPr marL="164144" lvl="2" indent="-161265">
                <a:spcBef>
                  <a:spcPts val="0"/>
                </a:spcBef>
                <a:spcAft>
                  <a:spcPts val="181"/>
                </a:spcAft>
                <a:buFont typeface="Wingdings 2" pitchFamily="18" charset="2"/>
                <a:buChar char=""/>
              </a:pPr>
              <a:r>
                <a:rPr lang="en-GB" sz="1600" dirty="0" smtClean="0">
                  <a:solidFill>
                    <a:srgbClr val="000000"/>
                  </a:solidFill>
                  <a:latin typeface="+mj-lt"/>
                </a:rPr>
                <a:t>Suppliers are liable </a:t>
              </a:r>
              <a:r>
                <a:rPr lang="en-GB" sz="1600" dirty="0" smtClean="0">
                  <a:solidFill>
                    <a:srgbClr val="000000"/>
                  </a:solidFill>
                  <a:latin typeface="+mj-lt"/>
                </a:rPr>
                <a:t>for VAT</a:t>
              </a:r>
              <a:endParaRPr lang="en-GB" sz="1600" dirty="0">
                <a:solidFill>
                  <a:srgbClr val="000000"/>
                </a:solidFill>
                <a:latin typeface="+mj-lt"/>
              </a:endParaRPr>
            </a:p>
          </p:txBody>
        </p:sp>
        <p:sp>
          <p:nvSpPr>
            <p:cNvPr id="50" name="Rectangle 49"/>
            <p:cNvSpPr>
              <a:spLocks noChangeArrowheads="1"/>
            </p:cNvSpPr>
            <p:nvPr/>
          </p:nvSpPr>
          <p:spPr bwMode="auto">
            <a:xfrm>
              <a:off x="-805438" y="3510483"/>
              <a:ext cx="3126215" cy="1296432"/>
            </a:xfrm>
            <a:prstGeom prst="rect">
              <a:avLst/>
            </a:prstGeom>
            <a:noFill/>
            <a:ln w="9525">
              <a:noFill/>
              <a:miter lim="800000"/>
              <a:headEnd/>
              <a:tailEnd/>
            </a:ln>
            <a:effectLst/>
          </p:spPr>
          <p:txBody>
            <a:bodyPr lIns="81629" tIns="48978" rIns="48978" bIns="48978" anchor="t"/>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spcBef>
                  <a:spcPts val="0"/>
                </a:spcBef>
                <a:spcAft>
                  <a:spcPts val="181"/>
                </a:spcAft>
              </a:pPr>
              <a:r>
                <a:rPr lang="en-GB" sz="1600" b="1" dirty="0">
                  <a:solidFill>
                    <a:schemeClr val="accent4"/>
                  </a:solidFill>
                  <a:latin typeface="+mj-lt"/>
                </a:rPr>
                <a:t>D</a:t>
              </a:r>
              <a:r>
                <a:rPr lang="en-GB" sz="1600" b="1" dirty="0" smtClean="0">
                  <a:solidFill>
                    <a:schemeClr val="accent4"/>
                  </a:solidFill>
                  <a:latin typeface="+mj-lt"/>
                </a:rPr>
                <a:t>istance sales (EIs)</a:t>
              </a:r>
              <a:endParaRPr lang="en-GB" sz="1600" b="1" dirty="0">
                <a:solidFill>
                  <a:schemeClr val="accent4"/>
                </a:solidFill>
                <a:latin typeface="+mj-lt"/>
              </a:endParaRPr>
            </a:p>
            <a:p>
              <a:pPr marL="164144" lvl="2" indent="-161265">
                <a:spcBef>
                  <a:spcPts val="0"/>
                </a:spcBef>
                <a:spcAft>
                  <a:spcPts val="181"/>
                </a:spcAft>
                <a:buFont typeface="Wingdings 2" pitchFamily="18" charset="2"/>
                <a:buChar char=""/>
              </a:pPr>
              <a:r>
                <a:rPr lang="en-GB" sz="1600" dirty="0" smtClean="0">
                  <a:solidFill>
                    <a:srgbClr val="000000"/>
                  </a:solidFill>
                  <a:latin typeface="+mj-lt"/>
                </a:rPr>
                <a:t>Suppliers </a:t>
              </a:r>
              <a:r>
                <a:rPr lang="en-GB" sz="1600" dirty="0">
                  <a:solidFill>
                    <a:srgbClr val="000000"/>
                  </a:solidFill>
                  <a:latin typeface="+mj-lt"/>
                </a:rPr>
                <a:t>are liable </a:t>
              </a:r>
              <a:r>
                <a:rPr lang="en-GB" sz="1600" dirty="0" smtClean="0">
                  <a:solidFill>
                    <a:srgbClr val="000000"/>
                  </a:solidFill>
                  <a:latin typeface="+mj-lt"/>
                </a:rPr>
                <a:t>for VAT</a:t>
              </a:r>
              <a:endParaRPr lang="en-GB" sz="1600" dirty="0">
                <a:solidFill>
                  <a:srgbClr val="000000"/>
                </a:solidFill>
                <a:latin typeface="+mj-lt"/>
              </a:endParaRPr>
            </a:p>
          </p:txBody>
        </p:sp>
        <p:sp>
          <p:nvSpPr>
            <p:cNvPr id="51" name="Rectangle 50"/>
            <p:cNvSpPr>
              <a:spLocks noChangeArrowheads="1"/>
            </p:cNvSpPr>
            <p:nvPr/>
          </p:nvSpPr>
          <p:spPr bwMode="auto">
            <a:xfrm>
              <a:off x="-805438" y="4861495"/>
              <a:ext cx="3126215" cy="1295400"/>
            </a:xfrm>
            <a:prstGeom prst="rect">
              <a:avLst/>
            </a:prstGeom>
            <a:noFill/>
            <a:ln w="9525">
              <a:noFill/>
              <a:miter lim="800000"/>
              <a:headEnd/>
              <a:tailEnd/>
            </a:ln>
            <a:effectLst/>
          </p:spPr>
          <p:txBody>
            <a:bodyPr lIns="81629" tIns="48978" rIns="48978" bIns="48978" anchor="t"/>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spcBef>
                  <a:spcPts val="0"/>
                </a:spcBef>
                <a:spcAft>
                  <a:spcPts val="181"/>
                </a:spcAft>
              </a:pPr>
              <a:r>
                <a:rPr lang="en-GB" sz="1600" b="1" dirty="0" smtClean="0">
                  <a:solidFill>
                    <a:schemeClr val="accent5"/>
                  </a:solidFill>
                  <a:latin typeface="+mj-lt"/>
                </a:rPr>
                <a:t>TBE s</a:t>
              </a:r>
              <a:r>
                <a:rPr lang="en-GB" sz="1600" b="1" dirty="0" smtClean="0">
                  <a:solidFill>
                    <a:schemeClr val="accent5"/>
                  </a:solidFill>
                  <a:latin typeface="+mj-lt"/>
                </a:rPr>
                <a:t>ervices (</a:t>
              </a:r>
              <a:r>
                <a:rPr lang="en-GB" sz="1600" b="1" dirty="0" smtClean="0">
                  <a:solidFill>
                    <a:schemeClr val="accent5"/>
                  </a:solidFill>
                  <a:latin typeface="+mj-lt"/>
                </a:rPr>
                <a:t>EIs</a:t>
              </a:r>
              <a:r>
                <a:rPr lang="en-GB" sz="1600" b="1" dirty="0" smtClean="0">
                  <a:solidFill>
                    <a:schemeClr val="accent5"/>
                  </a:solidFill>
                  <a:latin typeface="+mj-lt"/>
                </a:rPr>
                <a:t>)</a:t>
              </a:r>
              <a:endParaRPr lang="en-GB" sz="1600" b="1" dirty="0">
                <a:solidFill>
                  <a:schemeClr val="accent5"/>
                </a:solidFill>
                <a:latin typeface="+mj-lt"/>
              </a:endParaRPr>
            </a:p>
            <a:p>
              <a:pPr marL="164144" lvl="2" indent="-161265">
                <a:spcBef>
                  <a:spcPts val="0"/>
                </a:spcBef>
                <a:spcAft>
                  <a:spcPts val="181"/>
                </a:spcAft>
                <a:buFont typeface="Wingdings 2" pitchFamily="18" charset="2"/>
                <a:buChar char=""/>
              </a:pPr>
              <a:r>
                <a:rPr lang="en-GB" sz="1600" dirty="0" smtClean="0">
                  <a:solidFill>
                    <a:srgbClr val="000000"/>
                  </a:solidFill>
                  <a:latin typeface="+mj-lt"/>
                </a:rPr>
                <a:t>EIs </a:t>
              </a:r>
              <a:r>
                <a:rPr lang="en-GB" sz="1600" dirty="0">
                  <a:solidFill>
                    <a:srgbClr val="000000"/>
                  </a:solidFill>
                  <a:latin typeface="+mj-lt"/>
                </a:rPr>
                <a:t>are liable </a:t>
              </a:r>
              <a:r>
                <a:rPr lang="en-GB" sz="1600" dirty="0" smtClean="0">
                  <a:solidFill>
                    <a:srgbClr val="000000"/>
                  </a:solidFill>
                  <a:latin typeface="+mj-lt"/>
                </a:rPr>
                <a:t>for VAT</a:t>
              </a:r>
              <a:endParaRPr lang="en-GB" sz="1600" dirty="0">
                <a:solidFill>
                  <a:srgbClr val="000000"/>
                </a:solidFill>
                <a:latin typeface="+mj-lt"/>
              </a:endParaRPr>
            </a:p>
          </p:txBody>
        </p:sp>
        <p:sp>
          <p:nvSpPr>
            <p:cNvPr id="52" name="Rectangle 51"/>
            <p:cNvSpPr>
              <a:spLocks noChangeArrowheads="1"/>
            </p:cNvSpPr>
            <p:nvPr/>
          </p:nvSpPr>
          <p:spPr bwMode="auto">
            <a:xfrm>
              <a:off x="5154577" y="2316783"/>
              <a:ext cx="3199354" cy="1363612"/>
            </a:xfrm>
            <a:prstGeom prst="rect">
              <a:avLst/>
            </a:prstGeom>
            <a:noFill/>
            <a:ln w="9525">
              <a:noFill/>
              <a:miter lim="800000"/>
              <a:headEnd/>
              <a:tailEnd/>
            </a:ln>
            <a:effectLst/>
          </p:spPr>
          <p:txBody>
            <a:bodyPr lIns="81629" tIns="48978" rIns="48978" bIns="48978" anchor="t"/>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spcBef>
                  <a:spcPts val="0"/>
                </a:spcBef>
                <a:spcAft>
                  <a:spcPts val="181"/>
                </a:spcAft>
              </a:pPr>
              <a:r>
                <a:rPr lang="en-GB" sz="1600" b="1" dirty="0">
                  <a:solidFill>
                    <a:schemeClr val="accent1"/>
                  </a:solidFill>
                  <a:latin typeface="+mj-lt"/>
                </a:rPr>
                <a:t>Distance sales of imported </a:t>
              </a:r>
              <a:r>
                <a:rPr lang="en-GB" sz="1600" b="1" dirty="0" smtClean="0">
                  <a:solidFill>
                    <a:schemeClr val="accent1"/>
                  </a:solidFill>
                  <a:latin typeface="+mj-lt"/>
                </a:rPr>
                <a:t>goods (EIs)</a:t>
              </a:r>
              <a:endParaRPr lang="en-GB" sz="1600" b="1" dirty="0">
                <a:solidFill>
                  <a:schemeClr val="accent1"/>
                </a:solidFill>
                <a:latin typeface="+mj-lt"/>
              </a:endParaRPr>
            </a:p>
            <a:p>
              <a:pPr marL="164144" lvl="2" indent="-161265">
                <a:spcBef>
                  <a:spcPts val="0"/>
                </a:spcBef>
                <a:spcAft>
                  <a:spcPts val="181"/>
                </a:spcAft>
                <a:buFont typeface="Wingdings 2" pitchFamily="18" charset="2"/>
                <a:buChar char=""/>
              </a:pPr>
              <a:r>
                <a:rPr lang="en-GB" sz="1600" dirty="0" smtClean="0">
                  <a:solidFill>
                    <a:srgbClr val="000000"/>
                  </a:solidFill>
                  <a:latin typeface="+mj-lt"/>
                </a:rPr>
                <a:t>If </a:t>
              </a:r>
              <a:r>
                <a:rPr lang="en-GB" sz="1600" dirty="0">
                  <a:solidFill>
                    <a:srgbClr val="000000"/>
                  </a:solidFill>
                  <a:latin typeface="+mj-lt"/>
                </a:rPr>
                <a:t>supplies are below EUR 150 threshold</a:t>
              </a:r>
            </a:p>
            <a:p>
              <a:pPr marL="164144" lvl="2" indent="-161265">
                <a:spcBef>
                  <a:spcPts val="0"/>
                </a:spcBef>
                <a:spcAft>
                  <a:spcPts val="181"/>
                </a:spcAft>
                <a:buFont typeface="Wingdings 2" pitchFamily="18" charset="2"/>
                <a:buChar char=""/>
              </a:pPr>
              <a:r>
                <a:rPr lang="en-GB" sz="1600" b="1" dirty="0" smtClean="0">
                  <a:solidFill>
                    <a:srgbClr val="000000"/>
                  </a:solidFill>
                  <a:latin typeface="+mj-lt"/>
                </a:rPr>
                <a:t>EIs </a:t>
              </a:r>
              <a:r>
                <a:rPr lang="en-GB" sz="1600" b="1" dirty="0">
                  <a:solidFill>
                    <a:srgbClr val="000000"/>
                  </a:solidFill>
                  <a:latin typeface="+mj-lt"/>
                </a:rPr>
                <a:t>become liable </a:t>
              </a:r>
              <a:r>
                <a:rPr lang="en-GB" sz="1600" b="1" dirty="0" smtClean="0">
                  <a:solidFill>
                    <a:srgbClr val="000000"/>
                  </a:solidFill>
                  <a:latin typeface="+mj-lt"/>
                </a:rPr>
                <a:t>for </a:t>
              </a:r>
              <a:r>
                <a:rPr lang="en-GB" sz="1600" b="1" dirty="0" smtClean="0">
                  <a:solidFill>
                    <a:srgbClr val="000000"/>
                  </a:solidFill>
                  <a:latin typeface="+mj-lt"/>
                </a:rPr>
                <a:t>VAT (buyers-resellers) upon payment</a:t>
              </a:r>
            </a:p>
          </p:txBody>
        </p:sp>
        <p:sp>
          <p:nvSpPr>
            <p:cNvPr id="53" name="Rectangle 52"/>
            <p:cNvSpPr>
              <a:spLocks noChangeArrowheads="1"/>
            </p:cNvSpPr>
            <p:nvPr/>
          </p:nvSpPr>
          <p:spPr bwMode="auto">
            <a:xfrm>
              <a:off x="5154577" y="3510483"/>
              <a:ext cx="3199354" cy="1296432"/>
            </a:xfrm>
            <a:prstGeom prst="rect">
              <a:avLst/>
            </a:prstGeom>
            <a:noFill/>
            <a:ln w="9525">
              <a:noFill/>
              <a:miter lim="800000"/>
              <a:headEnd/>
              <a:tailEnd/>
            </a:ln>
            <a:effectLst/>
          </p:spPr>
          <p:txBody>
            <a:bodyPr lIns="81629" tIns="48978" rIns="48978" bIns="48978" anchor="t"/>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spcBef>
                  <a:spcPts val="0"/>
                </a:spcBef>
                <a:spcAft>
                  <a:spcPts val="181"/>
                </a:spcAft>
              </a:pPr>
              <a:r>
                <a:rPr lang="en-GB" sz="1600" b="1" dirty="0">
                  <a:solidFill>
                    <a:schemeClr val="accent4">
                      <a:lumMod val="75000"/>
                    </a:schemeClr>
                  </a:solidFill>
                  <a:latin typeface="+mj-lt"/>
                </a:rPr>
                <a:t>Intra-Community distance </a:t>
              </a:r>
              <a:r>
                <a:rPr lang="en-GB" sz="1600" b="1" dirty="0" smtClean="0">
                  <a:solidFill>
                    <a:schemeClr val="accent4">
                      <a:lumMod val="75000"/>
                    </a:schemeClr>
                  </a:solidFill>
                  <a:latin typeface="+mj-lt"/>
                </a:rPr>
                <a:t>sales (</a:t>
              </a:r>
              <a:r>
                <a:rPr lang="en-GB" sz="1600" b="1" dirty="0">
                  <a:solidFill>
                    <a:schemeClr val="accent4">
                      <a:lumMod val="75000"/>
                    </a:schemeClr>
                  </a:solidFill>
                  <a:latin typeface="+mj-lt"/>
                </a:rPr>
                <a:t>E</a:t>
              </a:r>
              <a:r>
                <a:rPr lang="en-GB" sz="1600" b="1" dirty="0" smtClean="0">
                  <a:solidFill>
                    <a:schemeClr val="accent4">
                      <a:lumMod val="75000"/>
                    </a:schemeClr>
                  </a:solidFill>
                  <a:latin typeface="+mj-lt"/>
                </a:rPr>
                <a:t>I</a:t>
              </a:r>
              <a:r>
                <a:rPr lang="en-GB" sz="1600" b="1" dirty="0" smtClean="0">
                  <a:solidFill>
                    <a:schemeClr val="accent4">
                      <a:lumMod val="75000"/>
                    </a:schemeClr>
                  </a:solidFill>
                  <a:latin typeface="+mj-lt"/>
                </a:rPr>
                <a:t>s)</a:t>
              </a:r>
              <a:endParaRPr lang="en-GB" sz="1600" b="1" dirty="0">
                <a:solidFill>
                  <a:schemeClr val="accent4">
                    <a:lumMod val="75000"/>
                  </a:schemeClr>
                </a:solidFill>
                <a:latin typeface="+mj-lt"/>
              </a:endParaRPr>
            </a:p>
            <a:p>
              <a:pPr marL="164144" lvl="2" indent="-161265">
                <a:spcBef>
                  <a:spcPts val="0"/>
                </a:spcBef>
                <a:spcAft>
                  <a:spcPts val="181"/>
                </a:spcAft>
                <a:buFont typeface="Wingdings 2" pitchFamily="18" charset="2"/>
                <a:buChar char=""/>
              </a:pPr>
              <a:r>
                <a:rPr lang="en-GB" sz="1600" dirty="0" smtClean="0">
                  <a:solidFill>
                    <a:srgbClr val="000000"/>
                  </a:solidFill>
                  <a:latin typeface="+mj-lt"/>
                </a:rPr>
                <a:t>If </a:t>
              </a:r>
              <a:r>
                <a:rPr lang="en-GB" sz="1600" dirty="0" smtClean="0">
                  <a:solidFill>
                    <a:srgbClr val="000000"/>
                  </a:solidFill>
                  <a:latin typeface="+mj-lt"/>
                </a:rPr>
                <a:t>non-EU suppliers</a:t>
              </a:r>
              <a:r>
                <a:rPr lang="en-GB" sz="1600" dirty="0">
                  <a:solidFill>
                    <a:srgbClr val="000000"/>
                  </a:solidFill>
                  <a:latin typeface="+mj-lt"/>
                </a:rPr>
                <a:t>, </a:t>
              </a:r>
              <a:r>
                <a:rPr lang="en-GB" sz="1600" b="1" dirty="0" smtClean="0">
                  <a:solidFill>
                    <a:srgbClr val="000000"/>
                  </a:solidFill>
                  <a:latin typeface="+mj-lt"/>
                </a:rPr>
                <a:t>EIs </a:t>
              </a:r>
              <a:r>
                <a:rPr lang="en-GB" sz="1600" b="1" dirty="0">
                  <a:solidFill>
                    <a:srgbClr val="000000"/>
                  </a:solidFill>
                  <a:latin typeface="+mj-lt"/>
                </a:rPr>
                <a:t>become liable </a:t>
              </a:r>
              <a:r>
                <a:rPr lang="en-GB" sz="1600" b="1" dirty="0" smtClean="0">
                  <a:solidFill>
                    <a:srgbClr val="000000"/>
                  </a:solidFill>
                  <a:latin typeface="+mj-lt"/>
                </a:rPr>
                <a:t>for VAT </a:t>
              </a:r>
              <a:r>
                <a:rPr lang="en-GB" sz="1600" b="1" dirty="0" smtClean="0">
                  <a:solidFill>
                    <a:srgbClr val="000000"/>
                  </a:solidFill>
                  <a:latin typeface="+mj-lt"/>
                </a:rPr>
                <a:t>(buyers-resellers</a:t>
              </a:r>
              <a:r>
                <a:rPr lang="en-GB" sz="1600" b="1" dirty="0">
                  <a:solidFill>
                    <a:srgbClr val="000000"/>
                  </a:solidFill>
                  <a:latin typeface="+mj-lt"/>
                </a:rPr>
                <a:t>) upon payment</a:t>
              </a:r>
              <a:endParaRPr lang="en-GB" sz="1600" b="1" dirty="0" smtClean="0">
                <a:solidFill>
                  <a:srgbClr val="000000"/>
                </a:solidFill>
                <a:latin typeface="+mj-lt"/>
              </a:endParaRPr>
            </a:p>
            <a:p>
              <a:pPr marL="164144" lvl="2" indent="-161265">
                <a:spcBef>
                  <a:spcPts val="0"/>
                </a:spcBef>
                <a:spcAft>
                  <a:spcPts val="181"/>
                </a:spcAft>
                <a:buFont typeface="Wingdings 2" pitchFamily="18" charset="2"/>
                <a:buChar char=""/>
              </a:pPr>
              <a:r>
                <a:rPr lang="en-GB" sz="1600" dirty="0">
                  <a:solidFill>
                    <a:srgbClr val="000000"/>
                  </a:solidFill>
                  <a:latin typeface="+mj-lt"/>
                </a:rPr>
                <a:t>If </a:t>
              </a:r>
              <a:r>
                <a:rPr lang="en-GB" sz="1600" dirty="0" smtClean="0">
                  <a:solidFill>
                    <a:srgbClr val="000000"/>
                  </a:solidFill>
                  <a:latin typeface="+mj-lt"/>
                </a:rPr>
                <a:t>EU suppliers, </a:t>
              </a:r>
              <a:r>
                <a:rPr lang="en-GB" sz="1600" dirty="0" smtClean="0">
                  <a:solidFill>
                    <a:srgbClr val="000000"/>
                  </a:solidFill>
                  <a:latin typeface="+mj-lt"/>
                </a:rPr>
                <a:t>they remain liable </a:t>
              </a:r>
              <a:r>
                <a:rPr lang="en-GB" sz="1600" dirty="0" smtClean="0">
                  <a:solidFill>
                    <a:srgbClr val="000000"/>
                  </a:solidFill>
                  <a:latin typeface="+mj-lt"/>
                </a:rPr>
                <a:t>for VAT</a:t>
              </a:r>
              <a:endParaRPr lang="en-GB" sz="1600" dirty="0">
                <a:solidFill>
                  <a:srgbClr val="000000"/>
                </a:solidFill>
                <a:latin typeface="+mj-lt"/>
              </a:endParaRPr>
            </a:p>
          </p:txBody>
        </p:sp>
        <p:sp>
          <p:nvSpPr>
            <p:cNvPr id="54" name="Rectangle 53"/>
            <p:cNvSpPr>
              <a:spLocks noChangeArrowheads="1"/>
            </p:cNvSpPr>
            <p:nvPr/>
          </p:nvSpPr>
          <p:spPr bwMode="auto">
            <a:xfrm>
              <a:off x="5154578" y="4861495"/>
              <a:ext cx="3199353" cy="1295400"/>
            </a:xfrm>
            <a:prstGeom prst="rect">
              <a:avLst/>
            </a:prstGeom>
            <a:noFill/>
            <a:ln w="9525">
              <a:noFill/>
              <a:miter lim="800000"/>
              <a:headEnd/>
              <a:tailEnd/>
            </a:ln>
            <a:effectLst/>
          </p:spPr>
          <p:txBody>
            <a:bodyPr lIns="81629" tIns="48978" rIns="48978" bIns="48978" anchor="t"/>
            <a:lstStyle>
              <a:defPPr>
                <a:defRPr lang="en-GB"/>
              </a:defPPr>
              <a:lvl1pPr algn="l" rtl="0" fontAlgn="base">
                <a:spcBef>
                  <a:spcPct val="0"/>
                </a:spcBef>
                <a:spcAft>
                  <a:spcPct val="0"/>
                </a:spcAft>
                <a:defRPr sz="1200" kern="1200">
                  <a:solidFill>
                    <a:schemeClr val="bg2"/>
                  </a:solidFill>
                  <a:latin typeface="Arial" charset="0"/>
                  <a:ea typeface="+mn-ea"/>
                  <a:cs typeface="+mn-cs"/>
                </a:defRPr>
              </a:lvl1pPr>
              <a:lvl2pPr marL="457200" algn="l" rtl="0" fontAlgn="base">
                <a:spcBef>
                  <a:spcPct val="0"/>
                </a:spcBef>
                <a:spcAft>
                  <a:spcPct val="0"/>
                </a:spcAft>
                <a:defRPr sz="1200" kern="1200">
                  <a:solidFill>
                    <a:schemeClr val="bg2"/>
                  </a:solidFill>
                  <a:latin typeface="Arial" charset="0"/>
                  <a:ea typeface="+mn-ea"/>
                  <a:cs typeface="+mn-cs"/>
                </a:defRPr>
              </a:lvl2pPr>
              <a:lvl3pPr marL="914400" algn="l" rtl="0" fontAlgn="base">
                <a:spcBef>
                  <a:spcPct val="0"/>
                </a:spcBef>
                <a:spcAft>
                  <a:spcPct val="0"/>
                </a:spcAft>
                <a:defRPr sz="1200" kern="1200">
                  <a:solidFill>
                    <a:schemeClr val="bg2"/>
                  </a:solidFill>
                  <a:latin typeface="Arial" charset="0"/>
                  <a:ea typeface="+mn-ea"/>
                  <a:cs typeface="+mn-cs"/>
                </a:defRPr>
              </a:lvl3pPr>
              <a:lvl4pPr marL="1371600" algn="l" rtl="0" fontAlgn="base">
                <a:spcBef>
                  <a:spcPct val="0"/>
                </a:spcBef>
                <a:spcAft>
                  <a:spcPct val="0"/>
                </a:spcAft>
                <a:defRPr sz="1200" kern="1200">
                  <a:solidFill>
                    <a:schemeClr val="bg2"/>
                  </a:solidFill>
                  <a:latin typeface="Arial" charset="0"/>
                  <a:ea typeface="+mn-ea"/>
                  <a:cs typeface="+mn-cs"/>
                </a:defRPr>
              </a:lvl4pPr>
              <a:lvl5pPr marL="1828800" algn="l" rtl="0" fontAlgn="base">
                <a:spcBef>
                  <a:spcPct val="0"/>
                </a:spcBef>
                <a:spcAft>
                  <a:spcPct val="0"/>
                </a:spcAft>
                <a:defRPr sz="1200" kern="1200">
                  <a:solidFill>
                    <a:schemeClr val="bg2"/>
                  </a:solidFill>
                  <a:latin typeface="Arial" charset="0"/>
                  <a:ea typeface="+mn-ea"/>
                  <a:cs typeface="+mn-cs"/>
                </a:defRPr>
              </a:lvl5pPr>
              <a:lvl6pPr marL="2286000" algn="l" defTabSz="914400" rtl="0" eaLnBrk="1" latinLnBrk="0" hangingPunct="1">
                <a:defRPr sz="1200" kern="1200">
                  <a:solidFill>
                    <a:schemeClr val="bg2"/>
                  </a:solidFill>
                  <a:latin typeface="Arial" charset="0"/>
                  <a:ea typeface="+mn-ea"/>
                  <a:cs typeface="+mn-cs"/>
                </a:defRPr>
              </a:lvl6pPr>
              <a:lvl7pPr marL="2743200" algn="l" defTabSz="914400" rtl="0" eaLnBrk="1" latinLnBrk="0" hangingPunct="1">
                <a:defRPr sz="1200" kern="1200">
                  <a:solidFill>
                    <a:schemeClr val="bg2"/>
                  </a:solidFill>
                  <a:latin typeface="Arial" charset="0"/>
                  <a:ea typeface="+mn-ea"/>
                  <a:cs typeface="+mn-cs"/>
                </a:defRPr>
              </a:lvl7pPr>
              <a:lvl8pPr marL="3200400" algn="l" defTabSz="914400" rtl="0" eaLnBrk="1" latinLnBrk="0" hangingPunct="1">
                <a:defRPr sz="1200" kern="1200">
                  <a:solidFill>
                    <a:schemeClr val="bg2"/>
                  </a:solidFill>
                  <a:latin typeface="Arial" charset="0"/>
                  <a:ea typeface="+mn-ea"/>
                  <a:cs typeface="+mn-cs"/>
                </a:defRPr>
              </a:lvl8pPr>
              <a:lvl9pPr marL="3657600" algn="l" defTabSz="914400" rtl="0" eaLnBrk="1" latinLnBrk="0" hangingPunct="1">
                <a:defRPr sz="1200" kern="1200">
                  <a:solidFill>
                    <a:schemeClr val="bg2"/>
                  </a:solidFill>
                  <a:latin typeface="Arial" charset="0"/>
                  <a:ea typeface="+mn-ea"/>
                  <a:cs typeface="+mn-cs"/>
                </a:defRPr>
              </a:lvl9pPr>
            </a:lstStyle>
            <a:p>
              <a:pPr>
                <a:spcBef>
                  <a:spcPts val="0"/>
                </a:spcBef>
                <a:spcAft>
                  <a:spcPts val="181"/>
                </a:spcAft>
              </a:pPr>
              <a:r>
                <a:rPr lang="en-GB" sz="1600" b="1" dirty="0" smtClean="0">
                  <a:solidFill>
                    <a:schemeClr val="accent3"/>
                  </a:solidFill>
                  <a:latin typeface="+mj-lt"/>
                </a:rPr>
                <a:t>Non TBE s</a:t>
              </a:r>
              <a:r>
                <a:rPr lang="en-GB" sz="1600" b="1" dirty="0" smtClean="0">
                  <a:solidFill>
                    <a:schemeClr val="accent3"/>
                  </a:solidFill>
                  <a:latin typeface="+mj-lt"/>
                </a:rPr>
                <a:t>ervices </a:t>
              </a:r>
              <a:r>
                <a:rPr lang="en-GB" sz="1600" b="1" dirty="0">
                  <a:solidFill>
                    <a:schemeClr val="accent3"/>
                  </a:solidFill>
                  <a:latin typeface="+mj-lt"/>
                </a:rPr>
                <a:t>(</a:t>
              </a:r>
              <a:r>
                <a:rPr lang="en-GB" sz="1600" b="1" dirty="0" smtClean="0">
                  <a:solidFill>
                    <a:schemeClr val="accent3"/>
                  </a:solidFill>
                  <a:latin typeface="+mj-lt"/>
                </a:rPr>
                <a:t>EIs)</a:t>
              </a:r>
              <a:endParaRPr lang="en-GB" sz="1600" b="1" dirty="0" smtClean="0">
                <a:solidFill>
                  <a:schemeClr val="accent3"/>
                </a:solidFill>
                <a:latin typeface="+mj-lt"/>
              </a:endParaRPr>
            </a:p>
            <a:p>
              <a:pPr marL="164144" lvl="2" indent="-161265">
                <a:spcBef>
                  <a:spcPts val="0"/>
                </a:spcBef>
                <a:spcAft>
                  <a:spcPts val="181"/>
                </a:spcAft>
                <a:buFont typeface="Wingdings 2" pitchFamily="18" charset="2"/>
                <a:buChar char=""/>
              </a:pPr>
              <a:r>
                <a:rPr lang="en-GB" sz="1600" dirty="0" smtClean="0">
                  <a:solidFill>
                    <a:srgbClr val="000000"/>
                  </a:solidFill>
                  <a:latin typeface="+mj-lt"/>
                </a:rPr>
                <a:t>Suppliers are liable </a:t>
              </a:r>
              <a:r>
                <a:rPr lang="en-GB" sz="1600" dirty="0">
                  <a:solidFill>
                    <a:srgbClr val="000000"/>
                  </a:solidFill>
                  <a:latin typeface="+mj-lt"/>
                </a:rPr>
                <a:t>to pay </a:t>
              </a:r>
              <a:r>
                <a:rPr lang="en-GB" sz="1600" dirty="0" smtClean="0">
                  <a:solidFill>
                    <a:srgbClr val="000000"/>
                  </a:solidFill>
                  <a:latin typeface="+mj-lt"/>
                </a:rPr>
                <a:t>VAT</a:t>
              </a:r>
              <a:endParaRPr lang="en-GB" sz="1600" dirty="0">
                <a:solidFill>
                  <a:srgbClr val="000000"/>
                </a:solidFill>
                <a:latin typeface="+mj-lt"/>
              </a:endParaRPr>
            </a:p>
          </p:txBody>
        </p:sp>
      </p:grpSp>
      <p:sp>
        <p:nvSpPr>
          <p:cNvPr id="29" name="TextBox 28"/>
          <p:cNvSpPr txBox="1"/>
          <p:nvPr/>
        </p:nvSpPr>
        <p:spPr>
          <a:xfrm>
            <a:off x="4115653" y="6247035"/>
            <a:ext cx="4320024" cy="309722"/>
          </a:xfrm>
          <a:prstGeom prst="rect">
            <a:avLst/>
          </a:prstGeom>
          <a:noFill/>
        </p:spPr>
        <p:txBody>
          <a:bodyPr wrap="square" lIns="0" tIns="0" rIns="0" bIns="0" rtlCol="0">
            <a:noAutofit/>
          </a:bodyPr>
          <a:lstStyle/>
          <a:p>
            <a:pPr>
              <a:spcAft>
                <a:spcPts val="900"/>
              </a:spcAft>
            </a:pPr>
            <a:r>
              <a:rPr lang="en-GB" sz="1600" dirty="0" smtClean="0">
                <a:solidFill>
                  <a:srgbClr val="968C6D"/>
                </a:solidFill>
                <a:latin typeface="Georgia" pitchFamily="18" charset="0"/>
              </a:rPr>
              <a:t>10-year record keeping requirements for </a:t>
            </a:r>
            <a:r>
              <a:rPr lang="en-GB" sz="1600" b="1" dirty="0" smtClean="0">
                <a:solidFill>
                  <a:srgbClr val="968C6D"/>
                </a:solidFill>
                <a:latin typeface="Georgia" pitchFamily="18" charset="0"/>
              </a:rPr>
              <a:t>all</a:t>
            </a:r>
            <a:r>
              <a:rPr lang="en-GB" sz="1600" dirty="0" smtClean="0">
                <a:solidFill>
                  <a:srgbClr val="968C6D"/>
                </a:solidFill>
                <a:latin typeface="Georgia" pitchFamily="18" charset="0"/>
              </a:rPr>
              <a:t> EIs</a:t>
            </a:r>
          </a:p>
        </p:txBody>
      </p:sp>
      <p:grpSp>
        <p:nvGrpSpPr>
          <p:cNvPr id="30" name="Group 29"/>
          <p:cNvGrpSpPr/>
          <p:nvPr/>
        </p:nvGrpSpPr>
        <p:grpSpPr>
          <a:xfrm>
            <a:off x="3656514" y="6196757"/>
            <a:ext cx="360000" cy="360000"/>
            <a:chOff x="567081" y="5292799"/>
            <a:chExt cx="360000" cy="360000"/>
          </a:xfrm>
        </p:grpSpPr>
        <p:sp>
          <p:nvSpPr>
            <p:cNvPr id="35" name="Rectangle 34"/>
            <p:cNvSpPr/>
            <p:nvPr/>
          </p:nvSpPr>
          <p:spPr bwMode="ltGray">
            <a:xfrm>
              <a:off x="567081" y="5292799"/>
              <a:ext cx="360000" cy="360000"/>
            </a:xfrm>
            <a:prstGeom prst="rect">
              <a:avLst/>
            </a:prstGeom>
            <a:solidFill>
              <a:srgbClr val="968C6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cxnSp>
          <p:nvCxnSpPr>
            <p:cNvPr id="55" name="Straight Connector 54"/>
            <p:cNvCxnSpPr>
              <a:endCxn id="56" idx="5"/>
            </p:cNvCxnSpPr>
            <p:nvPr/>
          </p:nvCxnSpPr>
          <p:spPr>
            <a:xfrm flipH="1" flipV="1">
              <a:off x="757443" y="5482433"/>
              <a:ext cx="112212" cy="102958"/>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bwMode="ltGray">
            <a:xfrm>
              <a:off x="634531" y="5359521"/>
              <a:ext cx="144000" cy="144000"/>
            </a:xfrm>
            <a:prstGeom prst="ellipse">
              <a:avLst/>
            </a:prstGeom>
            <a:solidFill>
              <a:srgbClr val="968C6D"/>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smtClean="0">
                <a:solidFill>
                  <a:schemeClr val="bg1"/>
                </a:solidFill>
                <a:latin typeface="Georgia" pitchFamily="18" charset="0"/>
              </a:endParaRPr>
            </a:p>
          </p:txBody>
        </p:sp>
      </p:grpSp>
    </p:spTree>
    <p:extLst>
      <p:ext uri="{BB962C8B-B14F-4D97-AF65-F5344CB8AC3E}">
        <p14:creationId xmlns:p14="http://schemas.microsoft.com/office/powerpoint/2010/main" val="1015497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368" y="571402"/>
            <a:ext cx="10769600" cy="914400"/>
          </a:xfrm>
        </p:spPr>
        <p:txBody>
          <a:bodyPr vert="horz" lIns="0" tIns="0" rIns="0" bIns="0" rtlCol="0" anchor="t" anchorCtr="0">
            <a:noAutofit/>
          </a:bodyPr>
          <a:lstStyle/>
          <a:p>
            <a:r>
              <a:rPr lang="en-GB" sz="2000" dirty="0"/>
              <a:t>www.pwc.ro</a:t>
            </a:r>
          </a:p>
        </p:txBody>
      </p:sp>
      <p:grpSp>
        <p:nvGrpSpPr>
          <p:cNvPr id="4" name="Group 3"/>
          <p:cNvGrpSpPr/>
          <p:nvPr/>
        </p:nvGrpSpPr>
        <p:grpSpPr>
          <a:xfrm>
            <a:off x="539750" y="3537827"/>
            <a:ext cx="3722706" cy="2090068"/>
            <a:chOff x="4482952" y="3983722"/>
            <a:chExt cx="4104456" cy="2304396"/>
          </a:xfrm>
          <a:solidFill>
            <a:srgbClr val="EB8C00"/>
          </a:solidFill>
        </p:grpSpPr>
        <p:sp>
          <p:nvSpPr>
            <p:cNvPr id="5" name="Rectangle 188"/>
            <p:cNvSpPr>
              <a:spLocks noChangeArrowheads="1"/>
            </p:cNvSpPr>
            <p:nvPr/>
          </p:nvSpPr>
          <p:spPr bwMode="auto">
            <a:xfrm>
              <a:off x="4482952" y="3983722"/>
              <a:ext cx="4104456" cy="2304396"/>
            </a:xfrm>
            <a:prstGeom prst="rect">
              <a:avLst/>
            </a:prstGeom>
            <a:grpFill/>
            <a:ln w="9525">
              <a:noFill/>
              <a:miter lim="800000"/>
              <a:headEnd/>
              <a:tailEnd/>
            </a:ln>
          </p:spPr>
          <p:txBody>
            <a:bodyPr vert="horz" wrap="square" lIns="65303" tIns="65303" rIns="32652" bIns="32652" numCol="1" anchor="t" anchorCtr="0" compatLnSpc="1">
              <a:prstTxWarp prst="textNoShape">
                <a:avLst/>
              </a:prstTxWarp>
              <a:noAutofit/>
            </a:bodyPr>
            <a:lstStyle/>
            <a:p>
              <a:pPr defTabSz="724251" eaLnBrk="0" hangingPunct="0">
                <a:spcAft>
                  <a:spcPts val="544"/>
                </a:spcAft>
                <a:defRPr/>
              </a:pPr>
              <a:r>
                <a:rPr lang="en-GB" sz="1270" b="1" i="1" kern="0" dirty="0" smtClean="0">
                  <a:solidFill>
                    <a:schemeClr val="bg2"/>
                  </a:solidFill>
                  <a:latin typeface="+mj-lt"/>
                  <a:cs typeface="Arial" charset="0"/>
                </a:rPr>
                <a:t>Alex </a:t>
              </a:r>
              <a:r>
                <a:rPr lang="en-GB" sz="1270" b="1" i="1" kern="0" dirty="0" err="1" smtClean="0">
                  <a:solidFill>
                    <a:schemeClr val="bg2"/>
                  </a:solidFill>
                  <a:latin typeface="+mj-lt"/>
                  <a:cs typeface="Arial" charset="0"/>
                </a:rPr>
                <a:t>Antonescu</a:t>
              </a:r>
              <a:endParaRPr lang="en-GB" sz="1270" b="1" i="1" kern="0" dirty="0">
                <a:solidFill>
                  <a:schemeClr val="bg2"/>
                </a:solidFill>
                <a:latin typeface="+mj-lt"/>
                <a:cs typeface="Arial" charset="0"/>
              </a:endParaRPr>
            </a:p>
            <a:p>
              <a:pPr defTabSz="724251" eaLnBrk="0" hangingPunct="0">
                <a:defRPr/>
              </a:pPr>
              <a:r>
                <a:rPr lang="en-GB" sz="1270" kern="0" dirty="0">
                  <a:solidFill>
                    <a:schemeClr val="bg2"/>
                  </a:solidFill>
                  <a:latin typeface="+mj-lt"/>
                  <a:cs typeface="Arial" charset="0"/>
                </a:rPr>
                <a:t>Office: +40 21 225 3178 | Mobile: +40 720 028 979 | Fax: +40 21 225 3600 </a:t>
              </a:r>
              <a:endParaRPr lang="en-GB" sz="1270" kern="0" dirty="0" smtClean="0">
                <a:solidFill>
                  <a:schemeClr val="bg2"/>
                </a:solidFill>
                <a:latin typeface="+mj-lt"/>
                <a:cs typeface="Arial" charset="0"/>
              </a:endParaRPr>
            </a:p>
            <a:p>
              <a:pPr defTabSz="724251" eaLnBrk="0" hangingPunct="0">
                <a:defRPr/>
              </a:pPr>
              <a:endParaRPr lang="en-GB" sz="1270" kern="0" dirty="0" smtClean="0">
                <a:solidFill>
                  <a:schemeClr val="bg2"/>
                </a:solidFill>
                <a:latin typeface="+mj-lt"/>
                <a:cs typeface="Arial" charset="0"/>
              </a:endParaRPr>
            </a:p>
            <a:p>
              <a:pPr defTabSz="724251" eaLnBrk="0" hangingPunct="0">
                <a:defRPr/>
              </a:pPr>
              <a:r>
                <a:rPr lang="en-GB" sz="1270" kern="0" dirty="0" smtClean="0">
                  <a:solidFill>
                    <a:schemeClr val="bg2"/>
                  </a:solidFill>
                  <a:latin typeface="+mj-lt"/>
                  <a:cs typeface="Arial" charset="0"/>
                </a:rPr>
                <a:t>Email: </a:t>
              </a:r>
              <a:r>
                <a:rPr lang="en-GB" sz="1270" kern="0" dirty="0" smtClean="0">
                  <a:solidFill>
                    <a:schemeClr val="bg1"/>
                  </a:solidFill>
                  <a:latin typeface="+mj-lt"/>
                  <a:cs typeface="Arial" charset="0"/>
                </a:rPr>
                <a:t>alexandru.antonescu@pwc.com</a:t>
              </a:r>
            </a:p>
            <a:p>
              <a:pPr defTabSz="724251" eaLnBrk="0" hangingPunct="0">
                <a:defRPr/>
              </a:pPr>
              <a:endParaRPr lang="en-GB" sz="1270" kern="0" dirty="0" smtClean="0">
                <a:solidFill>
                  <a:schemeClr val="bg2"/>
                </a:solidFill>
                <a:latin typeface="+mj-lt"/>
                <a:cs typeface="Arial" charset="0"/>
              </a:endParaRPr>
            </a:p>
            <a:p>
              <a:pPr defTabSz="724251" eaLnBrk="0" hangingPunct="0">
                <a:defRPr/>
              </a:pPr>
              <a:r>
                <a:rPr lang="en-GB" sz="1270" kern="0" dirty="0">
                  <a:solidFill>
                    <a:schemeClr val="bg2"/>
                  </a:solidFill>
                  <a:latin typeface="+mj-lt"/>
                  <a:cs typeface="Arial" charset="0"/>
                </a:rPr>
                <a:t>PricewaterhouseCoopers Tax Advisors &amp; Accountants S.R.L.</a:t>
              </a:r>
            </a:p>
            <a:p>
              <a:pPr defTabSz="724251" eaLnBrk="0" hangingPunct="0">
                <a:defRPr/>
              </a:pPr>
              <a:r>
                <a:rPr lang="en-GB" sz="1270" kern="0" dirty="0">
                  <a:solidFill>
                    <a:schemeClr val="bg2"/>
                  </a:solidFill>
                  <a:latin typeface="+mj-lt"/>
                  <a:cs typeface="Arial" charset="0"/>
                </a:rPr>
                <a:t>Lakeview Office, 301-311 </a:t>
              </a:r>
              <a:r>
                <a:rPr lang="en-GB" sz="1270" kern="0" dirty="0" err="1">
                  <a:solidFill>
                    <a:schemeClr val="bg2"/>
                  </a:solidFill>
                  <a:latin typeface="+mj-lt"/>
                  <a:cs typeface="Arial" charset="0"/>
                </a:rPr>
                <a:t>Barbu</a:t>
              </a:r>
              <a:r>
                <a:rPr lang="en-GB" sz="1270" kern="0" dirty="0">
                  <a:solidFill>
                    <a:schemeClr val="bg2"/>
                  </a:solidFill>
                  <a:latin typeface="+mj-lt"/>
                  <a:cs typeface="Arial" charset="0"/>
                </a:rPr>
                <a:t> </a:t>
              </a:r>
              <a:r>
                <a:rPr lang="en-GB" sz="1270" kern="0" dirty="0" err="1">
                  <a:solidFill>
                    <a:schemeClr val="bg2"/>
                  </a:solidFill>
                  <a:latin typeface="+mj-lt"/>
                  <a:cs typeface="Arial" charset="0"/>
                </a:rPr>
                <a:t>Vacarescu</a:t>
              </a:r>
              <a:r>
                <a:rPr lang="en-GB" sz="1270" kern="0" dirty="0">
                  <a:solidFill>
                    <a:schemeClr val="bg2"/>
                  </a:solidFill>
                  <a:latin typeface="+mj-lt"/>
                  <a:cs typeface="Arial" charset="0"/>
                </a:rPr>
                <a:t> Street, RO - 020276, Bucharest, Romania</a:t>
              </a:r>
            </a:p>
          </p:txBody>
        </p:sp>
        <p:sp>
          <p:nvSpPr>
            <p:cNvPr id="6" name="Rectangle 5"/>
            <p:cNvSpPr/>
            <p:nvPr/>
          </p:nvSpPr>
          <p:spPr bwMode="ltGray">
            <a:xfrm>
              <a:off x="5640318" y="6216118"/>
              <a:ext cx="288032" cy="720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dirty="0" err="1">
                <a:solidFill>
                  <a:schemeClr val="bg1"/>
                </a:solidFill>
                <a:latin typeface="Georgia" pitchFamily="18" charset="0"/>
              </a:endParaRPr>
            </a:p>
          </p:txBody>
        </p:sp>
      </p:grpSp>
      <p:sp>
        <p:nvSpPr>
          <p:cNvPr id="7"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Freeform 1"/>
          <p:cNvSpPr>
            <a:spLocks noChangeAspect="1"/>
          </p:cNvSpPr>
          <p:nvPr/>
        </p:nvSpPr>
        <p:spPr bwMode="auto">
          <a:xfrm>
            <a:off x="1106488" y="10136188"/>
            <a:ext cx="6116637" cy="144462"/>
          </a:xfrm>
          <a:custGeom>
            <a:avLst/>
            <a:gdLst>
              <a:gd name="T0" fmla="*/ 0 w 9634"/>
              <a:gd name="T1" fmla="*/ 228 h 228"/>
              <a:gd name="T2" fmla="*/ 0 w 9634"/>
              <a:gd name="T3" fmla="*/ 0 h 228"/>
              <a:gd name="T4" fmla="*/ 9634 w 9634"/>
              <a:gd name="T5" fmla="*/ 0 h 228"/>
            </a:gdLst>
            <a:ahLst/>
            <a:cxnLst>
              <a:cxn ang="0">
                <a:pos x="T0" y="T1"/>
              </a:cxn>
              <a:cxn ang="0">
                <a:pos x="T2" y="T3"/>
              </a:cxn>
              <a:cxn ang="0">
                <a:pos x="T4" y="T5"/>
              </a:cxn>
            </a:cxnLst>
            <a:rect l="0" t="0" r="r" b="b"/>
            <a:pathLst>
              <a:path w="9634" h="228">
                <a:moveTo>
                  <a:pt x="0" y="228"/>
                </a:moveTo>
                <a:lnTo>
                  <a:pt x="0" y="0"/>
                </a:lnTo>
                <a:lnTo>
                  <a:pt x="9634" y="0"/>
                </a:lnTo>
              </a:path>
            </a:pathLst>
          </a:custGeom>
          <a:noFill/>
          <a:ln w="12700" cap="rnd">
            <a:solidFill>
              <a:srgbClr val="DC6900"/>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3"/>
          <p:cNvSpPr>
            <a:spLocks noChangeArrowheads="1"/>
          </p:cNvSpPr>
          <p:nvPr/>
        </p:nvSpPr>
        <p:spPr bwMode="auto">
          <a:xfrm>
            <a:off x="414020" y="594519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1" i="1" u="none" strike="noStrike" cap="none" normalizeH="0" baseline="0" dirty="0"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PricewaterhouseCoopers Tax Advisors &amp; Accountants SRL</a:t>
            </a:r>
            <a:endParaRPr kumimoji="0" lang="en-US" altLang="en-US" sz="9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1" i="1" u="none" strike="noStrike" cap="none" normalizeH="0" baseline="0" dirty="0"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 </a:t>
            </a:r>
            <a:r>
              <a:rPr kumimoji="0" lang="en-GB" altLang="en-US" sz="900" b="0" i="1" u="none" strike="noStrike" cap="none" normalizeH="0" baseline="0" dirty="0" err="1"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Clădirea</a:t>
            </a:r>
            <a:r>
              <a:rPr kumimoji="0" lang="en-GB" altLang="en-US" sz="900" b="0" i="1" u="none" strike="noStrike" cap="none" normalizeH="0" baseline="0" dirty="0"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 Lakeview, </a:t>
            </a:r>
            <a:r>
              <a:rPr kumimoji="0" lang="en-GB" altLang="en-US" sz="900" b="0" i="1" u="none" strike="noStrike" cap="none" normalizeH="0" baseline="0" dirty="0" err="1"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etaj</a:t>
            </a:r>
            <a:r>
              <a:rPr kumimoji="0" lang="en-GB" altLang="en-US" sz="900" b="0" i="1" u="none" strike="noStrike" cap="none" normalizeH="0" baseline="0" dirty="0"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 7/1, </a:t>
            </a:r>
            <a:r>
              <a:rPr kumimoji="0" lang="en-GB" altLang="en-US" sz="900" b="0" i="1" u="none" strike="noStrike" cap="none" normalizeH="0" baseline="0" dirty="0" err="1"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Strada</a:t>
            </a:r>
            <a:r>
              <a:rPr kumimoji="0" lang="en-GB" altLang="en-US" sz="900" b="0" i="1" u="none" strike="noStrike" cap="none" normalizeH="0" baseline="0" dirty="0"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 </a:t>
            </a:r>
            <a:r>
              <a:rPr kumimoji="0" lang="en-GB" altLang="en-US" sz="900" b="0" i="1" u="none" strike="noStrike" cap="none" normalizeH="0" baseline="0" dirty="0" err="1"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Barbu</a:t>
            </a:r>
            <a:r>
              <a:rPr kumimoji="0" lang="en-GB" altLang="en-US" sz="900" b="0" i="1" u="none" strike="noStrike" cap="none" normalizeH="0" baseline="0" dirty="0"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 </a:t>
            </a:r>
            <a:r>
              <a:rPr kumimoji="0" lang="en-GB" altLang="en-US" sz="900" b="0" i="1" u="none" strike="noStrike" cap="none" normalizeH="0" baseline="0" dirty="0" err="1"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Văcărescu</a:t>
            </a:r>
            <a:r>
              <a:rPr kumimoji="0" lang="en-GB" altLang="en-US" sz="900" b="0" i="1" u="none" strike="noStrike" cap="none" normalizeH="0" baseline="0" dirty="0"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 301-311, Sect.2, </a:t>
            </a:r>
            <a:r>
              <a:rPr kumimoji="0" lang="en-GB" altLang="en-US" sz="900" b="0" i="1" u="none" strike="noStrike" cap="none" normalizeH="0" baseline="0" dirty="0" err="1"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Bucureşti</a:t>
            </a:r>
            <a:r>
              <a:rPr kumimoji="0" lang="en-GB" altLang="en-US" sz="900" b="0" i="1" u="none" strike="noStrike" cap="none" normalizeH="0" baseline="0" dirty="0"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 020276, </a:t>
            </a:r>
            <a:r>
              <a:rPr kumimoji="0" lang="en-GB" altLang="en-US" sz="900" b="0" i="1" u="none" strike="noStrike" cap="none" normalizeH="0" baseline="0" dirty="0" err="1"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România</a:t>
            </a:r>
            <a:endParaRPr kumimoji="0" lang="en-US" altLang="en-US" sz="9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1" u="none" strike="noStrike" cap="none" normalizeH="0" baseline="0" dirty="0" smtClean="0">
                <a:ln>
                  <a:noFill/>
                </a:ln>
                <a:solidFill>
                  <a:schemeClr val="tx1"/>
                </a:solidFill>
                <a:effectLst/>
                <a:latin typeface="Georgia" panose="02040502050405020303" pitchFamily="18" charset="0"/>
                <a:ea typeface="Times New Roman" panose="02020603050405020304" pitchFamily="18" charset="0"/>
                <a:cs typeface="Arial" panose="020B0604020202020204" pitchFamily="34" charset="0"/>
              </a:rPr>
              <a:t>Tel: (40) 21 225 3000, Fax: (40) 21 225 3600, www.pwc.com/ro</a:t>
            </a:r>
            <a:endParaRPr kumimoji="0" lang="en-GB" altLang="en-US" sz="900" b="0" i="1" u="none" strike="noStrike" cap="none" normalizeH="0" baseline="0" dirty="0" smtClean="0">
              <a:ln>
                <a:noFill/>
              </a:ln>
              <a:solidFill>
                <a:schemeClr val="tx1"/>
              </a:solidFill>
              <a:effectLst/>
              <a:latin typeface="Georgia" panose="02040502050405020303" pitchFamily="18" charset="0"/>
              <a:ea typeface="Arial" panose="020B06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1" u="none" strike="noStrike" cap="none" normalizeH="0" baseline="0" dirty="0" err="1" smtClean="0" bmk="">
                <a:ln>
                  <a:noFill/>
                </a:ln>
                <a:solidFill>
                  <a:schemeClr val="tx1"/>
                </a:solidFill>
                <a:effectLst/>
                <a:latin typeface="Georgia" panose="02040502050405020303" pitchFamily="18" charset="0"/>
                <a:ea typeface="Arial" panose="020B0604020202020204" pitchFamily="34" charset="0"/>
                <a:cs typeface="Times New Roman" panose="02020603050405020304" pitchFamily="18" charset="0"/>
              </a:rPr>
              <a:t>Nr.inreg</a:t>
            </a:r>
            <a:r>
              <a:rPr kumimoji="0" lang="en-GB" altLang="en-US" sz="900" b="0" i="1" u="none" strike="noStrike" cap="none" normalizeH="0" baseline="0" dirty="0" smtClean="0" bmk="">
                <a:ln>
                  <a:noFill/>
                </a:ln>
                <a:solidFill>
                  <a:schemeClr val="tx1"/>
                </a:solidFill>
                <a:effectLst/>
                <a:latin typeface="Georgia" panose="02040502050405020303" pitchFamily="18" charset="0"/>
                <a:ea typeface="Arial" panose="020B0604020202020204" pitchFamily="34" charset="0"/>
                <a:cs typeface="Times New Roman" panose="02020603050405020304" pitchFamily="18" charset="0"/>
              </a:rPr>
              <a:t>. </a:t>
            </a:r>
            <a:r>
              <a:rPr kumimoji="0" lang="en-GB" altLang="en-US" sz="900" b="0" i="1" u="none" strike="noStrike" cap="none" normalizeH="0" baseline="0" dirty="0" err="1" smtClean="0" bmk="">
                <a:ln>
                  <a:noFill/>
                </a:ln>
                <a:solidFill>
                  <a:schemeClr val="tx1"/>
                </a:solidFill>
                <a:effectLst/>
                <a:latin typeface="Georgia" panose="02040502050405020303" pitchFamily="18" charset="0"/>
                <a:ea typeface="Arial" panose="020B0604020202020204" pitchFamily="34" charset="0"/>
                <a:cs typeface="Times New Roman" panose="02020603050405020304" pitchFamily="18" charset="0"/>
              </a:rPr>
              <a:t>Reg.Com</a:t>
            </a:r>
            <a:r>
              <a:rPr kumimoji="0" lang="en-GB" altLang="en-US" sz="900" b="0" i="1" u="none" strike="noStrike" cap="none" normalizeH="0" baseline="0" dirty="0" smtClean="0" bmk="">
                <a:ln>
                  <a:noFill/>
                </a:ln>
                <a:solidFill>
                  <a:schemeClr val="tx1"/>
                </a:solidFill>
                <a:effectLst/>
                <a:latin typeface="Georgia" panose="02040502050405020303" pitchFamily="18" charset="0"/>
                <a:ea typeface="Arial" panose="020B0604020202020204" pitchFamily="34" charset="0"/>
                <a:cs typeface="Times New Roman" panose="02020603050405020304" pitchFamily="18" charset="0"/>
              </a:rPr>
              <a:t>.: J40/1784/1995, Cod Fiscal: RO7108710</a:t>
            </a:r>
            <a:r>
              <a:rPr kumimoji="0" lang="en-US" altLang="en-US" sz="900" b="0" i="0" u="none" strike="noStrike" cap="none" normalizeH="0" baseline="0" dirty="0" smtClean="0">
                <a:ln>
                  <a:noFill/>
                </a:ln>
                <a:solidFill>
                  <a:schemeClr val="tx1"/>
                </a:solidFill>
                <a:effectLst/>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50" y="1284450"/>
            <a:ext cx="3265760" cy="2177173"/>
          </a:xfrm>
          <a:prstGeom prst="rect">
            <a:avLst/>
          </a:prstGeom>
        </p:spPr>
      </p:pic>
    </p:spTree>
    <p:extLst>
      <p:ext uri="{BB962C8B-B14F-4D97-AF65-F5344CB8AC3E}">
        <p14:creationId xmlns:p14="http://schemas.microsoft.com/office/powerpoint/2010/main" val="17313339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986" t="1" b="15816"/>
          <a:stretch/>
        </p:blipFill>
        <p:spPr>
          <a:xfrm>
            <a:off x="-1" y="-1"/>
            <a:ext cx="12190833" cy="6858001"/>
          </a:xfrm>
          <a:prstGeom prst="rect">
            <a:avLst/>
          </a:prstGeom>
        </p:spPr>
      </p:pic>
      <p:sp>
        <p:nvSpPr>
          <p:cNvPr id="2" name="Title 1"/>
          <p:cNvSpPr>
            <a:spLocks noGrp="1"/>
          </p:cNvSpPr>
          <p:nvPr>
            <p:ph type="title"/>
          </p:nvPr>
        </p:nvSpPr>
        <p:spPr>
          <a:xfrm>
            <a:off x="485569" y="317665"/>
            <a:ext cx="10769600" cy="914400"/>
          </a:xfrm>
        </p:spPr>
        <p:txBody>
          <a:bodyPr vert="horz" lIns="0" tIns="0" rIns="0" bIns="0" rtlCol="0" anchor="t" anchorCtr="0">
            <a:noAutofit/>
          </a:bodyPr>
          <a:lstStyle/>
          <a:p>
            <a:r>
              <a:rPr lang="en-US" sz="2000"/>
              <a:t>Thank you</a:t>
            </a:r>
            <a:r>
              <a:rPr lang="ro-RO" sz="2000"/>
              <a:t>!</a:t>
            </a:r>
            <a:endParaRPr lang="en-GB" sz="2000" dirty="0"/>
          </a:p>
        </p:txBody>
      </p:sp>
      <p:sp>
        <p:nvSpPr>
          <p:cNvPr id="3" name="Text Placeholder 2"/>
          <p:cNvSpPr>
            <a:spLocks noGrp="1"/>
          </p:cNvSpPr>
          <p:nvPr>
            <p:ph type="body" sz="quarter" idx="10"/>
          </p:nvPr>
        </p:nvSpPr>
        <p:spPr>
          <a:xfrm>
            <a:off x="711200" y="5058889"/>
            <a:ext cx="5017522" cy="1678362"/>
          </a:xfrm>
        </p:spPr>
        <p:txBody>
          <a:bodyPr/>
          <a:lstStyle/>
          <a:p>
            <a:r>
              <a:rPr lang="en-GB" sz="800" dirty="0">
                <a:latin typeface="+mj-lt"/>
              </a:rPr>
              <a:t>This publication has been prepared for general guidance on matters of interest only, and does not constitute professional advice. You should not act upon the information contained in this publication without obtaining specific professional advice. No representation or warranty (express or implied) is given as to the accuracy or completeness of the information contained in this publication, and, to the extent permitted by law</a:t>
            </a:r>
            <a:r>
              <a:rPr lang="en-GB" sz="800" dirty="0" smtClean="0">
                <a:latin typeface="+mj-lt"/>
              </a:rPr>
              <a:t>,</a:t>
            </a:r>
            <a:r>
              <a:rPr lang="en-GB" sz="800" dirty="0">
                <a:latin typeface="+mj-lt"/>
              </a:rPr>
              <a:t> PricewaterhouseCoopers Tax Advisors and Accountants</a:t>
            </a:r>
            <a:r>
              <a:rPr lang="en-GB" sz="800" dirty="0" smtClean="0">
                <a:latin typeface="+mj-lt"/>
              </a:rPr>
              <a:t>, </a:t>
            </a:r>
            <a:r>
              <a:rPr lang="en-GB" sz="800" dirty="0">
                <a:latin typeface="+mj-lt"/>
              </a:rPr>
              <a:t>its members, employees and agents do not accept or assume any liability, responsibility or duty of care for any consequences of you or anyone else acting, or refraining to act, in reliance on the information contained in this publication or for any decision based on it. </a:t>
            </a:r>
            <a:br>
              <a:rPr lang="en-GB" sz="800" dirty="0">
                <a:latin typeface="+mj-lt"/>
              </a:rPr>
            </a:br>
            <a:r>
              <a:rPr lang="en-GB" sz="800" dirty="0">
                <a:latin typeface="+mj-lt"/>
              </a:rPr>
              <a:t/>
            </a:r>
            <a:br>
              <a:rPr lang="en-GB" sz="800" dirty="0">
                <a:latin typeface="+mj-lt"/>
              </a:rPr>
            </a:br>
            <a:r>
              <a:rPr lang="en-GB" sz="800" dirty="0">
                <a:latin typeface="+mj-lt"/>
              </a:rPr>
              <a:t>© </a:t>
            </a:r>
            <a:r>
              <a:rPr lang="en-GB" sz="800" dirty="0" smtClean="0">
                <a:latin typeface="+mj-lt"/>
              </a:rPr>
              <a:t>2017 PricewaterhouseCoopers Tax Advisors and Accountants. </a:t>
            </a:r>
            <a:r>
              <a:rPr lang="en-GB" sz="800" dirty="0">
                <a:latin typeface="+mj-lt"/>
              </a:rPr>
              <a:t>All rights reserved. In this document, “PwC” refers </a:t>
            </a:r>
            <a:r>
              <a:rPr lang="en-GB" sz="800" dirty="0" smtClean="0">
                <a:latin typeface="+mj-lt"/>
              </a:rPr>
              <a:t>to</a:t>
            </a:r>
            <a:r>
              <a:rPr lang="en-GB" sz="800" dirty="0">
                <a:latin typeface="+mj-lt"/>
              </a:rPr>
              <a:t> PricewaterhouseCoopers Tax Advisors and Accountants</a:t>
            </a:r>
            <a:r>
              <a:rPr lang="en-GB" sz="800" dirty="0" smtClean="0">
                <a:latin typeface="+mj-lt"/>
              </a:rPr>
              <a:t> </a:t>
            </a:r>
            <a:r>
              <a:rPr lang="en-GB" sz="800" dirty="0">
                <a:latin typeface="+mj-lt"/>
              </a:rPr>
              <a:t>which is a member firm of PricewaterhouseCoopers International Limited, each member firm of which is a separate legal entity. </a:t>
            </a:r>
          </a:p>
          <a:p>
            <a:endParaRPr lang="en-GB" sz="800" dirty="0">
              <a:latin typeface="+mj-lt"/>
            </a:endParaRPr>
          </a:p>
        </p:txBody>
      </p:sp>
    </p:spTree>
    <p:extLst>
      <p:ext uri="{BB962C8B-B14F-4D97-AF65-F5344CB8AC3E}">
        <p14:creationId xmlns:p14="http://schemas.microsoft.com/office/powerpoint/2010/main" val="38993809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PwC">
  <a:themeElements>
    <a:clrScheme name="PwC Orange">
      <a:dk1>
        <a:srgbClr val="000000"/>
      </a:dk1>
      <a:lt1>
        <a:srgbClr val="FFFFFF"/>
      </a:lt1>
      <a:dk2>
        <a:srgbClr val="DC6900"/>
      </a:dk2>
      <a:lt2>
        <a:srgbClr val="FFFFFF"/>
      </a:lt2>
      <a:accent1>
        <a:srgbClr val="DC6900"/>
      </a:accent1>
      <a:accent2>
        <a:srgbClr val="FFB600"/>
      </a:accent2>
      <a:accent3>
        <a:srgbClr val="602320"/>
      </a:accent3>
      <a:accent4>
        <a:srgbClr val="E27588"/>
      </a:accent4>
      <a:accent5>
        <a:srgbClr val="A32020"/>
      </a:accent5>
      <a:accent6>
        <a:srgbClr val="E0301E"/>
      </a:accent6>
      <a:hlink>
        <a:srgbClr val="0000FF"/>
      </a:hlink>
      <a:folHlink>
        <a:srgbClr val="0000FF"/>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tx2"/>
        </a:solidFill>
        <a:ln w="3175"/>
      </a:spPr>
      <a:bodyPr rtlCol="0" anchor="ctr"/>
      <a:lstStyle>
        <a:defPPr algn="ctr">
          <a:defRPr dirty="0" err="1" smtClean="0">
            <a:solidFill>
              <a:schemeClr val="bg1"/>
            </a:solidFill>
            <a:latin typeface="Georgia"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indent="-274320">
          <a:spcAft>
            <a:spcPts val="900"/>
          </a:spcAft>
          <a:defRPr sz="2000" dirty="0" err="1" smtClean="0">
            <a:latin typeface="Georgia" pitchFamily="18" charset="0"/>
          </a:defRPr>
        </a:defPPr>
      </a:lstStyle>
    </a:txDef>
  </a:objectDefaults>
  <a:extraClrSchemeLst/>
  <a:extLst>
    <a:ext uri="{05A4C25C-085E-4340-85A3-A5531E510DB2}">
      <thm15:themeFamily xmlns:thm15="http://schemas.microsoft.com/office/thememl/2012/main" name="Presentation1" id="{B94186EA-B0B2-4E41-A351-6242F0C72D9D}" vid="{E142F899-578D-4885-93C2-118BB84F88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4050</TotalTime>
  <Words>1088</Words>
  <Application>Microsoft Office PowerPoint</Application>
  <PresentationFormat>Widescreen</PresentationFormat>
  <Paragraphs>241</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Georgia</vt:lpstr>
      <vt:lpstr>Times New Roman</vt:lpstr>
      <vt:lpstr>Wingdings 2</vt:lpstr>
      <vt:lpstr>PwC</vt:lpstr>
      <vt:lpstr> The EU VAT e-commerce package       Alex Antonescu Manager, Indirect Taxation, PwC in Romania</vt:lpstr>
      <vt:lpstr>Why now?</vt:lpstr>
      <vt:lpstr>EU e-commerce package </vt:lpstr>
      <vt:lpstr>Main changes</vt:lpstr>
      <vt:lpstr>Current MOSS (2018)</vt:lpstr>
      <vt:lpstr>MOSS revamp (2019)</vt:lpstr>
      <vt:lpstr>Bye-bye, MOSS! Hello, OSS! (2021)</vt:lpstr>
      <vt:lpstr>Services</vt:lpstr>
      <vt:lpstr>Intra-Community distance sales of goods</vt:lpstr>
      <vt:lpstr>Distance sales of imported goods – IOSS (optional) </vt:lpstr>
      <vt:lpstr>Imports of goods – no IOSS</vt:lpstr>
      <vt:lpstr>Electronic interfaces (EIs)</vt:lpstr>
      <vt:lpstr>www.pwc.ro</vt:lpstr>
      <vt:lpstr>Thank you!</vt:lpstr>
    </vt:vector>
  </TitlesOfParts>
  <Company>PricewaterhouseCoopers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PwC Romania</dc:creator>
  <cp:lastModifiedBy>Alexandru Antonescu</cp:lastModifiedBy>
  <cp:revision>476</cp:revision>
  <cp:lastPrinted>2018-07-13T16:51:10Z</cp:lastPrinted>
  <dcterms:created xsi:type="dcterms:W3CDTF">2017-09-15T16:15:46Z</dcterms:created>
  <dcterms:modified xsi:type="dcterms:W3CDTF">2018-09-27T11:48:43Z</dcterms:modified>
</cp:coreProperties>
</file>