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878A3-8CDB-E84D-8992-F0F910D3337A}" type="datetimeFigureOut">
              <a:rPr lang="en-US" smtClean="0"/>
              <a:pPr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237AB-D92E-1B4B-A884-81FF35316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borikolozs/Downloads/Armageddon%20Requests%20before%20they%20leave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Tax morale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Borbala</a:t>
            </a:r>
            <a:r>
              <a:rPr lang="en-US" dirty="0" smtClean="0"/>
              <a:t> Kolozs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rmageddon Requests before they leave.mp4">
            <a:hlinkClick r:id="" action="ppaction://media"/>
          </p:cNvPr>
          <p:cNvPicPr/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274638"/>
            <a:ext cx="8229599" cy="608980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morale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</a:t>
            </a:r>
          </a:p>
          <a:p>
            <a:pPr>
              <a:buNone/>
            </a:pPr>
            <a:r>
              <a:rPr lang="en-US" dirty="0" smtClean="0"/>
              <a:t>				   Enforcement ≠ tax morale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	 PAYE ≠ tax morale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Tax morale is a decision made by taxpayers based on their personal feelings towards the government and the society.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Paying taxes or not paying taxes?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One could decide not to pay taxes for a number of </a:t>
            </a:r>
            <a:r>
              <a:rPr lang="en-US" dirty="0" smtClean="0"/>
              <a:t>reasons</a:t>
            </a:r>
          </a:p>
          <a:p>
            <a:pPr>
              <a:buNone/>
            </a:pPr>
            <a:r>
              <a:rPr lang="en-US" dirty="0" smtClean="0"/>
              <a:t>	- the system is unfair</a:t>
            </a:r>
          </a:p>
          <a:p>
            <a:pPr>
              <a:buNone/>
            </a:pPr>
            <a:r>
              <a:rPr lang="en-US" dirty="0" smtClean="0"/>
              <a:t>	- the government is unfair</a:t>
            </a:r>
          </a:p>
          <a:p>
            <a:pPr>
              <a:buNone/>
            </a:pPr>
            <a:r>
              <a:rPr lang="en-US" dirty="0" smtClean="0"/>
              <a:t>	- the </a:t>
            </a:r>
            <a:r>
              <a:rPr lang="en-US" dirty="0" err="1" smtClean="0"/>
              <a:t>neighbour</a:t>
            </a:r>
            <a:r>
              <a:rPr lang="en-US" dirty="0" smtClean="0"/>
              <a:t> pays less taxes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shapes tax morale?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Belonging to a group</a:t>
            </a:r>
          </a:p>
          <a:p>
            <a:pPr lvl="1"/>
            <a:r>
              <a:rPr lang="en-US" dirty="0" smtClean="0"/>
              <a:t>Society</a:t>
            </a:r>
          </a:p>
          <a:p>
            <a:pPr lvl="1"/>
            <a:r>
              <a:rPr lang="en-US" dirty="0" smtClean="0"/>
              <a:t>Religion</a:t>
            </a:r>
          </a:p>
          <a:p>
            <a:pPr lvl="1"/>
            <a:r>
              <a:rPr lang="en-US" dirty="0" smtClean="0"/>
              <a:t>Any group membership the taxpayer is worried about to </a:t>
            </a:r>
            <a:r>
              <a:rPr lang="en-US" dirty="0" smtClean="0"/>
              <a:t>lose</a:t>
            </a:r>
          </a:p>
          <a:p>
            <a:pPr lvl="1"/>
            <a:r>
              <a:rPr lang="en-US" dirty="0" smtClean="0"/>
              <a:t>Position at work</a:t>
            </a:r>
            <a:endParaRPr lang="en-US" dirty="0" smtClean="0"/>
          </a:p>
          <a:p>
            <a:r>
              <a:rPr lang="en-US" dirty="0" smtClean="0"/>
              <a:t>Being in a certain age</a:t>
            </a:r>
          </a:p>
          <a:p>
            <a:r>
              <a:rPr lang="en-US" dirty="0" smtClean="0"/>
              <a:t>Sex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Hungarian tax morale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752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Legacy of</a:t>
            </a:r>
            <a:r>
              <a:rPr lang="en-US" dirty="0" smtClean="0"/>
              <a:t> communism </a:t>
            </a:r>
          </a:p>
          <a:p>
            <a:r>
              <a:rPr lang="en-US" dirty="0" smtClean="0"/>
              <a:t>There were no real </a:t>
            </a:r>
            <a:r>
              <a:rPr lang="en-US" dirty="0" smtClean="0"/>
              <a:t>taxes, low salaries were the way how the government had money</a:t>
            </a:r>
            <a:endParaRPr lang="en-US" dirty="0" smtClean="0"/>
          </a:p>
          <a:p>
            <a:r>
              <a:rPr lang="en-US" dirty="0" smtClean="0"/>
              <a:t>N</a:t>
            </a:r>
            <a:r>
              <a:rPr lang="en-US" dirty="0" smtClean="0"/>
              <a:t>o link between the endless number of benefits received and the </a:t>
            </a:r>
            <a:r>
              <a:rPr lang="en-US" dirty="0" smtClean="0"/>
              <a:t>burden on the individual </a:t>
            </a:r>
          </a:p>
          <a:p>
            <a:r>
              <a:rPr lang="en-US" dirty="0" smtClean="0"/>
              <a:t>No respect for public goods</a:t>
            </a:r>
          </a:p>
          <a:p>
            <a:r>
              <a:rPr lang="en-US" dirty="0" smtClean="0"/>
              <a:t>The money is not spent morally</a:t>
            </a:r>
          </a:p>
          <a:p>
            <a:r>
              <a:rPr lang="en-US" dirty="0" smtClean="0"/>
              <a:t>Only the poor people are caught, the rich always escape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3623</TotalTime>
  <Words>176</Words>
  <Application>Microsoft Macintosh PowerPoint</Application>
  <PresentationFormat>On-screen Show (4:3)</PresentationFormat>
  <Paragraphs>33</Paragraphs>
  <Slides>6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Tax morale</vt:lpstr>
      <vt:lpstr>Slide 2</vt:lpstr>
      <vt:lpstr>Tax morale</vt:lpstr>
      <vt:lpstr>Paying taxes or not paying taxes?</vt:lpstr>
      <vt:lpstr>What shapes tax morale?</vt:lpstr>
      <vt:lpstr>Hungarian tax morale</vt:lpstr>
    </vt:vector>
  </TitlesOfParts>
  <Company>borbalakolozs@gmail.com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 morale</dc:title>
  <dc:creator>Borbála Kolozs</dc:creator>
  <cp:lastModifiedBy>Borbála Kolozs</cp:lastModifiedBy>
  <cp:revision>11</cp:revision>
  <dcterms:created xsi:type="dcterms:W3CDTF">2017-03-07T22:04:39Z</dcterms:created>
  <dcterms:modified xsi:type="dcterms:W3CDTF">2017-03-09T13:12:50Z</dcterms:modified>
</cp:coreProperties>
</file>