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1" r:id="rId1"/>
  </p:sldMasterIdLst>
  <p:notesMasterIdLst>
    <p:notesMasterId r:id="rId7"/>
  </p:notesMasterIdLst>
  <p:handoutMasterIdLst>
    <p:handoutMasterId r:id="rId8"/>
  </p:handoutMasterIdLst>
  <p:sldIdLst>
    <p:sldId id="343" r:id="rId2"/>
    <p:sldId id="393" r:id="rId3"/>
    <p:sldId id="397" r:id="rId4"/>
    <p:sldId id="396" r:id="rId5"/>
    <p:sldId id="361" r:id="rId6"/>
  </p:sldIdLst>
  <p:sldSz cx="9144000" cy="6858000" type="screen4x3"/>
  <p:notesSz cx="7099300" cy="1023461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600" kern="1200">
        <a:solidFill>
          <a:schemeClr val="bg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600" kern="1200">
        <a:solidFill>
          <a:schemeClr val="bg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600" kern="1200">
        <a:solidFill>
          <a:schemeClr val="bg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600" kern="1200">
        <a:solidFill>
          <a:schemeClr val="bg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3" orient="horz" pos="1026" userDrawn="1">
          <p15:clr>
            <a:srgbClr val="A4A3A4"/>
          </p15:clr>
        </p15:guide>
        <p15:guide id="4" orient="horz" pos="3748" userDrawn="1">
          <p15:clr>
            <a:srgbClr val="A4A3A4"/>
          </p15:clr>
        </p15:guide>
        <p15:guide id="5" pos="385" userDrawn="1">
          <p15:clr>
            <a:srgbClr val="A4A3A4"/>
          </p15:clr>
        </p15:guide>
        <p15:guide id="9" pos="5375" userDrawn="1">
          <p15:clr>
            <a:srgbClr val="A4A3A4"/>
          </p15:clr>
        </p15:guide>
        <p15:guide id="10" orient="horz" pos="392">
          <p15:clr>
            <a:srgbClr val="A4A3A4"/>
          </p15:clr>
        </p15:guide>
        <p15:guide id="11" orient="horz" pos="166">
          <p15:clr>
            <a:srgbClr val="A4A3A4"/>
          </p15:clr>
        </p15:guide>
        <p15:guide id="12" pos="2880">
          <p15:clr>
            <a:srgbClr val="A4A3A4"/>
          </p15:clr>
        </p15:guide>
        <p15:guide id="13" pos="5557">
          <p15:clr>
            <a:srgbClr val="A4A3A4"/>
          </p15:clr>
        </p15:guide>
        <p15:guide id="14" pos="2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9CDCE"/>
    <a:srgbClr val="CFD6D6"/>
    <a:srgbClr val="BBC2C8"/>
    <a:srgbClr val="BFC1BE"/>
    <a:srgbClr val="C1C7C6"/>
    <a:srgbClr val="D1D3D6"/>
    <a:srgbClr val="D2D6D8"/>
    <a:srgbClr val="D3D5D2"/>
    <a:srgbClr val="C9D2D1"/>
    <a:srgbClr val="EBDCD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Stile chiaro 1 - Color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Stile chi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Stile scuro 2 - Colore 1/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Stile chiaro 2 - Color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Stile medio 1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Stile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Stile 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tile scuro 1 - Colore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Stile medio 3 - Color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Stile medio 3 - 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Stile medio 4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202B0CA-FC54-4496-8BCA-5EF66A818D29}" styleName="Stile 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Stile scuro 2 - Colore 5/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AF606853-7671-496A-8E4F-DF71F8EC918B}" styleName="Stile scuro 1 - Colore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Stile medio 4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Stile chiaro 3 - Color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FECB4D8-DB02-4DC6-A0A2-4F2EBAE1DC90}" styleName="Stile medio 1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Stile medio 1 - Color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27102A9-8310-4765-A935-A1911B00CA55}" styleName="Stile chiaro 1 - Color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ile chiaro 1 - Color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3" autoAdjust="0"/>
    <p:restoredTop sz="64448" autoAdjust="0"/>
  </p:normalViewPr>
  <p:slideViewPr>
    <p:cSldViewPr>
      <p:cViewPr varScale="1">
        <p:scale>
          <a:sx n="46" d="100"/>
          <a:sy n="46" d="100"/>
        </p:scale>
        <p:origin x="-2058" y="-90"/>
      </p:cViewPr>
      <p:guideLst>
        <p:guide orient="horz" pos="1026"/>
        <p:guide orient="horz" pos="3748"/>
        <p:guide orient="horz" pos="392"/>
        <p:guide orient="horz" pos="166"/>
        <p:guide pos="385"/>
        <p:guide pos="5375"/>
        <p:guide pos="2880"/>
        <p:guide pos="5557"/>
        <p:guide pos="2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27" d="100"/>
          <a:sy n="127" d="100"/>
        </p:scale>
        <p:origin x="-3304" y="-104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77137" cy="5123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  <a:defRPr sz="1200" b="1">
                <a:solidFill>
                  <a:srgbClr val="000099"/>
                </a:solidFill>
                <a:latin typeface="Gill Sans" pitchFamily="34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164" y="1"/>
            <a:ext cx="3077137" cy="5123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  <a:defRPr sz="1200" b="1">
                <a:solidFill>
                  <a:srgbClr val="000099"/>
                </a:solidFill>
                <a:latin typeface="Gill Sans" pitchFamily="34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89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2310"/>
            <a:ext cx="3077137" cy="5123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  <a:defRPr sz="1200" b="1">
                <a:solidFill>
                  <a:srgbClr val="000099"/>
                </a:solidFill>
                <a:latin typeface="Gill Sans" pitchFamily="34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89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164" y="9722310"/>
            <a:ext cx="3077137" cy="5123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80000"/>
              </a:lnSpc>
              <a:defRPr sz="1200" b="1">
                <a:solidFill>
                  <a:srgbClr val="000099"/>
                </a:solidFill>
                <a:latin typeface="Gill Sans"/>
              </a:defRPr>
            </a:lvl1pPr>
          </a:lstStyle>
          <a:p>
            <a:pPr>
              <a:defRPr/>
            </a:pPr>
            <a:fld id="{040B271C-4B28-462C-90D8-0887D2945AE7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563610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77137" cy="5123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  <a:defRPr sz="1200" b="1">
                <a:solidFill>
                  <a:srgbClr val="000099"/>
                </a:solidFill>
                <a:latin typeface="Gill Sans" pitchFamily="34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301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164" y="1"/>
            <a:ext cx="3077137" cy="5123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  <a:defRPr sz="1200" b="1">
                <a:solidFill>
                  <a:srgbClr val="000099"/>
                </a:solidFill>
                <a:latin typeface="Gill Sans" pitchFamily="34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301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685" y="4862791"/>
            <a:ext cx="5205932" cy="46041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4301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2310"/>
            <a:ext cx="3077137" cy="5123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  <a:defRPr sz="1200" b="1">
                <a:solidFill>
                  <a:srgbClr val="000099"/>
                </a:solidFill>
                <a:latin typeface="Gill Sans" pitchFamily="34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301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164" y="9722310"/>
            <a:ext cx="3077137" cy="5123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80000"/>
              </a:lnSpc>
              <a:defRPr sz="1200" b="1">
                <a:solidFill>
                  <a:srgbClr val="000099"/>
                </a:solidFill>
                <a:latin typeface="Gill Sans"/>
              </a:defRPr>
            </a:lvl1pPr>
          </a:lstStyle>
          <a:p>
            <a:pPr>
              <a:defRPr/>
            </a:pPr>
            <a:fld id="{0DD644F7-7C81-47FD-BF8A-3EC2AE167632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7874766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D644F7-7C81-47FD-BF8A-3EC2AE167632}" type="slidenum">
              <a:rPr lang="it-IT" altLang="it-IT" smtClean="0"/>
              <a:pPr>
                <a:defRPr/>
              </a:pPr>
              <a:t>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839582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pertin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 userDrawn="1"/>
        </p:nvSpPr>
        <p:spPr bwMode="auto">
          <a:xfrm>
            <a:off x="0" y="6309320"/>
            <a:ext cx="91440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74625" marR="0" indent="-1746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Tx/>
              <a:buChar char="•"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ttangolo 8"/>
          <p:cNvSpPr/>
          <p:nvPr userDrawn="1"/>
        </p:nvSpPr>
        <p:spPr bwMode="auto">
          <a:xfrm>
            <a:off x="8172400" y="263525"/>
            <a:ext cx="864096" cy="573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74625" marR="0" indent="-1746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Tx/>
              <a:buChar char="•"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59091" y="3242906"/>
            <a:ext cx="2625817" cy="37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37894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148" y="274924"/>
            <a:ext cx="6481092" cy="4234196"/>
          </a:xfrm>
          <a:noFill/>
          <a:ln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>
            <a:lvl1pPr marL="0" indent="0" algn="l" rtl="0"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FontTx/>
              <a:buNone/>
              <a:defRPr lang="it-IT" sz="5000" b="0" i="0" baseline="0" noProof="0" dirty="0" smtClean="0">
                <a:solidFill>
                  <a:schemeClr val="tx1"/>
                </a:solidFill>
                <a:effectLst/>
                <a:latin typeface="Vaud SemiBold"/>
                <a:ea typeface="Verdana" panose="020B0604030504040204" pitchFamily="34" charset="0"/>
                <a:cs typeface="Vaud SemiBold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it-IT" noProof="0" dirty="0"/>
          </a:p>
        </p:txBody>
      </p:sp>
      <p:sp>
        <p:nvSpPr>
          <p:cNvPr id="10" name="Segnaposto testo 9"/>
          <p:cNvSpPr>
            <a:spLocks noGrp="1"/>
          </p:cNvSpPr>
          <p:nvPr>
            <p:ph type="body" sz="quarter" idx="10"/>
          </p:nvPr>
        </p:nvSpPr>
        <p:spPr>
          <a:xfrm>
            <a:off x="251520" y="6021290"/>
            <a:ext cx="7992888" cy="432221"/>
          </a:xfr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Font typeface="Arial" pitchFamily="34" charset="0"/>
              <a:buNone/>
              <a:defRPr lang="it-IT" sz="1400" b="0" i="0" dirty="0" smtClean="0">
                <a:solidFill>
                  <a:srgbClr val="FFFFFF"/>
                </a:solidFill>
                <a:latin typeface="Vaud SemiBold"/>
                <a:ea typeface="Verdana" panose="020B0604030504040204" pitchFamily="34" charset="0"/>
                <a:cs typeface="Vaud Semi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egnaposto testo 9"/>
          <p:cNvSpPr>
            <a:spLocks noGrp="1"/>
          </p:cNvSpPr>
          <p:nvPr>
            <p:ph type="body" sz="quarter" idx="11"/>
          </p:nvPr>
        </p:nvSpPr>
        <p:spPr>
          <a:xfrm>
            <a:off x="899592" y="6021290"/>
            <a:ext cx="7992888" cy="432221"/>
          </a:xfrm>
        </p:spPr>
        <p:txBody>
          <a:bodyPr/>
          <a:lstStyle>
            <a:lvl1pPr marL="0" indent="0" algn="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Font typeface="Arial" pitchFamily="34" charset="0"/>
              <a:buNone/>
              <a:defRPr lang="it-IT" sz="1000" b="0" i="0" dirty="0" smtClean="0">
                <a:solidFill>
                  <a:srgbClr val="FFFFFF"/>
                </a:solidFill>
                <a:latin typeface="Vaud"/>
                <a:ea typeface="Verdana" panose="020B0604030504040204" pitchFamily="34" charset="0"/>
                <a:cs typeface="Vau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Rettangolo 7"/>
          <p:cNvSpPr/>
          <p:nvPr userDrawn="1"/>
        </p:nvSpPr>
        <p:spPr bwMode="auto">
          <a:xfrm>
            <a:off x="8172400" y="263525"/>
            <a:ext cx="864096" cy="573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74625" marR="0" indent="-1746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Tx/>
              <a:buChar char="•"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51180" y="308752"/>
            <a:ext cx="541300" cy="31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74036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190" y="1628800"/>
            <a:ext cx="7921251" cy="3672954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rgbClr val="262626"/>
                </a:solidFill>
              </a:defRPr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rgbClr val="262626"/>
                </a:solidFill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Verdana" panose="020B0604030504040204" pitchFamily="34" charset="0"/>
              <a:buChar char="•"/>
              <a:tabLst/>
              <a:defRPr sz="1400">
                <a:solidFill>
                  <a:srgbClr val="262626"/>
                </a:solidFill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rgbClr val="262626"/>
                </a:solidFill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rgbClr val="262626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t-IT" noProof="0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1"/>
          </p:nvPr>
        </p:nvSpPr>
        <p:spPr>
          <a:xfrm>
            <a:off x="611188" y="634964"/>
            <a:ext cx="5761012" cy="993836"/>
          </a:xfrm>
          <a:noFill/>
          <a:ln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>
            <a:lvl1pPr marL="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FontTx/>
              <a:buNone/>
              <a:defRPr lang="it-IT" sz="2400" b="0" i="0" baseline="0" noProof="0" dirty="0" smtClean="0">
                <a:solidFill>
                  <a:srgbClr val="262626"/>
                </a:solidFill>
                <a:effectLst/>
                <a:latin typeface="Vaud SemiBold"/>
                <a:ea typeface="Verdana" panose="020B0604030504040204" pitchFamily="34" charset="0"/>
                <a:cs typeface="Vaud SemiBold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it-IT" noProof="0" dirty="0"/>
          </a:p>
        </p:txBody>
      </p:sp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6688138" y="62322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Vaud SemiBold"/>
                <a:cs typeface="Vaud SemiBold"/>
              </a:defRPr>
            </a:lvl1pPr>
          </a:lstStyle>
          <a:p>
            <a:fld id="{4E02B7F5-C7B0-2B46-B368-130A16AB22C8}" type="slidenum">
              <a:rPr lang="it-IT" smtClean="0"/>
              <a:pPr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53727833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subTitle" idx="11"/>
          </p:nvPr>
        </p:nvSpPr>
        <p:spPr>
          <a:xfrm>
            <a:off x="611188" y="634964"/>
            <a:ext cx="5905028" cy="1137852"/>
          </a:xfrm>
          <a:noFill/>
          <a:ln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>
            <a:lvl1pPr marL="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FontTx/>
              <a:buNone/>
              <a:defRPr lang="it-IT" sz="2400" b="0" i="0" baseline="0" noProof="0" dirty="0" smtClean="0">
                <a:solidFill>
                  <a:srgbClr val="262626"/>
                </a:solidFill>
                <a:effectLst/>
                <a:latin typeface="Vaud SemiBold"/>
                <a:ea typeface="Verdana" panose="020B0604030504040204" pitchFamily="34" charset="0"/>
                <a:cs typeface="Vaud SemiBold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it-IT" noProof="0" dirty="0"/>
          </a:p>
        </p:txBody>
      </p:sp>
      <p:sp>
        <p:nvSpPr>
          <p:cNvPr id="29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611188" y="1772816"/>
            <a:ext cx="3810000" cy="432048"/>
          </a:xfrm>
        </p:spPr>
        <p:txBody>
          <a:bodyPr/>
          <a:lstStyle>
            <a:lvl1pPr marL="0" indent="0">
              <a:buNone/>
              <a:defRPr sz="1000" b="0" i="0" baseline="0">
                <a:solidFill>
                  <a:srgbClr val="262626"/>
                </a:solidFill>
                <a:latin typeface="Vaud SemiBold"/>
                <a:cs typeface="Vaud SemiBold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Fare clic per titolo </a:t>
            </a:r>
            <a:r>
              <a:rPr lang="it-IT" dirty="0" err="1"/>
              <a:t>timeline</a:t>
            </a:r>
            <a:endParaRPr lang="it-IT" dirty="0"/>
          </a:p>
        </p:txBody>
      </p:sp>
      <p:sp>
        <p:nvSpPr>
          <p:cNvPr id="30" name="Segnaposto contenuto 2"/>
          <p:cNvSpPr>
            <a:spLocks noGrp="1"/>
          </p:cNvSpPr>
          <p:nvPr>
            <p:ph sz="half" idx="12" hasCustomPrompt="1"/>
          </p:nvPr>
        </p:nvSpPr>
        <p:spPr>
          <a:xfrm>
            <a:off x="611560" y="3140968"/>
            <a:ext cx="792460" cy="360040"/>
          </a:xfrm>
        </p:spPr>
        <p:txBody>
          <a:bodyPr/>
          <a:lstStyle>
            <a:lvl1pPr marL="0" indent="0">
              <a:buNone/>
              <a:defRPr sz="8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Data</a:t>
            </a:r>
          </a:p>
        </p:txBody>
      </p:sp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6688138" y="62322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Vaud SemiBold"/>
                <a:cs typeface="Vaud SemiBold"/>
              </a:defRPr>
            </a:lvl1pPr>
          </a:lstStyle>
          <a:p>
            <a:fld id="{4E02B7F5-C7B0-2B46-B368-130A16AB22C8}" type="slidenum">
              <a:rPr lang="it-IT" smtClean="0"/>
              <a:pPr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48333686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olo e contenuto (negativo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189" y="1700808"/>
            <a:ext cx="5905028" cy="3672954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rgbClr val="FFFFFF"/>
                </a:solidFill>
              </a:defRPr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rgbClr val="FFFFFF"/>
                </a:solidFill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Verdana" panose="020B0604030504040204" pitchFamily="34" charset="0"/>
              <a:buChar char="•"/>
              <a:tabLst/>
              <a:defRPr sz="1400">
                <a:solidFill>
                  <a:srgbClr val="FFFFFF"/>
                </a:solidFill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rgbClr val="FFFFFF"/>
                </a:solidFill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t-IT" noProof="0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1"/>
          </p:nvPr>
        </p:nvSpPr>
        <p:spPr>
          <a:xfrm>
            <a:off x="611188" y="634964"/>
            <a:ext cx="5905028" cy="1065844"/>
          </a:xfrm>
          <a:noFill/>
          <a:ln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>
            <a:lvl1pPr marL="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FontTx/>
              <a:buNone/>
              <a:defRPr lang="it-IT" sz="2400" b="0" i="0" baseline="0" noProof="0" dirty="0" smtClean="0">
                <a:solidFill>
                  <a:srgbClr val="FFFFFF"/>
                </a:solidFill>
                <a:effectLst/>
                <a:latin typeface="Vaud SemiBold"/>
                <a:ea typeface="Verdana" panose="020B0604030504040204" pitchFamily="34" charset="0"/>
                <a:cs typeface="Vaud SemiBold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it-IT" noProof="0" dirty="0"/>
          </a:p>
        </p:txBody>
      </p:sp>
      <p:cxnSp>
        <p:nvCxnSpPr>
          <p:cNvPr id="6" name="Connettore 1 5"/>
          <p:cNvCxnSpPr/>
          <p:nvPr userDrawn="1"/>
        </p:nvCxnSpPr>
        <p:spPr bwMode="auto">
          <a:xfrm>
            <a:off x="323528" y="6525344"/>
            <a:ext cx="8498210" cy="0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6688138" y="62322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Vaud SemiBold"/>
                <a:cs typeface="Vaud SemiBold"/>
              </a:defRPr>
            </a:lvl1pPr>
          </a:lstStyle>
          <a:p>
            <a:fld id="{4E02B7F5-C7B0-2B46-B368-130A16AB22C8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51180" y="308752"/>
            <a:ext cx="541300" cy="31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4506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retro_copertin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 userDrawn="1"/>
        </p:nvSpPr>
        <p:spPr bwMode="auto">
          <a:xfrm>
            <a:off x="0" y="6309320"/>
            <a:ext cx="91440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74625" marR="0" indent="-1746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Tx/>
              <a:buChar char="•"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436096" y="6237312"/>
            <a:ext cx="3456756" cy="720080"/>
          </a:xfrm>
          <a:noFill/>
          <a:ln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>
            <a:lvl1pPr marL="0" indent="0" algn="r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FontTx/>
              <a:buNone/>
              <a:defRPr lang="it-IT" sz="1600" b="0" i="0" baseline="0" noProof="0" dirty="0" smtClean="0">
                <a:solidFill>
                  <a:schemeClr val="tx1"/>
                </a:solidFill>
                <a:effectLst/>
                <a:latin typeface="Vaud SemiBold"/>
                <a:ea typeface="Verdana" panose="020B0604030504040204" pitchFamily="34" charset="0"/>
                <a:cs typeface="Vaud SemiBold"/>
              </a:defRPr>
            </a:lvl1pPr>
          </a:lstStyle>
          <a:p>
            <a:pPr lvl="0"/>
            <a:r>
              <a:rPr lang="it-IT" noProof="0" dirty="0" err="1"/>
              <a:t>Thank</a:t>
            </a:r>
            <a:r>
              <a:rPr lang="it-IT" noProof="0" dirty="0"/>
              <a:t> </a:t>
            </a:r>
            <a:r>
              <a:rPr lang="it-IT" noProof="0" dirty="0" err="1"/>
              <a:t>You</a:t>
            </a:r>
            <a:r>
              <a:rPr lang="it-IT" noProof="0" dirty="0"/>
              <a:t>.</a:t>
            </a:r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51180" y="380760"/>
            <a:ext cx="541300" cy="311936"/>
          </a:xfrm>
          <a:prstGeom prst="rect">
            <a:avLst/>
          </a:prstGeom>
        </p:spPr>
      </p:pic>
      <p:sp>
        <p:nvSpPr>
          <p:cNvPr id="7" name="Rettangolo 6"/>
          <p:cNvSpPr/>
          <p:nvPr userDrawn="1"/>
        </p:nvSpPr>
        <p:spPr bwMode="auto">
          <a:xfrm>
            <a:off x="8172400" y="263525"/>
            <a:ext cx="864096" cy="573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74625" marR="0" indent="-1746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CCFF"/>
              </a:buClr>
              <a:buSzTx/>
              <a:buFontTx/>
              <a:buChar char="•"/>
              <a:tabLst/>
            </a:pPr>
            <a:endParaRPr kumimoji="0" lang="it-IT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6" name="Immagine 15" descr="indirizzi-05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4"/>
          <a:stretch/>
        </p:blipFill>
        <p:spPr>
          <a:xfrm>
            <a:off x="395536" y="3717032"/>
            <a:ext cx="918000" cy="283033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59091" y="3242906"/>
            <a:ext cx="2625817" cy="37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4089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2405" y="1613536"/>
            <a:ext cx="3960000" cy="4631054"/>
          </a:xfrm>
        </p:spPr>
        <p:txBody>
          <a:bodyPr>
            <a:normAutofit/>
          </a:bodyPr>
          <a:lstStyle>
            <a:lvl1pPr>
              <a:defRPr sz="1600" baseline="0"/>
            </a:lvl1pPr>
            <a:lvl2pPr marL="541312" indent="-285750">
              <a:buClr>
                <a:schemeClr val="accent1"/>
              </a:buClr>
              <a:buFont typeface="Wingdings" charset="2"/>
              <a:buChar char="§"/>
              <a:defRPr sz="1500" baseline="0"/>
            </a:lvl2pPr>
            <a:lvl3pPr>
              <a:defRPr sz="1400"/>
            </a:lvl3pPr>
            <a:lvl4pPr>
              <a:buClr>
                <a:schemeClr val="accent1"/>
              </a:buCl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here to change the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715688" y="1613536"/>
            <a:ext cx="3960000" cy="4631054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600"/>
            </a:lvl1pPr>
            <a:lvl2pPr marL="541312" indent="-285750">
              <a:buClr>
                <a:schemeClr val="accent1"/>
              </a:buClr>
              <a:buFont typeface="Wingdings" charset="2"/>
              <a:buChar char="§"/>
              <a:defRPr sz="1500"/>
            </a:lvl2pPr>
            <a:lvl3pPr>
              <a:defRPr sz="1400"/>
            </a:lvl3pPr>
            <a:lvl4pPr>
              <a:buClr>
                <a:schemeClr val="accent1"/>
              </a:buClr>
              <a:defRPr sz="1200"/>
            </a:lvl4pPr>
            <a:lvl5pPr>
              <a:buClr>
                <a:schemeClr val="accent1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here to change the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title style</a:t>
            </a:r>
            <a:endParaRPr lang="en-GB" dirty="0"/>
          </a:p>
        </p:txBody>
      </p:sp>
      <p:sp>
        <p:nvSpPr>
          <p:cNvPr id="8" name="Foliennummernplatzhalter 9"/>
          <p:cNvSpPr>
            <a:spLocks noGrp="1"/>
          </p:cNvSpPr>
          <p:nvPr>
            <p:ph type="sldNum" sz="quarter" idx="4"/>
          </p:nvPr>
        </p:nvSpPr>
        <p:spPr>
          <a:xfrm>
            <a:off x="7124700" y="6355583"/>
            <a:ext cx="623783" cy="309702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fld id="{BE3DC40E-DBBE-4E2D-9EEC-FBF0DA0E917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8199991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2019" y="1613536"/>
            <a:ext cx="7759644" cy="4624686"/>
          </a:xfrm>
        </p:spPr>
        <p:txBody>
          <a:bodyPr lIns="0" rIns="0">
            <a:normAutofit/>
          </a:bodyPr>
          <a:lstStyle>
            <a:lvl1pPr>
              <a:defRPr sz="1600" baseline="0"/>
            </a:lvl1pPr>
            <a:lvl2pPr>
              <a:defRPr sz="1500" baseline="0"/>
            </a:lvl2pPr>
            <a:lvl3pPr>
              <a:defRPr sz="1400" baseline="0"/>
            </a:lvl3pPr>
            <a:lvl4pPr>
              <a:defRPr sz="1200" baseline="0"/>
            </a:lvl4pPr>
            <a:lvl5pPr>
              <a:defRPr sz="1200" baseline="0"/>
            </a:lvl5pPr>
          </a:lstStyle>
          <a:p>
            <a:pPr lvl="0"/>
            <a:r>
              <a:rPr lang="en-GB" dirty="0"/>
              <a:t>Click here to change the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title style</a:t>
            </a:r>
            <a:endParaRPr lang="en-GB" dirty="0"/>
          </a:p>
        </p:txBody>
      </p:sp>
      <p:sp>
        <p:nvSpPr>
          <p:cNvPr id="7" name="Foliennummernplatzhalter 9"/>
          <p:cNvSpPr>
            <a:spLocks noGrp="1"/>
          </p:cNvSpPr>
          <p:nvPr>
            <p:ph type="sldNum" sz="quarter" idx="4"/>
          </p:nvPr>
        </p:nvSpPr>
        <p:spPr>
          <a:xfrm>
            <a:off x="7124700" y="6355583"/>
            <a:ext cx="623783" cy="309702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fld id="{BE3DC40E-DBBE-4E2D-9EEC-FBF0DA0E917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7390579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989138"/>
            <a:ext cx="78454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dirty="0"/>
              <a:t>Fare </a:t>
            </a:r>
            <a:r>
              <a:rPr lang="en-GB" altLang="it-IT" dirty="0" err="1"/>
              <a:t>clic</a:t>
            </a:r>
            <a:r>
              <a:rPr lang="en-GB" altLang="it-IT" dirty="0"/>
              <a:t> per </a:t>
            </a:r>
            <a:r>
              <a:rPr lang="en-GB" altLang="it-IT" dirty="0" err="1"/>
              <a:t>modificare</a:t>
            </a:r>
            <a:r>
              <a:rPr lang="en-GB" altLang="it-IT" dirty="0"/>
              <a:t> </a:t>
            </a:r>
            <a:r>
              <a:rPr lang="en-GB" altLang="it-IT" dirty="0" err="1"/>
              <a:t>gli</a:t>
            </a:r>
            <a:r>
              <a:rPr lang="en-GB" altLang="it-IT" dirty="0"/>
              <a:t> </a:t>
            </a:r>
            <a:r>
              <a:rPr lang="en-GB" altLang="it-IT" dirty="0" err="1"/>
              <a:t>stili</a:t>
            </a:r>
            <a:r>
              <a:rPr lang="en-GB" altLang="it-IT" dirty="0"/>
              <a:t> del </a:t>
            </a:r>
            <a:r>
              <a:rPr lang="en-GB" altLang="it-IT" dirty="0" err="1"/>
              <a:t>testo</a:t>
            </a:r>
            <a:r>
              <a:rPr lang="en-GB" altLang="it-IT" dirty="0"/>
              <a:t> </a:t>
            </a:r>
            <a:r>
              <a:rPr lang="en-GB" altLang="it-IT" dirty="0" err="1"/>
              <a:t>dello</a:t>
            </a:r>
            <a:r>
              <a:rPr lang="en-GB" altLang="it-IT" dirty="0"/>
              <a:t> schema</a:t>
            </a:r>
          </a:p>
          <a:p>
            <a:pPr lvl="1"/>
            <a:r>
              <a:rPr lang="en-GB" altLang="it-IT" dirty="0"/>
              <a:t>Secondo </a:t>
            </a:r>
            <a:r>
              <a:rPr lang="en-GB" altLang="it-IT" dirty="0" err="1"/>
              <a:t>livello</a:t>
            </a:r>
            <a:endParaRPr lang="en-GB" altLang="it-IT" dirty="0"/>
          </a:p>
          <a:p>
            <a:pPr lvl="2"/>
            <a:r>
              <a:rPr lang="en-GB" altLang="it-IT" dirty="0" err="1"/>
              <a:t>Terzo</a:t>
            </a:r>
            <a:r>
              <a:rPr lang="en-GB" altLang="it-IT" dirty="0"/>
              <a:t> </a:t>
            </a:r>
            <a:r>
              <a:rPr lang="en-GB" altLang="it-IT" dirty="0" err="1"/>
              <a:t>livello</a:t>
            </a:r>
            <a:endParaRPr lang="en-GB" altLang="it-IT" dirty="0"/>
          </a:p>
          <a:p>
            <a:pPr lvl="3"/>
            <a:r>
              <a:rPr lang="en-GB" altLang="it-IT" dirty="0"/>
              <a:t>Quarto </a:t>
            </a:r>
            <a:r>
              <a:rPr lang="en-GB" altLang="it-IT" dirty="0" err="1"/>
              <a:t>livello</a:t>
            </a:r>
            <a:endParaRPr lang="en-GB" altLang="it-IT" dirty="0"/>
          </a:p>
          <a:p>
            <a:pPr lvl="4"/>
            <a:r>
              <a:rPr lang="en-GB" altLang="it-IT" dirty="0" err="1"/>
              <a:t>Quinto</a:t>
            </a:r>
            <a:r>
              <a:rPr lang="en-GB" altLang="it-IT" dirty="0"/>
              <a:t> </a:t>
            </a:r>
            <a:r>
              <a:rPr lang="en-GB" altLang="it-IT" dirty="0" err="1"/>
              <a:t>livello</a:t>
            </a:r>
            <a:endParaRPr lang="en-GB" altLang="it-IT" dirty="0"/>
          </a:p>
        </p:txBody>
      </p:sp>
      <p:sp>
        <p:nvSpPr>
          <p:cNvPr id="28058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1" y="6165304"/>
            <a:ext cx="6410325" cy="36004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FontTx/>
              <a:buNone/>
              <a:defRPr sz="14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cxnSp>
        <p:nvCxnSpPr>
          <p:cNvPr id="10" name="Connettore 1 9"/>
          <p:cNvCxnSpPr/>
          <p:nvPr userDrawn="1"/>
        </p:nvCxnSpPr>
        <p:spPr bwMode="auto">
          <a:xfrm>
            <a:off x="323528" y="6525344"/>
            <a:ext cx="8498210" cy="0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6688138" y="62322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Vaud SemiBold"/>
                <a:cs typeface="Vaud SemiBold"/>
              </a:defRPr>
            </a:lvl1pPr>
          </a:lstStyle>
          <a:p>
            <a:fld id="{4E02B7F5-C7B0-2B46-B368-130A16AB22C8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51180" y="308752"/>
            <a:ext cx="541300" cy="3119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07" r:id="rId2"/>
    <p:sldLayoutId id="2147483908" r:id="rId3"/>
    <p:sldLayoutId id="2147483910" r:id="rId4"/>
    <p:sldLayoutId id="2147483912" r:id="rId5"/>
    <p:sldLayoutId id="2147483913" r:id="rId6"/>
    <p:sldLayoutId id="2147483914" r:id="rId7"/>
    <p:sldLayoutId id="2147483915" r:id="rId8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tabLst>
          <a:tab pos="8524875" algn="l"/>
        </a:tabLst>
        <a:defRPr sz="3600" b="1">
          <a:ln>
            <a:solidFill>
              <a:srgbClr val="597974"/>
            </a:solidFill>
          </a:ln>
          <a:solidFill>
            <a:srgbClr val="A6A6A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tabLst>
          <a:tab pos="8524875" algn="l"/>
        </a:tabLst>
        <a:defRPr sz="3600" b="1">
          <a:solidFill>
            <a:srgbClr val="A6A6A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tabLst>
          <a:tab pos="8524875" algn="l"/>
        </a:tabLst>
        <a:defRPr sz="3600" b="1">
          <a:solidFill>
            <a:srgbClr val="A6A6A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tabLst>
          <a:tab pos="8524875" algn="l"/>
        </a:tabLst>
        <a:defRPr sz="3600" b="1">
          <a:solidFill>
            <a:srgbClr val="A6A6A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tabLst>
          <a:tab pos="8524875" algn="l"/>
        </a:tabLst>
        <a:defRPr sz="3600" b="1">
          <a:solidFill>
            <a:srgbClr val="A6A6A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10287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113F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14859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113F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9431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113F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24003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113F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1857F"/>
        </a:buClr>
        <a:buFont typeface="Arial" panose="020B0604020202020204" pitchFamily="34" charset="0"/>
        <a:buChar char="•"/>
        <a:defRPr sz="3200">
          <a:solidFill>
            <a:schemeClr val="tx1"/>
          </a:solidFill>
          <a:latin typeface="Vaud"/>
          <a:ea typeface="+mn-ea"/>
          <a:cs typeface="Vaud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1857F"/>
        </a:buClr>
        <a:buFont typeface="Arial" panose="020B0604020202020204" pitchFamily="34" charset="0"/>
        <a:buChar char="•"/>
        <a:defRPr sz="2800">
          <a:solidFill>
            <a:schemeClr val="tx1"/>
          </a:solidFill>
          <a:latin typeface="Vaud"/>
          <a:cs typeface="Vaud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61857F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Vaud"/>
          <a:cs typeface="Vaud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61857F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Vaud"/>
          <a:cs typeface="Vaud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1857F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Vaud"/>
          <a:cs typeface="Vaud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>
          <a:xfrm>
            <a:off x="395536" y="908720"/>
            <a:ext cx="8748464" cy="423419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sz="3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5400" dirty="0"/>
              <a:t>Transfer Pricing in Emerging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5400" dirty="0"/>
              <a:t>and Developing Economies: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5400" dirty="0"/>
              <a:t>The update of the UN TP Manual</a:t>
            </a:r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0"/>
          </p:nvPr>
        </p:nvSpPr>
        <p:spPr>
          <a:xfrm>
            <a:off x="251520" y="5838040"/>
            <a:ext cx="3312368" cy="432221"/>
          </a:xfrm>
        </p:spPr>
        <p:txBody>
          <a:bodyPr/>
          <a:lstStyle/>
          <a:p>
            <a:r>
              <a:rPr lang="it-IT" sz="1800" dirty="0">
                <a:latin typeface="+mj-lt"/>
              </a:rPr>
              <a:t>Giammarco Cottani</a:t>
            </a:r>
          </a:p>
          <a:p>
            <a:r>
              <a:rPr lang="it-IT" sz="1800" dirty="0">
                <a:latin typeface="+mj-lt"/>
                <a:cs typeface="Vaud"/>
              </a:rPr>
              <a:t>Ludovici Piccone &amp; Partners</a:t>
            </a:r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0"/>
          </p:nvPr>
        </p:nvSpPr>
        <p:spPr>
          <a:xfrm>
            <a:off x="5580112" y="5805177"/>
            <a:ext cx="3312368" cy="432221"/>
          </a:xfrm>
        </p:spPr>
        <p:txBody>
          <a:bodyPr/>
          <a:lstStyle/>
          <a:p>
            <a:pPr algn="r"/>
            <a:endParaRPr lang="it-IT" dirty="0"/>
          </a:p>
          <a:p>
            <a:pPr algn="r"/>
            <a:r>
              <a:rPr lang="it-IT" sz="1600" b="1" dirty="0" err="1">
                <a:latin typeface="Vaud"/>
                <a:cs typeface="Vaud"/>
              </a:rPr>
              <a:t>Belgrade</a:t>
            </a:r>
            <a:r>
              <a:rPr lang="it-IT" sz="1600" b="1" dirty="0">
                <a:latin typeface="Vaud"/>
                <a:cs typeface="Vaud"/>
              </a:rPr>
              <a:t>, 28 </a:t>
            </a:r>
            <a:r>
              <a:rPr lang="it-IT" sz="1600" b="1" dirty="0" err="1">
                <a:latin typeface="Vaud"/>
                <a:cs typeface="Vaud"/>
              </a:rPr>
              <a:t>September</a:t>
            </a:r>
            <a:r>
              <a:rPr lang="it-IT" sz="1600" b="1" dirty="0">
                <a:latin typeface="Vaud"/>
                <a:cs typeface="Vaud"/>
              </a:rPr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xmlns="" val="193056292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251520" y="692696"/>
            <a:ext cx="2520000" cy="3600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AT" sz="1400" dirty="0"/>
              <a:t>A.1. </a:t>
            </a:r>
            <a:r>
              <a:rPr lang="de-AT" sz="1400" dirty="0" err="1"/>
              <a:t>Introduction</a:t>
            </a:r>
            <a:endParaRPr lang="de-AT" sz="1400" dirty="0"/>
          </a:p>
          <a:p>
            <a:pPr marL="0" indent="0">
              <a:buNone/>
            </a:pPr>
            <a:r>
              <a:rPr lang="en-US" sz="1400" dirty="0"/>
              <a:t>A.2. Theory of the Firm and Development of Multinational Enterprises</a:t>
            </a:r>
          </a:p>
          <a:p>
            <a:pPr marL="0" indent="0">
              <a:buNone/>
            </a:pPr>
            <a:r>
              <a:rPr lang="de-AT" sz="1400" dirty="0"/>
              <a:t>A.3. Legal </a:t>
            </a:r>
            <a:r>
              <a:rPr lang="de-AT" sz="1400" dirty="0" err="1"/>
              <a:t>Structure</a:t>
            </a:r>
            <a:endParaRPr lang="de-AT" sz="1400" dirty="0"/>
          </a:p>
          <a:p>
            <a:pPr marL="0" indent="0">
              <a:buNone/>
            </a:pPr>
            <a:r>
              <a:rPr lang="en-US" sz="1400" dirty="0"/>
              <a:t>A.4. Managing the Transfer Pricing Function in a Multinational Enterprise</a:t>
            </a:r>
          </a:p>
          <a:p>
            <a:pPr marL="0" indent="0">
              <a:buNone/>
            </a:pPr>
            <a:r>
              <a:rPr lang="en-US" sz="1400" dirty="0"/>
              <a:t>B.1. Introduction to transfer pricing</a:t>
            </a:r>
          </a:p>
          <a:p>
            <a:pPr marL="0" indent="0">
              <a:buNone/>
            </a:pPr>
            <a:r>
              <a:rPr lang="de-AT" sz="1400" dirty="0">
                <a:solidFill>
                  <a:srgbClr val="FF0000"/>
                </a:solidFill>
              </a:rPr>
              <a:t>B.2. </a:t>
            </a:r>
            <a:r>
              <a:rPr lang="de-AT" sz="1400" dirty="0" err="1">
                <a:solidFill>
                  <a:srgbClr val="FF0000"/>
                </a:solidFill>
              </a:rPr>
              <a:t>Comparability</a:t>
            </a:r>
            <a:r>
              <a:rPr lang="de-AT" sz="1400" dirty="0">
                <a:solidFill>
                  <a:srgbClr val="FF0000"/>
                </a:solidFill>
              </a:rPr>
              <a:t> Analysis</a:t>
            </a:r>
          </a:p>
          <a:p>
            <a:pPr marL="0" indent="0">
              <a:buNone/>
            </a:pPr>
            <a:r>
              <a:rPr lang="de-AT" sz="1400" dirty="0"/>
              <a:t>B.3. </a:t>
            </a:r>
            <a:r>
              <a:rPr lang="de-AT" sz="1400" dirty="0" err="1"/>
              <a:t>Methods</a:t>
            </a:r>
            <a:endParaRPr lang="de-AT" sz="1400" dirty="0"/>
          </a:p>
          <a:p>
            <a:pPr marL="0" indent="0">
              <a:buNone/>
            </a:pPr>
            <a:r>
              <a:rPr lang="de-AT" sz="1400" dirty="0">
                <a:solidFill>
                  <a:srgbClr val="FF0000"/>
                </a:solidFill>
              </a:rPr>
              <a:t>B.4. Intra-Group Services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</a:rPr>
              <a:t>B.5. Transfer Pricing Considerations on Intangible Property</a:t>
            </a:r>
          </a:p>
          <a:p>
            <a:pPr marL="0" indent="0">
              <a:buNone/>
            </a:pPr>
            <a:r>
              <a:rPr lang="de-AT" sz="1400" dirty="0">
                <a:solidFill>
                  <a:srgbClr val="FF0000"/>
                </a:solidFill>
              </a:rPr>
              <a:t>B.6. </a:t>
            </a:r>
            <a:r>
              <a:rPr lang="de-AT" sz="1400" dirty="0" err="1">
                <a:solidFill>
                  <a:srgbClr val="FF0000"/>
                </a:solidFill>
              </a:rPr>
              <a:t>Cost</a:t>
            </a:r>
            <a:r>
              <a:rPr lang="de-AT" sz="1400" dirty="0">
                <a:solidFill>
                  <a:srgbClr val="FF0000"/>
                </a:solidFill>
              </a:rPr>
              <a:t> </a:t>
            </a:r>
            <a:r>
              <a:rPr lang="de-AT" sz="1400" dirty="0" err="1">
                <a:solidFill>
                  <a:srgbClr val="FF0000"/>
                </a:solidFill>
              </a:rPr>
              <a:t>Contribution</a:t>
            </a:r>
            <a:r>
              <a:rPr lang="de-AT" sz="1400" dirty="0">
                <a:solidFill>
                  <a:srgbClr val="FF0000"/>
                </a:solidFill>
              </a:rPr>
              <a:t> Arrangements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</a:rPr>
              <a:t>B.7. Transfer Pricing Aspects of Business Restructurings</a:t>
            </a:r>
          </a:p>
          <a:p>
            <a:pPr marL="0" indent="0">
              <a:buNone/>
            </a:pPr>
            <a:r>
              <a:rPr lang="de-AT" sz="1400" dirty="0"/>
              <a:t>B.8 General Legal Environment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Times" pitchFamily="2" charset="0"/>
                <a:cs typeface="Al Bayan Plain" pitchFamily="2" charset="-78"/>
              </a:rPr>
              <a:t>The 2017 UN Transfer Pricing </a:t>
            </a:r>
            <a:r>
              <a:rPr lang="en-GB" dirty="0">
                <a:solidFill>
                  <a:schemeClr val="tx1"/>
                </a:solidFill>
                <a:latin typeface="Times" pitchFamily="2" charset="0"/>
              </a:rPr>
              <a:t>Manual</a:t>
            </a:r>
            <a:endParaRPr lang="de-AT" dirty="0">
              <a:solidFill>
                <a:schemeClr val="tx1"/>
              </a:solidFill>
              <a:latin typeface="Times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3DC40E-DBBE-4E2D-9EEC-FBF0DA0E9179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8" name="Content Placeholder 1"/>
          <p:cNvSpPr>
            <a:spLocks noGrp="1"/>
          </p:cNvSpPr>
          <p:nvPr>
            <p:ph sz="half" idx="1"/>
          </p:nvPr>
        </p:nvSpPr>
        <p:spPr>
          <a:xfrm>
            <a:off x="3216452" y="1916113"/>
            <a:ext cx="2520000" cy="360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/>
              <a:t>C.1. Establishing and Updating Transfer Pricing Regimes</a:t>
            </a:r>
          </a:p>
          <a:p>
            <a:pPr marL="0" indent="0">
              <a:buNone/>
            </a:pPr>
            <a:r>
              <a:rPr lang="de-AT" sz="1200" dirty="0">
                <a:solidFill>
                  <a:srgbClr val="FF0000"/>
                </a:solidFill>
              </a:rPr>
              <a:t>C.2. </a:t>
            </a:r>
            <a:r>
              <a:rPr lang="de-AT" sz="1200" dirty="0" err="1">
                <a:solidFill>
                  <a:srgbClr val="FF0000"/>
                </a:solidFill>
              </a:rPr>
              <a:t>Documentation</a:t>
            </a:r>
            <a:endParaRPr lang="de-AT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dirty="0"/>
              <a:t>C.3. Audits and Risk Assessment</a:t>
            </a:r>
          </a:p>
          <a:p>
            <a:pPr marL="0" indent="0">
              <a:buNone/>
            </a:pPr>
            <a:r>
              <a:rPr lang="en-US" sz="1200" dirty="0"/>
              <a:t>C.4. Dispute Avoidance and Resolution</a:t>
            </a:r>
          </a:p>
          <a:p>
            <a:pPr marL="0" indent="0">
              <a:buNone/>
            </a:pPr>
            <a:r>
              <a:rPr lang="en-US" sz="1200" dirty="0"/>
              <a:t>C.5. Establishing Transfer Pricing Capability in Developing Countries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D.1. Brazil Country Practices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D.2. China Country Practices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D.3. India Country Practices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D.4. Mexico Country Practices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D.5. South Africa Country Practices</a:t>
            </a:r>
          </a:p>
          <a:p>
            <a:pPr marL="0" indent="0">
              <a:buNone/>
            </a:pPr>
            <a:endParaRPr lang="de-AT" sz="1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1201" y="1925100"/>
            <a:ext cx="2566737" cy="385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11560" y="5769743"/>
            <a:ext cx="2520280" cy="26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  <a:buClr>
                <a:srgbClr val="532481"/>
              </a:buClr>
            </a:pPr>
            <a:r>
              <a:rPr lang="en-US" sz="1400" dirty="0">
                <a:solidFill>
                  <a:srgbClr val="FF0000"/>
                </a:solidFill>
                <a:cs typeface="+mn-cs"/>
              </a:rPr>
              <a:t>*2017 updates</a:t>
            </a:r>
          </a:p>
        </p:txBody>
      </p:sp>
    </p:spTree>
    <p:extLst>
      <p:ext uri="{BB962C8B-B14F-4D97-AF65-F5344CB8AC3E}">
        <p14:creationId xmlns:p14="http://schemas.microsoft.com/office/powerpoint/2010/main" xmlns="" val="154597434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90F28E7B-310C-F44F-9059-750E3ECF3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“Developing vs. Emerging”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6F1C539-71EA-0C4B-9F76-764511B342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3DC40E-DBBE-4E2D-9EEC-FBF0DA0E9179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F8442EF-BCC2-B24C-9185-D9C218D76F95}"/>
              </a:ext>
            </a:extLst>
          </p:cNvPr>
          <p:cNvSpPr txBox="1"/>
          <p:nvPr/>
        </p:nvSpPr>
        <p:spPr>
          <a:xfrm>
            <a:off x="0" y="1124744"/>
            <a:ext cx="878497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</a:rPr>
              <a:t>“ </a:t>
            </a:r>
            <a:r>
              <a:rPr lang="en-US" sz="2000" b="1" dirty="0">
                <a:solidFill>
                  <a:schemeClr val="tx1"/>
                </a:solidFill>
              </a:rPr>
              <a:t>Developing” countries vis-à-vis “emerging” economies </a:t>
            </a:r>
          </a:p>
          <a:p>
            <a:pPr marL="833438" lvl="2" indent="-285750" algn="just">
              <a:buFont typeface="Wingdings" panose="05000000000000000000" pitchFamily="2" charset="2"/>
              <a:buChar char="§"/>
            </a:pPr>
            <a:r>
              <a:rPr lang="en-US" sz="2000" u="sng" dirty="0">
                <a:solidFill>
                  <a:schemeClr val="tx1"/>
                </a:solidFill>
              </a:rPr>
              <a:t>No accurate definition </a:t>
            </a:r>
            <a:r>
              <a:rPr lang="en-US" sz="2000" dirty="0">
                <a:solidFill>
                  <a:schemeClr val="tx1"/>
                </a:solidFill>
              </a:rPr>
              <a:t>in tax-relevant publications if international organizations</a:t>
            </a:r>
          </a:p>
          <a:p>
            <a:pPr marL="833438" lvl="2" indent="-28575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marL="833438" lvl="2" indent="-28575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 algn="just"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</a:rPr>
              <a:t>“</a:t>
            </a:r>
            <a:r>
              <a:rPr lang="en-US" sz="2000" b="1" dirty="0">
                <a:solidFill>
                  <a:schemeClr val="tx1"/>
                </a:solidFill>
              </a:rPr>
              <a:t>Developing” countries vis-à-vis “developed” economies </a:t>
            </a:r>
          </a:p>
          <a:p>
            <a:pPr marL="833438" lvl="2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u="sng" dirty="0">
                <a:solidFill>
                  <a:schemeClr val="tx1"/>
                </a:solidFill>
              </a:rPr>
              <a:t>Immaterial</a:t>
            </a:r>
            <a:r>
              <a:rPr lang="en-US" sz="2000" dirty="0">
                <a:solidFill>
                  <a:schemeClr val="tx1"/>
                </a:solidFill>
              </a:rPr>
              <a:t> whether it is the tax administration of a developed or a developing economy to carry out a comparability analysis based on the ALP</a:t>
            </a:r>
          </a:p>
          <a:p>
            <a:pPr marL="833438" lvl="2" indent="-285750" algn="just">
              <a:buFont typeface="Wingdings" panose="05000000000000000000" pitchFamily="2" charset="2"/>
              <a:buChar char="§"/>
            </a:pPr>
            <a:r>
              <a:rPr lang="en-US" sz="2000" u="sng" dirty="0">
                <a:solidFill>
                  <a:schemeClr val="tx1"/>
                </a:solidFill>
              </a:rPr>
              <a:t>Material</a:t>
            </a:r>
            <a:r>
              <a:rPr lang="en-US" sz="2000" dirty="0">
                <a:solidFill>
                  <a:schemeClr val="tx1"/>
                </a:solidFill>
              </a:rPr>
              <a:t> the difference in the level of administrative resources deployed in guaranteeing a proper enforcement of any legislation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873112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/>
                </a:solidFill>
              </a:rPr>
              <a:t/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Different Responses for the Same Structure</a:t>
            </a:r>
          </a:p>
        </p:txBody>
      </p:sp>
      <p:grpSp>
        <p:nvGrpSpPr>
          <p:cNvPr id="4" name="Groep 64"/>
          <p:cNvGrpSpPr/>
          <p:nvPr/>
        </p:nvGrpSpPr>
        <p:grpSpPr>
          <a:xfrm>
            <a:off x="983243" y="1902886"/>
            <a:ext cx="7476273" cy="3760133"/>
            <a:chOff x="265492" y="1981050"/>
            <a:chExt cx="8971528" cy="4512159"/>
          </a:xfrm>
        </p:grpSpPr>
        <p:sp>
          <p:nvSpPr>
            <p:cNvPr id="5" name="Rectangle 4"/>
            <p:cNvSpPr/>
            <p:nvPr/>
          </p:nvSpPr>
          <p:spPr>
            <a:xfrm>
              <a:off x="3888133" y="2024641"/>
              <a:ext cx="1728570" cy="100322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6350">
              <a:noFill/>
            </a:ln>
            <a:effectLst/>
          </p:spPr>
          <p:txBody>
            <a:bodyPr rot="0" spcFirstLastPara="0" vertOverflow="overflow" horzOverflow="overflow" vert="horz" wrap="square" lIns="76200" tIns="60000" rIns="76200" bIns="381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48986">
                <a:defRPr/>
              </a:pPr>
              <a:r>
                <a:rPr lang="en-GB" sz="1000" b="1" i="1" kern="0" dirty="0">
                  <a:solidFill>
                    <a:srgbClr val="FFFFFF"/>
                  </a:solidFill>
                </a:rPr>
                <a:t>HQ</a:t>
              </a:r>
            </a:p>
          </p:txBody>
        </p:sp>
        <p:cxnSp>
          <p:nvCxnSpPr>
            <p:cNvPr id="6" name="Rechte verbindingslijn met pijl 54"/>
            <p:cNvCxnSpPr/>
            <p:nvPr/>
          </p:nvCxnSpPr>
          <p:spPr>
            <a:xfrm>
              <a:off x="4680220" y="3001073"/>
              <a:ext cx="0" cy="565992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echte verbindingslijn met pijl 56"/>
            <p:cNvCxnSpPr/>
            <p:nvPr/>
          </p:nvCxnSpPr>
          <p:spPr>
            <a:xfrm flipV="1">
              <a:off x="4832620" y="3014642"/>
              <a:ext cx="0" cy="565992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4027405" y="5441065"/>
              <a:ext cx="1732935" cy="1003218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6350">
              <a:solidFill>
                <a:srgbClr val="000000"/>
              </a:solidFill>
            </a:ln>
            <a:effectLst/>
          </p:spPr>
          <p:txBody>
            <a:bodyPr rot="0" spcFirstLastPara="0" vertOverflow="overflow" horzOverflow="overflow" vert="horz" wrap="square" lIns="76200" tIns="38100" rIns="7620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48986">
                <a:defRPr/>
              </a:pPr>
              <a:endParaRPr lang="en-GB" sz="917" kern="0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950710" y="5370747"/>
              <a:ext cx="1728569" cy="100321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6350">
              <a:solidFill>
                <a:srgbClr val="000000"/>
              </a:solidFill>
            </a:ln>
            <a:effectLst/>
          </p:spPr>
          <p:txBody>
            <a:bodyPr rot="0" spcFirstLastPara="0" vertOverflow="overflow" horzOverflow="overflow" vert="horz" wrap="square" lIns="76200" tIns="38100" rIns="7620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48986">
                <a:defRPr/>
              </a:pPr>
              <a:endParaRPr lang="en-GB" sz="917" kern="0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139" y="3564543"/>
              <a:ext cx="1728000" cy="88162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noFill/>
            </a:ln>
            <a:effectLst/>
          </p:spPr>
          <p:txBody>
            <a:bodyPr rot="0" spcFirstLastPara="0" vertOverflow="overflow" horzOverflow="overflow" vert="horz" wrap="square" lIns="76200" tIns="60000" rIns="76200" bIns="381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48986">
                <a:defRPr/>
              </a:pPr>
              <a:r>
                <a:rPr lang="en-GB" sz="1000" b="1" i="1" kern="0" dirty="0">
                  <a:solidFill>
                    <a:srgbClr val="FFFFFF"/>
                  </a:solidFill>
                </a:rPr>
                <a:t>R&amp;D Centre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88133" y="5303969"/>
              <a:ext cx="1728569" cy="1003218"/>
            </a:xfrm>
            <a:prstGeom prst="rect">
              <a:avLst/>
            </a:prstGeom>
            <a:solidFill>
              <a:schemeClr val="accent4"/>
            </a:solidFill>
            <a:ln w="6350">
              <a:noFill/>
            </a:ln>
            <a:effectLst/>
          </p:spPr>
          <p:txBody>
            <a:bodyPr rot="0" spcFirstLastPara="0" vertOverflow="overflow" horzOverflow="overflow" vert="horz" wrap="square" lIns="76200" tIns="60000" rIns="76200" bIns="381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48986">
                <a:defRPr/>
              </a:pPr>
              <a:r>
                <a:rPr lang="en-GB" sz="1000" b="1" i="1" kern="0" dirty="0"/>
                <a:t>Group operating companies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12796" y="4806235"/>
              <a:ext cx="552382" cy="307622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indent="-228591" algn="r">
                <a:spcAft>
                  <a:spcPts val="750"/>
                </a:spcAft>
              </a:pPr>
              <a:r>
                <a:rPr lang="en-GB" sz="833" b="1" dirty="0">
                  <a:solidFill>
                    <a:schemeClr val="tx1"/>
                  </a:solidFill>
                </a:rPr>
                <a:t>License of IP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968252" y="4851762"/>
              <a:ext cx="642190" cy="153812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indent="-228591">
                <a:spcAft>
                  <a:spcPts val="750"/>
                </a:spcAft>
              </a:pPr>
              <a:r>
                <a:rPr lang="en-GB" sz="833" i="1" dirty="0">
                  <a:solidFill>
                    <a:schemeClr val="tx1"/>
                  </a:solidFill>
                </a:rPr>
                <a:t>Royaltie</a:t>
              </a:r>
              <a:r>
                <a:rPr lang="en-GB" sz="833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79817" y="4158133"/>
              <a:ext cx="1220648" cy="361881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noAutofit/>
            </a:bodyPr>
            <a:lstStyle/>
            <a:p>
              <a:pPr indent="-228591" algn="ctr">
                <a:spcAft>
                  <a:spcPts val="750"/>
                </a:spcAft>
              </a:pPr>
              <a:r>
                <a:rPr lang="en-GB" sz="833" dirty="0">
                  <a:solidFill>
                    <a:schemeClr val="accent2"/>
                  </a:solidFill>
                </a:rPr>
                <a:t>Cost+ remuneration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362408" y="3508422"/>
              <a:ext cx="1255468" cy="307622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indent="-228591" algn="ctr">
                <a:spcAft>
                  <a:spcPts val="750"/>
                </a:spcAft>
              </a:pPr>
              <a:r>
                <a:rPr lang="en-GB" sz="833" b="1" dirty="0">
                  <a:solidFill>
                    <a:schemeClr val="accent2"/>
                  </a:solidFill>
                </a:rPr>
                <a:t>Contract R&amp;D services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154992" y="5886325"/>
              <a:ext cx="1549564" cy="227305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noAutofit/>
            </a:bodyPr>
            <a:lstStyle/>
            <a:p>
              <a:pPr indent="-228591">
                <a:spcAft>
                  <a:spcPts val="750"/>
                </a:spcAft>
              </a:pPr>
              <a:r>
                <a:rPr lang="en-GB" sz="833" b="1" dirty="0">
                  <a:solidFill>
                    <a:schemeClr val="tx1"/>
                  </a:solidFill>
                </a:rPr>
                <a:t>Sale of products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84076" y="3128737"/>
              <a:ext cx="1181100" cy="307622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indent="-228591" algn="r">
                <a:spcAft>
                  <a:spcPts val="750"/>
                </a:spcAft>
              </a:pPr>
              <a:r>
                <a:rPr lang="en-GB" sz="833" b="1" dirty="0">
                  <a:solidFill>
                    <a:schemeClr val="accent2"/>
                  </a:solidFill>
                </a:rPr>
                <a:t>Management services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92468" y="2112933"/>
              <a:ext cx="1747591" cy="240968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noAutofit/>
            </a:bodyPr>
            <a:lstStyle/>
            <a:p>
              <a:pPr indent="-228591" algn="ctr">
                <a:spcAft>
                  <a:spcPts val="750"/>
                </a:spcAft>
              </a:pPr>
              <a:r>
                <a:rPr lang="en-GB" sz="833" b="1" dirty="0">
                  <a:solidFill>
                    <a:schemeClr val="accent2"/>
                  </a:solidFill>
                </a:rPr>
                <a:t>Management services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75713" y="2769619"/>
              <a:ext cx="1181100" cy="19539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noAutofit/>
            </a:bodyPr>
            <a:lstStyle/>
            <a:p>
              <a:pPr indent="-228591" algn="ctr">
                <a:spcAft>
                  <a:spcPts val="750"/>
                </a:spcAft>
              </a:pPr>
              <a:r>
                <a:rPr lang="en-GB" sz="833" i="1" dirty="0">
                  <a:solidFill>
                    <a:schemeClr val="accent2"/>
                  </a:solidFill>
                </a:rPr>
                <a:t>Management fees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968252" y="3150022"/>
              <a:ext cx="833177" cy="307622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indent="-228591">
                <a:spcAft>
                  <a:spcPts val="750"/>
                </a:spcAft>
              </a:pPr>
              <a:r>
                <a:rPr lang="en-GB" sz="833" i="1" dirty="0">
                  <a:solidFill>
                    <a:schemeClr val="tx1"/>
                  </a:solidFill>
                </a:rPr>
                <a:t>Management fees</a:t>
              </a:r>
            </a:p>
          </p:txBody>
        </p:sp>
        <p:sp>
          <p:nvSpPr>
            <p:cNvPr id="21" name="Freeform 3047"/>
            <p:cNvSpPr>
              <a:spLocks noEditPoints="1"/>
            </p:cNvSpPr>
            <p:nvPr/>
          </p:nvSpPr>
          <p:spPr bwMode="auto">
            <a:xfrm>
              <a:off x="4535900" y="2393729"/>
              <a:ext cx="433037" cy="408267"/>
            </a:xfrm>
            <a:custGeom>
              <a:avLst/>
              <a:gdLst/>
              <a:ahLst/>
              <a:cxnLst>
                <a:cxn ang="0">
                  <a:pos x="769" y="313"/>
                </a:cxn>
                <a:cxn ang="0">
                  <a:pos x="769" y="190"/>
                </a:cxn>
                <a:cxn ang="0">
                  <a:pos x="847" y="338"/>
                </a:cxn>
                <a:cxn ang="0">
                  <a:pos x="769" y="394"/>
                </a:cxn>
                <a:cxn ang="0">
                  <a:pos x="690" y="338"/>
                </a:cxn>
                <a:cxn ang="0">
                  <a:pos x="681" y="342"/>
                </a:cxn>
                <a:cxn ang="0">
                  <a:pos x="834" y="637"/>
                </a:cxn>
                <a:cxn ang="0">
                  <a:pos x="885" y="362"/>
                </a:cxn>
                <a:cxn ang="0">
                  <a:pos x="209" y="443"/>
                </a:cxn>
                <a:cxn ang="0">
                  <a:pos x="199" y="338"/>
                </a:cxn>
                <a:cxn ang="0">
                  <a:pos x="121" y="394"/>
                </a:cxn>
                <a:cxn ang="0">
                  <a:pos x="42" y="338"/>
                </a:cxn>
                <a:cxn ang="0">
                  <a:pos x="0" y="422"/>
                </a:cxn>
                <a:cxn ang="0">
                  <a:pos x="209" y="443"/>
                </a:cxn>
                <a:cxn ang="0">
                  <a:pos x="445" y="156"/>
                </a:cxn>
                <a:cxn ang="0">
                  <a:pos x="445" y="0"/>
                </a:cxn>
                <a:cxn ang="0">
                  <a:pos x="445" y="867"/>
                </a:cxn>
                <a:cxn ang="0">
                  <a:pos x="445" y="420"/>
                </a:cxn>
                <a:cxn ang="0">
                  <a:pos x="341" y="506"/>
                </a:cxn>
                <a:cxn ang="0">
                  <a:pos x="213" y="529"/>
                </a:cxn>
                <a:cxn ang="0">
                  <a:pos x="445" y="867"/>
                </a:cxn>
                <a:cxn ang="0">
                  <a:pos x="121" y="313"/>
                </a:cxn>
                <a:cxn ang="0">
                  <a:pos x="121" y="190"/>
                </a:cxn>
                <a:cxn ang="0">
                  <a:pos x="649" y="419"/>
                </a:cxn>
                <a:cxn ang="0">
                  <a:pos x="648" y="251"/>
                </a:cxn>
                <a:cxn ang="0">
                  <a:pos x="580" y="179"/>
                </a:cxn>
                <a:cxn ang="0">
                  <a:pos x="445" y="254"/>
                </a:cxn>
                <a:cxn ang="0">
                  <a:pos x="309" y="179"/>
                </a:cxn>
                <a:cxn ang="0">
                  <a:pos x="241" y="254"/>
                </a:cxn>
                <a:cxn ang="0">
                  <a:pos x="241" y="506"/>
                </a:cxn>
                <a:cxn ang="0">
                  <a:pos x="309" y="506"/>
                </a:cxn>
                <a:cxn ang="0">
                  <a:pos x="341" y="338"/>
                </a:cxn>
                <a:cxn ang="0">
                  <a:pos x="445" y="354"/>
                </a:cxn>
                <a:cxn ang="0">
                  <a:pos x="548" y="342"/>
                </a:cxn>
                <a:cxn ang="0">
                  <a:pos x="580" y="381"/>
                </a:cxn>
              </a:cxnLst>
              <a:rect l="0" t="0" r="r" b="b"/>
              <a:pathLst>
                <a:path w="889" h="867">
                  <a:moveTo>
                    <a:pt x="707" y="251"/>
                  </a:moveTo>
                  <a:cubicBezTo>
                    <a:pt x="707" y="285"/>
                    <a:pt x="735" y="313"/>
                    <a:pt x="769" y="313"/>
                  </a:cubicBezTo>
                  <a:cubicBezTo>
                    <a:pt x="802" y="313"/>
                    <a:pt x="830" y="285"/>
                    <a:pt x="830" y="251"/>
                  </a:cubicBezTo>
                  <a:cubicBezTo>
                    <a:pt x="830" y="217"/>
                    <a:pt x="802" y="190"/>
                    <a:pt x="769" y="190"/>
                  </a:cubicBezTo>
                  <a:cubicBezTo>
                    <a:pt x="735" y="190"/>
                    <a:pt x="707" y="217"/>
                    <a:pt x="707" y="251"/>
                  </a:cubicBezTo>
                  <a:close/>
                  <a:moveTo>
                    <a:pt x="847" y="338"/>
                  </a:moveTo>
                  <a:cubicBezTo>
                    <a:pt x="807" y="338"/>
                    <a:pt x="807" y="338"/>
                    <a:pt x="807" y="338"/>
                  </a:cubicBezTo>
                  <a:cubicBezTo>
                    <a:pt x="769" y="394"/>
                    <a:pt x="769" y="394"/>
                    <a:pt x="769" y="394"/>
                  </a:cubicBezTo>
                  <a:cubicBezTo>
                    <a:pt x="730" y="338"/>
                    <a:pt x="730" y="338"/>
                    <a:pt x="730" y="338"/>
                  </a:cubicBezTo>
                  <a:cubicBezTo>
                    <a:pt x="690" y="338"/>
                    <a:pt x="690" y="338"/>
                    <a:pt x="690" y="338"/>
                  </a:cubicBezTo>
                  <a:cubicBezTo>
                    <a:pt x="687" y="338"/>
                    <a:pt x="684" y="339"/>
                    <a:pt x="681" y="339"/>
                  </a:cubicBezTo>
                  <a:cubicBezTo>
                    <a:pt x="681" y="340"/>
                    <a:pt x="681" y="341"/>
                    <a:pt x="681" y="342"/>
                  </a:cubicBezTo>
                  <a:cubicBezTo>
                    <a:pt x="681" y="444"/>
                    <a:pt x="681" y="444"/>
                    <a:pt x="681" y="444"/>
                  </a:cubicBezTo>
                  <a:cubicBezTo>
                    <a:pt x="742" y="494"/>
                    <a:pt x="792" y="563"/>
                    <a:pt x="834" y="637"/>
                  </a:cubicBezTo>
                  <a:cubicBezTo>
                    <a:pt x="869" y="573"/>
                    <a:pt x="889" y="500"/>
                    <a:pt x="889" y="422"/>
                  </a:cubicBezTo>
                  <a:cubicBezTo>
                    <a:pt x="889" y="402"/>
                    <a:pt x="888" y="382"/>
                    <a:pt x="885" y="362"/>
                  </a:cubicBezTo>
                  <a:cubicBezTo>
                    <a:pt x="878" y="348"/>
                    <a:pt x="864" y="338"/>
                    <a:pt x="847" y="338"/>
                  </a:cubicBezTo>
                  <a:close/>
                  <a:moveTo>
                    <a:pt x="209" y="443"/>
                  </a:moveTo>
                  <a:cubicBezTo>
                    <a:pt x="209" y="339"/>
                    <a:pt x="209" y="339"/>
                    <a:pt x="209" y="339"/>
                  </a:cubicBezTo>
                  <a:cubicBezTo>
                    <a:pt x="206" y="339"/>
                    <a:pt x="203" y="338"/>
                    <a:pt x="199" y="338"/>
                  </a:cubicBezTo>
                  <a:cubicBezTo>
                    <a:pt x="159" y="338"/>
                    <a:pt x="159" y="338"/>
                    <a:pt x="159" y="338"/>
                  </a:cubicBezTo>
                  <a:cubicBezTo>
                    <a:pt x="121" y="394"/>
                    <a:pt x="121" y="394"/>
                    <a:pt x="121" y="394"/>
                  </a:cubicBezTo>
                  <a:cubicBezTo>
                    <a:pt x="83" y="338"/>
                    <a:pt x="83" y="338"/>
                    <a:pt x="83" y="338"/>
                  </a:cubicBezTo>
                  <a:cubicBezTo>
                    <a:pt x="42" y="338"/>
                    <a:pt x="42" y="338"/>
                    <a:pt x="42" y="338"/>
                  </a:cubicBezTo>
                  <a:cubicBezTo>
                    <a:pt x="25" y="338"/>
                    <a:pt x="11" y="348"/>
                    <a:pt x="4" y="362"/>
                  </a:cubicBezTo>
                  <a:cubicBezTo>
                    <a:pt x="1" y="382"/>
                    <a:pt x="0" y="402"/>
                    <a:pt x="0" y="422"/>
                  </a:cubicBezTo>
                  <a:cubicBezTo>
                    <a:pt x="0" y="500"/>
                    <a:pt x="20" y="573"/>
                    <a:pt x="56" y="637"/>
                  </a:cubicBezTo>
                  <a:cubicBezTo>
                    <a:pt x="97" y="562"/>
                    <a:pt x="148" y="494"/>
                    <a:pt x="209" y="443"/>
                  </a:cubicBezTo>
                  <a:close/>
                  <a:moveTo>
                    <a:pt x="366" y="78"/>
                  </a:moveTo>
                  <a:cubicBezTo>
                    <a:pt x="366" y="121"/>
                    <a:pt x="401" y="156"/>
                    <a:pt x="445" y="156"/>
                  </a:cubicBezTo>
                  <a:cubicBezTo>
                    <a:pt x="488" y="156"/>
                    <a:pt x="523" y="121"/>
                    <a:pt x="523" y="78"/>
                  </a:cubicBezTo>
                  <a:cubicBezTo>
                    <a:pt x="523" y="35"/>
                    <a:pt x="488" y="0"/>
                    <a:pt x="445" y="0"/>
                  </a:cubicBezTo>
                  <a:cubicBezTo>
                    <a:pt x="401" y="0"/>
                    <a:pt x="366" y="35"/>
                    <a:pt x="366" y="78"/>
                  </a:cubicBezTo>
                  <a:close/>
                  <a:moveTo>
                    <a:pt x="445" y="867"/>
                  </a:moveTo>
                  <a:cubicBezTo>
                    <a:pt x="586" y="867"/>
                    <a:pt x="711" y="801"/>
                    <a:pt x="793" y="699"/>
                  </a:cubicBezTo>
                  <a:cubicBezTo>
                    <a:pt x="715" y="547"/>
                    <a:pt x="603" y="420"/>
                    <a:pt x="445" y="420"/>
                  </a:cubicBezTo>
                  <a:cubicBezTo>
                    <a:pt x="408" y="420"/>
                    <a:pt x="373" y="427"/>
                    <a:pt x="341" y="440"/>
                  </a:cubicBezTo>
                  <a:cubicBezTo>
                    <a:pt x="341" y="506"/>
                    <a:pt x="341" y="506"/>
                    <a:pt x="341" y="506"/>
                  </a:cubicBezTo>
                  <a:cubicBezTo>
                    <a:pt x="341" y="543"/>
                    <a:pt x="312" y="573"/>
                    <a:pt x="275" y="573"/>
                  </a:cubicBezTo>
                  <a:cubicBezTo>
                    <a:pt x="247" y="573"/>
                    <a:pt x="222" y="555"/>
                    <a:pt x="213" y="529"/>
                  </a:cubicBezTo>
                  <a:cubicBezTo>
                    <a:pt x="168" y="576"/>
                    <a:pt x="129" y="635"/>
                    <a:pt x="97" y="699"/>
                  </a:cubicBezTo>
                  <a:cubicBezTo>
                    <a:pt x="178" y="801"/>
                    <a:pt x="304" y="867"/>
                    <a:pt x="445" y="867"/>
                  </a:cubicBezTo>
                  <a:close/>
                  <a:moveTo>
                    <a:pt x="59" y="251"/>
                  </a:moveTo>
                  <a:cubicBezTo>
                    <a:pt x="59" y="285"/>
                    <a:pt x="87" y="313"/>
                    <a:pt x="121" y="313"/>
                  </a:cubicBezTo>
                  <a:cubicBezTo>
                    <a:pt x="155" y="313"/>
                    <a:pt x="182" y="285"/>
                    <a:pt x="182" y="251"/>
                  </a:cubicBezTo>
                  <a:cubicBezTo>
                    <a:pt x="182" y="217"/>
                    <a:pt x="155" y="190"/>
                    <a:pt x="121" y="190"/>
                  </a:cubicBezTo>
                  <a:cubicBezTo>
                    <a:pt x="87" y="190"/>
                    <a:pt x="59" y="217"/>
                    <a:pt x="59" y="251"/>
                  </a:cubicBezTo>
                  <a:close/>
                  <a:moveTo>
                    <a:pt x="649" y="419"/>
                  </a:moveTo>
                  <a:cubicBezTo>
                    <a:pt x="649" y="254"/>
                    <a:pt x="649" y="254"/>
                    <a:pt x="649" y="254"/>
                  </a:cubicBezTo>
                  <a:cubicBezTo>
                    <a:pt x="649" y="253"/>
                    <a:pt x="649" y="252"/>
                    <a:pt x="648" y="251"/>
                  </a:cubicBezTo>
                  <a:cubicBezTo>
                    <a:pt x="648" y="248"/>
                    <a:pt x="648" y="248"/>
                    <a:pt x="648" y="248"/>
                  </a:cubicBezTo>
                  <a:cubicBezTo>
                    <a:pt x="648" y="210"/>
                    <a:pt x="618" y="179"/>
                    <a:pt x="580" y="179"/>
                  </a:cubicBezTo>
                  <a:cubicBezTo>
                    <a:pt x="502" y="179"/>
                    <a:pt x="502" y="179"/>
                    <a:pt x="502" y="179"/>
                  </a:cubicBezTo>
                  <a:cubicBezTo>
                    <a:pt x="445" y="254"/>
                    <a:pt x="445" y="254"/>
                    <a:pt x="445" y="254"/>
                  </a:cubicBezTo>
                  <a:cubicBezTo>
                    <a:pt x="387" y="179"/>
                    <a:pt x="387" y="179"/>
                    <a:pt x="387" y="179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271" y="179"/>
                    <a:pt x="241" y="210"/>
                    <a:pt x="241" y="248"/>
                  </a:cubicBezTo>
                  <a:cubicBezTo>
                    <a:pt x="241" y="254"/>
                    <a:pt x="241" y="254"/>
                    <a:pt x="241" y="254"/>
                  </a:cubicBezTo>
                  <a:cubicBezTo>
                    <a:pt x="241" y="281"/>
                    <a:pt x="241" y="281"/>
                    <a:pt x="241" y="281"/>
                  </a:cubicBezTo>
                  <a:cubicBezTo>
                    <a:pt x="241" y="506"/>
                    <a:pt x="241" y="506"/>
                    <a:pt x="241" y="506"/>
                  </a:cubicBezTo>
                  <a:cubicBezTo>
                    <a:pt x="241" y="525"/>
                    <a:pt x="256" y="541"/>
                    <a:pt x="275" y="541"/>
                  </a:cubicBezTo>
                  <a:cubicBezTo>
                    <a:pt x="294" y="541"/>
                    <a:pt x="309" y="525"/>
                    <a:pt x="309" y="506"/>
                  </a:cubicBezTo>
                  <a:cubicBezTo>
                    <a:pt x="309" y="281"/>
                    <a:pt x="309" y="281"/>
                    <a:pt x="309" y="281"/>
                  </a:cubicBezTo>
                  <a:cubicBezTo>
                    <a:pt x="328" y="293"/>
                    <a:pt x="341" y="314"/>
                    <a:pt x="341" y="338"/>
                  </a:cubicBezTo>
                  <a:cubicBezTo>
                    <a:pt x="341" y="370"/>
                    <a:pt x="341" y="370"/>
                    <a:pt x="341" y="370"/>
                  </a:cubicBezTo>
                  <a:cubicBezTo>
                    <a:pt x="374" y="360"/>
                    <a:pt x="408" y="354"/>
                    <a:pt x="445" y="354"/>
                  </a:cubicBezTo>
                  <a:cubicBezTo>
                    <a:pt x="481" y="354"/>
                    <a:pt x="516" y="360"/>
                    <a:pt x="548" y="370"/>
                  </a:cubicBezTo>
                  <a:cubicBezTo>
                    <a:pt x="548" y="342"/>
                    <a:pt x="548" y="342"/>
                    <a:pt x="548" y="342"/>
                  </a:cubicBezTo>
                  <a:cubicBezTo>
                    <a:pt x="548" y="318"/>
                    <a:pt x="561" y="297"/>
                    <a:pt x="580" y="285"/>
                  </a:cubicBezTo>
                  <a:cubicBezTo>
                    <a:pt x="580" y="381"/>
                    <a:pt x="580" y="381"/>
                    <a:pt x="580" y="381"/>
                  </a:cubicBezTo>
                  <a:cubicBezTo>
                    <a:pt x="604" y="392"/>
                    <a:pt x="627" y="404"/>
                    <a:pt x="649" y="4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5159" tIns="32579" rIns="65159" bIns="32579" numCol="1" anchor="t" anchorCtr="0" compatLnSpc="1">
              <a:prstTxWarp prst="textNoShape">
                <a:avLst/>
              </a:prstTxWarp>
            </a:bodyPr>
            <a:lstStyle/>
            <a:p>
              <a:endParaRPr lang="en-US" sz="1282"/>
            </a:p>
          </p:txBody>
        </p:sp>
        <p:sp>
          <p:nvSpPr>
            <p:cNvPr id="22" name="Freeform 3023"/>
            <p:cNvSpPr>
              <a:spLocks noEditPoints="1"/>
            </p:cNvSpPr>
            <p:nvPr/>
          </p:nvSpPr>
          <p:spPr bwMode="auto">
            <a:xfrm>
              <a:off x="1195717" y="3905897"/>
              <a:ext cx="234845" cy="417428"/>
            </a:xfrm>
            <a:custGeom>
              <a:avLst/>
              <a:gdLst/>
              <a:ahLst/>
              <a:cxnLst>
                <a:cxn ang="0">
                  <a:pos x="119" y="46"/>
                </a:cxn>
                <a:cxn ang="0">
                  <a:pos x="119" y="10"/>
                </a:cxn>
                <a:cxn ang="0">
                  <a:pos x="163" y="28"/>
                </a:cxn>
                <a:cxn ang="0">
                  <a:pos x="137" y="54"/>
                </a:cxn>
                <a:cxn ang="0">
                  <a:pos x="436" y="81"/>
                </a:cxn>
                <a:cxn ang="0">
                  <a:pos x="391" y="63"/>
                </a:cxn>
                <a:cxn ang="0">
                  <a:pos x="391" y="100"/>
                </a:cxn>
                <a:cxn ang="0">
                  <a:pos x="428" y="100"/>
                </a:cxn>
                <a:cxn ang="0">
                  <a:pos x="361" y="128"/>
                </a:cxn>
                <a:cxn ang="0">
                  <a:pos x="316" y="110"/>
                </a:cxn>
                <a:cxn ang="0">
                  <a:pos x="316" y="147"/>
                </a:cxn>
                <a:cxn ang="0">
                  <a:pos x="353" y="147"/>
                </a:cxn>
                <a:cxn ang="0">
                  <a:pos x="246" y="213"/>
                </a:cxn>
                <a:cxn ang="0">
                  <a:pos x="201" y="194"/>
                </a:cxn>
                <a:cxn ang="0">
                  <a:pos x="201" y="231"/>
                </a:cxn>
                <a:cxn ang="0">
                  <a:pos x="238" y="231"/>
                </a:cxn>
                <a:cxn ang="0">
                  <a:pos x="299" y="734"/>
                </a:cxn>
                <a:cxn ang="0">
                  <a:pos x="225" y="703"/>
                </a:cxn>
                <a:cxn ang="0">
                  <a:pos x="225" y="764"/>
                </a:cxn>
                <a:cxn ang="0">
                  <a:pos x="286" y="764"/>
                </a:cxn>
                <a:cxn ang="0">
                  <a:pos x="284" y="68"/>
                </a:cxn>
                <a:cxn ang="0">
                  <a:pos x="210" y="38"/>
                </a:cxn>
                <a:cxn ang="0">
                  <a:pos x="210" y="99"/>
                </a:cxn>
                <a:cxn ang="0">
                  <a:pos x="271" y="99"/>
                </a:cxn>
                <a:cxn ang="0">
                  <a:pos x="138" y="139"/>
                </a:cxn>
                <a:cxn ang="0">
                  <a:pos x="78" y="115"/>
                </a:cxn>
                <a:cxn ang="0">
                  <a:pos x="78" y="164"/>
                </a:cxn>
                <a:cxn ang="0">
                  <a:pos x="128" y="164"/>
                </a:cxn>
                <a:cxn ang="0">
                  <a:pos x="381" y="886"/>
                </a:cxn>
                <a:cxn ang="0">
                  <a:pos x="24" y="839"/>
                </a:cxn>
                <a:cxn ang="0">
                  <a:pos x="169" y="442"/>
                </a:cxn>
                <a:cxn ang="0">
                  <a:pos x="163" y="296"/>
                </a:cxn>
                <a:cxn ang="0">
                  <a:pos x="163" y="253"/>
                </a:cxn>
                <a:cxn ang="0">
                  <a:pos x="290" y="253"/>
                </a:cxn>
                <a:cxn ang="0">
                  <a:pos x="340" y="275"/>
                </a:cxn>
                <a:cxn ang="0">
                  <a:pos x="312" y="296"/>
                </a:cxn>
                <a:cxn ang="0">
                  <a:pos x="465" y="733"/>
                </a:cxn>
                <a:cxn ang="0">
                  <a:pos x="226" y="344"/>
                </a:cxn>
                <a:cxn ang="0">
                  <a:pos x="252" y="370"/>
                </a:cxn>
                <a:cxn ang="0">
                  <a:pos x="278" y="344"/>
                </a:cxn>
                <a:cxn ang="0">
                  <a:pos x="233" y="326"/>
                </a:cxn>
                <a:cxn ang="0">
                  <a:pos x="151" y="569"/>
                </a:cxn>
                <a:cxn ang="0">
                  <a:pos x="195" y="613"/>
                </a:cxn>
                <a:cxn ang="0">
                  <a:pos x="238" y="569"/>
                </a:cxn>
                <a:cxn ang="0">
                  <a:pos x="164" y="539"/>
                </a:cxn>
                <a:cxn ang="0">
                  <a:pos x="430" y="751"/>
                </a:cxn>
                <a:cxn ang="0">
                  <a:pos x="301" y="671"/>
                </a:cxn>
                <a:cxn ang="0">
                  <a:pos x="309" y="651"/>
                </a:cxn>
                <a:cxn ang="0">
                  <a:pos x="265" y="633"/>
                </a:cxn>
                <a:cxn ang="0">
                  <a:pos x="263" y="668"/>
                </a:cxn>
                <a:cxn ang="0">
                  <a:pos x="185" y="649"/>
                </a:cxn>
                <a:cxn ang="0">
                  <a:pos x="106" y="647"/>
                </a:cxn>
                <a:cxn ang="0">
                  <a:pos x="57" y="818"/>
                </a:cxn>
                <a:cxn ang="0">
                  <a:pos x="381" y="847"/>
                </a:cxn>
                <a:cxn ang="0">
                  <a:pos x="430" y="751"/>
                </a:cxn>
              </a:cxnLst>
              <a:rect l="0" t="0" r="r" b="b"/>
              <a:pathLst>
                <a:path w="481" h="886">
                  <a:moveTo>
                    <a:pt x="137" y="54"/>
                  </a:moveTo>
                  <a:cubicBezTo>
                    <a:pt x="130" y="54"/>
                    <a:pt x="123" y="51"/>
                    <a:pt x="119" y="46"/>
                  </a:cubicBezTo>
                  <a:cubicBezTo>
                    <a:pt x="114" y="41"/>
                    <a:pt x="111" y="35"/>
                    <a:pt x="111" y="28"/>
                  </a:cubicBezTo>
                  <a:cubicBezTo>
                    <a:pt x="111" y="21"/>
                    <a:pt x="114" y="14"/>
                    <a:pt x="119" y="10"/>
                  </a:cubicBezTo>
                  <a:cubicBezTo>
                    <a:pt x="128" y="0"/>
                    <a:pt x="146" y="0"/>
                    <a:pt x="155" y="10"/>
                  </a:cubicBezTo>
                  <a:cubicBezTo>
                    <a:pt x="160" y="14"/>
                    <a:pt x="163" y="21"/>
                    <a:pt x="163" y="28"/>
                  </a:cubicBezTo>
                  <a:cubicBezTo>
                    <a:pt x="163" y="35"/>
                    <a:pt x="160" y="41"/>
                    <a:pt x="155" y="46"/>
                  </a:cubicBezTo>
                  <a:cubicBezTo>
                    <a:pt x="150" y="51"/>
                    <a:pt x="144" y="54"/>
                    <a:pt x="137" y="54"/>
                  </a:cubicBezTo>
                  <a:close/>
                  <a:moveTo>
                    <a:pt x="428" y="100"/>
                  </a:moveTo>
                  <a:cubicBezTo>
                    <a:pt x="433" y="95"/>
                    <a:pt x="436" y="88"/>
                    <a:pt x="436" y="81"/>
                  </a:cubicBezTo>
                  <a:cubicBezTo>
                    <a:pt x="436" y="75"/>
                    <a:pt x="433" y="68"/>
                    <a:pt x="428" y="63"/>
                  </a:cubicBezTo>
                  <a:cubicBezTo>
                    <a:pt x="418" y="53"/>
                    <a:pt x="401" y="53"/>
                    <a:pt x="391" y="63"/>
                  </a:cubicBezTo>
                  <a:cubicBezTo>
                    <a:pt x="386" y="68"/>
                    <a:pt x="384" y="75"/>
                    <a:pt x="384" y="81"/>
                  </a:cubicBezTo>
                  <a:cubicBezTo>
                    <a:pt x="384" y="88"/>
                    <a:pt x="386" y="95"/>
                    <a:pt x="391" y="100"/>
                  </a:cubicBezTo>
                  <a:cubicBezTo>
                    <a:pt x="396" y="105"/>
                    <a:pt x="403" y="107"/>
                    <a:pt x="410" y="107"/>
                  </a:cubicBezTo>
                  <a:cubicBezTo>
                    <a:pt x="416" y="107"/>
                    <a:pt x="423" y="105"/>
                    <a:pt x="428" y="100"/>
                  </a:cubicBezTo>
                  <a:close/>
                  <a:moveTo>
                    <a:pt x="353" y="147"/>
                  </a:moveTo>
                  <a:cubicBezTo>
                    <a:pt x="358" y="142"/>
                    <a:pt x="361" y="135"/>
                    <a:pt x="361" y="128"/>
                  </a:cubicBezTo>
                  <a:cubicBezTo>
                    <a:pt x="361" y="122"/>
                    <a:pt x="358" y="115"/>
                    <a:pt x="353" y="110"/>
                  </a:cubicBezTo>
                  <a:cubicBezTo>
                    <a:pt x="343" y="100"/>
                    <a:pt x="326" y="100"/>
                    <a:pt x="316" y="110"/>
                  </a:cubicBezTo>
                  <a:cubicBezTo>
                    <a:pt x="311" y="115"/>
                    <a:pt x="309" y="122"/>
                    <a:pt x="309" y="128"/>
                  </a:cubicBezTo>
                  <a:cubicBezTo>
                    <a:pt x="309" y="135"/>
                    <a:pt x="311" y="142"/>
                    <a:pt x="316" y="147"/>
                  </a:cubicBezTo>
                  <a:cubicBezTo>
                    <a:pt x="321" y="152"/>
                    <a:pt x="328" y="154"/>
                    <a:pt x="335" y="154"/>
                  </a:cubicBezTo>
                  <a:cubicBezTo>
                    <a:pt x="341" y="154"/>
                    <a:pt x="348" y="152"/>
                    <a:pt x="353" y="147"/>
                  </a:cubicBezTo>
                  <a:close/>
                  <a:moveTo>
                    <a:pt x="238" y="231"/>
                  </a:moveTo>
                  <a:cubicBezTo>
                    <a:pt x="243" y="226"/>
                    <a:pt x="246" y="219"/>
                    <a:pt x="246" y="213"/>
                  </a:cubicBezTo>
                  <a:cubicBezTo>
                    <a:pt x="246" y="206"/>
                    <a:pt x="243" y="199"/>
                    <a:pt x="238" y="194"/>
                  </a:cubicBezTo>
                  <a:cubicBezTo>
                    <a:pt x="228" y="184"/>
                    <a:pt x="211" y="185"/>
                    <a:pt x="201" y="194"/>
                  </a:cubicBezTo>
                  <a:cubicBezTo>
                    <a:pt x="196" y="199"/>
                    <a:pt x="194" y="206"/>
                    <a:pt x="194" y="213"/>
                  </a:cubicBezTo>
                  <a:cubicBezTo>
                    <a:pt x="194" y="219"/>
                    <a:pt x="196" y="226"/>
                    <a:pt x="201" y="231"/>
                  </a:cubicBezTo>
                  <a:cubicBezTo>
                    <a:pt x="206" y="236"/>
                    <a:pt x="213" y="239"/>
                    <a:pt x="220" y="239"/>
                  </a:cubicBezTo>
                  <a:cubicBezTo>
                    <a:pt x="226" y="239"/>
                    <a:pt x="233" y="236"/>
                    <a:pt x="238" y="231"/>
                  </a:cubicBezTo>
                  <a:close/>
                  <a:moveTo>
                    <a:pt x="286" y="764"/>
                  </a:moveTo>
                  <a:cubicBezTo>
                    <a:pt x="294" y="756"/>
                    <a:pt x="299" y="745"/>
                    <a:pt x="299" y="734"/>
                  </a:cubicBezTo>
                  <a:cubicBezTo>
                    <a:pt x="299" y="722"/>
                    <a:pt x="294" y="711"/>
                    <a:pt x="286" y="703"/>
                  </a:cubicBezTo>
                  <a:cubicBezTo>
                    <a:pt x="270" y="687"/>
                    <a:pt x="241" y="687"/>
                    <a:pt x="225" y="703"/>
                  </a:cubicBezTo>
                  <a:cubicBezTo>
                    <a:pt x="217" y="711"/>
                    <a:pt x="212" y="722"/>
                    <a:pt x="212" y="734"/>
                  </a:cubicBezTo>
                  <a:cubicBezTo>
                    <a:pt x="212" y="745"/>
                    <a:pt x="217" y="756"/>
                    <a:pt x="225" y="764"/>
                  </a:cubicBezTo>
                  <a:cubicBezTo>
                    <a:pt x="233" y="772"/>
                    <a:pt x="244" y="777"/>
                    <a:pt x="255" y="777"/>
                  </a:cubicBezTo>
                  <a:cubicBezTo>
                    <a:pt x="267" y="777"/>
                    <a:pt x="278" y="772"/>
                    <a:pt x="286" y="764"/>
                  </a:cubicBezTo>
                  <a:close/>
                  <a:moveTo>
                    <a:pt x="271" y="99"/>
                  </a:moveTo>
                  <a:cubicBezTo>
                    <a:pt x="279" y="91"/>
                    <a:pt x="284" y="80"/>
                    <a:pt x="284" y="68"/>
                  </a:cubicBezTo>
                  <a:cubicBezTo>
                    <a:pt x="284" y="57"/>
                    <a:pt x="279" y="46"/>
                    <a:pt x="271" y="38"/>
                  </a:cubicBezTo>
                  <a:cubicBezTo>
                    <a:pt x="255" y="22"/>
                    <a:pt x="226" y="22"/>
                    <a:pt x="210" y="38"/>
                  </a:cubicBezTo>
                  <a:cubicBezTo>
                    <a:pt x="202" y="46"/>
                    <a:pt x="197" y="57"/>
                    <a:pt x="197" y="68"/>
                  </a:cubicBezTo>
                  <a:cubicBezTo>
                    <a:pt x="197" y="80"/>
                    <a:pt x="202" y="91"/>
                    <a:pt x="210" y="99"/>
                  </a:cubicBezTo>
                  <a:cubicBezTo>
                    <a:pt x="218" y="107"/>
                    <a:pt x="229" y="112"/>
                    <a:pt x="241" y="112"/>
                  </a:cubicBezTo>
                  <a:cubicBezTo>
                    <a:pt x="252" y="112"/>
                    <a:pt x="263" y="107"/>
                    <a:pt x="271" y="99"/>
                  </a:cubicBezTo>
                  <a:close/>
                  <a:moveTo>
                    <a:pt x="128" y="164"/>
                  </a:moveTo>
                  <a:cubicBezTo>
                    <a:pt x="134" y="157"/>
                    <a:pt x="138" y="148"/>
                    <a:pt x="138" y="139"/>
                  </a:cubicBezTo>
                  <a:cubicBezTo>
                    <a:pt x="138" y="130"/>
                    <a:pt x="134" y="121"/>
                    <a:pt x="128" y="115"/>
                  </a:cubicBezTo>
                  <a:cubicBezTo>
                    <a:pt x="115" y="102"/>
                    <a:pt x="91" y="102"/>
                    <a:pt x="78" y="115"/>
                  </a:cubicBezTo>
                  <a:cubicBezTo>
                    <a:pt x="72" y="121"/>
                    <a:pt x="68" y="130"/>
                    <a:pt x="68" y="139"/>
                  </a:cubicBezTo>
                  <a:cubicBezTo>
                    <a:pt x="68" y="148"/>
                    <a:pt x="72" y="157"/>
                    <a:pt x="78" y="164"/>
                  </a:cubicBezTo>
                  <a:cubicBezTo>
                    <a:pt x="85" y="170"/>
                    <a:pt x="94" y="174"/>
                    <a:pt x="103" y="174"/>
                  </a:cubicBezTo>
                  <a:cubicBezTo>
                    <a:pt x="112" y="174"/>
                    <a:pt x="121" y="170"/>
                    <a:pt x="128" y="164"/>
                  </a:cubicBezTo>
                  <a:close/>
                  <a:moveTo>
                    <a:pt x="457" y="839"/>
                  </a:moveTo>
                  <a:cubicBezTo>
                    <a:pt x="439" y="868"/>
                    <a:pt x="410" y="886"/>
                    <a:pt x="381" y="886"/>
                  </a:cubicBezTo>
                  <a:cubicBezTo>
                    <a:pt x="100" y="886"/>
                    <a:pt x="100" y="886"/>
                    <a:pt x="100" y="886"/>
                  </a:cubicBezTo>
                  <a:cubicBezTo>
                    <a:pt x="72" y="886"/>
                    <a:pt x="43" y="868"/>
                    <a:pt x="24" y="839"/>
                  </a:cubicBezTo>
                  <a:cubicBezTo>
                    <a:pt x="4" y="806"/>
                    <a:pt x="0" y="767"/>
                    <a:pt x="16" y="734"/>
                  </a:cubicBezTo>
                  <a:cubicBezTo>
                    <a:pt x="169" y="442"/>
                    <a:pt x="169" y="442"/>
                    <a:pt x="169" y="442"/>
                  </a:cubicBezTo>
                  <a:cubicBezTo>
                    <a:pt x="169" y="296"/>
                    <a:pt x="169" y="296"/>
                    <a:pt x="169" y="296"/>
                  </a:cubicBezTo>
                  <a:cubicBezTo>
                    <a:pt x="163" y="296"/>
                    <a:pt x="163" y="296"/>
                    <a:pt x="163" y="296"/>
                  </a:cubicBezTo>
                  <a:cubicBezTo>
                    <a:pt x="151" y="296"/>
                    <a:pt x="141" y="287"/>
                    <a:pt x="141" y="275"/>
                  </a:cubicBezTo>
                  <a:cubicBezTo>
                    <a:pt x="141" y="263"/>
                    <a:pt x="151" y="253"/>
                    <a:pt x="163" y="253"/>
                  </a:cubicBezTo>
                  <a:cubicBezTo>
                    <a:pt x="191" y="253"/>
                    <a:pt x="191" y="253"/>
                    <a:pt x="191" y="253"/>
                  </a:cubicBezTo>
                  <a:cubicBezTo>
                    <a:pt x="290" y="253"/>
                    <a:pt x="290" y="253"/>
                    <a:pt x="290" y="253"/>
                  </a:cubicBezTo>
                  <a:cubicBezTo>
                    <a:pt x="319" y="253"/>
                    <a:pt x="319" y="253"/>
                    <a:pt x="319" y="253"/>
                  </a:cubicBezTo>
                  <a:cubicBezTo>
                    <a:pt x="331" y="253"/>
                    <a:pt x="340" y="263"/>
                    <a:pt x="340" y="275"/>
                  </a:cubicBezTo>
                  <a:cubicBezTo>
                    <a:pt x="340" y="287"/>
                    <a:pt x="331" y="296"/>
                    <a:pt x="319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442"/>
                    <a:pt x="312" y="442"/>
                    <a:pt x="312" y="442"/>
                  </a:cubicBezTo>
                  <a:cubicBezTo>
                    <a:pt x="465" y="733"/>
                    <a:pt x="465" y="733"/>
                    <a:pt x="465" y="733"/>
                  </a:cubicBezTo>
                  <a:cubicBezTo>
                    <a:pt x="481" y="767"/>
                    <a:pt x="478" y="806"/>
                    <a:pt x="457" y="839"/>
                  </a:cubicBezTo>
                  <a:close/>
                  <a:moveTo>
                    <a:pt x="226" y="344"/>
                  </a:moveTo>
                  <a:cubicBezTo>
                    <a:pt x="226" y="351"/>
                    <a:pt x="228" y="358"/>
                    <a:pt x="233" y="362"/>
                  </a:cubicBezTo>
                  <a:cubicBezTo>
                    <a:pt x="238" y="367"/>
                    <a:pt x="245" y="370"/>
                    <a:pt x="252" y="370"/>
                  </a:cubicBezTo>
                  <a:cubicBezTo>
                    <a:pt x="258" y="370"/>
                    <a:pt x="265" y="367"/>
                    <a:pt x="270" y="362"/>
                  </a:cubicBezTo>
                  <a:cubicBezTo>
                    <a:pt x="275" y="358"/>
                    <a:pt x="278" y="351"/>
                    <a:pt x="278" y="344"/>
                  </a:cubicBezTo>
                  <a:cubicBezTo>
                    <a:pt x="278" y="337"/>
                    <a:pt x="275" y="330"/>
                    <a:pt x="270" y="326"/>
                  </a:cubicBezTo>
                  <a:cubicBezTo>
                    <a:pt x="260" y="316"/>
                    <a:pt x="243" y="316"/>
                    <a:pt x="233" y="326"/>
                  </a:cubicBezTo>
                  <a:cubicBezTo>
                    <a:pt x="228" y="330"/>
                    <a:pt x="226" y="337"/>
                    <a:pt x="226" y="344"/>
                  </a:cubicBezTo>
                  <a:close/>
                  <a:moveTo>
                    <a:pt x="151" y="569"/>
                  </a:moveTo>
                  <a:cubicBezTo>
                    <a:pt x="151" y="581"/>
                    <a:pt x="156" y="592"/>
                    <a:pt x="164" y="600"/>
                  </a:cubicBezTo>
                  <a:cubicBezTo>
                    <a:pt x="172" y="608"/>
                    <a:pt x="183" y="613"/>
                    <a:pt x="195" y="613"/>
                  </a:cubicBezTo>
                  <a:cubicBezTo>
                    <a:pt x="206" y="613"/>
                    <a:pt x="217" y="608"/>
                    <a:pt x="225" y="600"/>
                  </a:cubicBezTo>
                  <a:cubicBezTo>
                    <a:pt x="233" y="592"/>
                    <a:pt x="238" y="581"/>
                    <a:pt x="238" y="569"/>
                  </a:cubicBezTo>
                  <a:cubicBezTo>
                    <a:pt x="238" y="558"/>
                    <a:pt x="233" y="547"/>
                    <a:pt x="225" y="539"/>
                  </a:cubicBezTo>
                  <a:cubicBezTo>
                    <a:pt x="209" y="523"/>
                    <a:pt x="180" y="523"/>
                    <a:pt x="164" y="539"/>
                  </a:cubicBezTo>
                  <a:cubicBezTo>
                    <a:pt x="156" y="547"/>
                    <a:pt x="151" y="558"/>
                    <a:pt x="151" y="569"/>
                  </a:cubicBezTo>
                  <a:close/>
                  <a:moveTo>
                    <a:pt x="430" y="751"/>
                  </a:moveTo>
                  <a:cubicBezTo>
                    <a:pt x="384" y="662"/>
                    <a:pt x="384" y="662"/>
                    <a:pt x="384" y="662"/>
                  </a:cubicBezTo>
                  <a:cubicBezTo>
                    <a:pt x="360" y="667"/>
                    <a:pt x="331" y="671"/>
                    <a:pt x="301" y="671"/>
                  </a:cubicBezTo>
                  <a:cubicBezTo>
                    <a:pt x="301" y="670"/>
                    <a:pt x="301" y="670"/>
                    <a:pt x="302" y="670"/>
                  </a:cubicBezTo>
                  <a:cubicBezTo>
                    <a:pt x="306" y="665"/>
                    <a:pt x="309" y="658"/>
                    <a:pt x="309" y="651"/>
                  </a:cubicBezTo>
                  <a:cubicBezTo>
                    <a:pt x="309" y="645"/>
                    <a:pt x="306" y="638"/>
                    <a:pt x="302" y="633"/>
                  </a:cubicBezTo>
                  <a:cubicBezTo>
                    <a:pt x="292" y="623"/>
                    <a:pt x="275" y="623"/>
                    <a:pt x="265" y="633"/>
                  </a:cubicBezTo>
                  <a:cubicBezTo>
                    <a:pt x="260" y="638"/>
                    <a:pt x="257" y="645"/>
                    <a:pt x="257" y="651"/>
                  </a:cubicBezTo>
                  <a:cubicBezTo>
                    <a:pt x="257" y="657"/>
                    <a:pt x="259" y="663"/>
                    <a:pt x="263" y="668"/>
                  </a:cubicBezTo>
                  <a:cubicBezTo>
                    <a:pt x="250" y="666"/>
                    <a:pt x="238" y="663"/>
                    <a:pt x="225" y="659"/>
                  </a:cubicBezTo>
                  <a:cubicBezTo>
                    <a:pt x="212" y="655"/>
                    <a:pt x="198" y="652"/>
                    <a:pt x="185" y="649"/>
                  </a:cubicBezTo>
                  <a:cubicBezTo>
                    <a:pt x="185" y="649"/>
                    <a:pt x="156" y="646"/>
                    <a:pt x="137" y="646"/>
                  </a:cubicBezTo>
                  <a:cubicBezTo>
                    <a:pt x="128" y="646"/>
                    <a:pt x="115" y="646"/>
                    <a:pt x="106" y="647"/>
                  </a:cubicBezTo>
                  <a:cubicBezTo>
                    <a:pt x="51" y="751"/>
                    <a:pt x="51" y="751"/>
                    <a:pt x="51" y="751"/>
                  </a:cubicBezTo>
                  <a:cubicBezTo>
                    <a:pt x="42" y="772"/>
                    <a:pt x="44" y="797"/>
                    <a:pt x="57" y="818"/>
                  </a:cubicBezTo>
                  <a:cubicBezTo>
                    <a:pt x="68" y="835"/>
                    <a:pt x="85" y="847"/>
                    <a:pt x="100" y="847"/>
                  </a:cubicBezTo>
                  <a:cubicBezTo>
                    <a:pt x="381" y="847"/>
                    <a:pt x="381" y="847"/>
                    <a:pt x="381" y="847"/>
                  </a:cubicBezTo>
                  <a:cubicBezTo>
                    <a:pt x="396" y="847"/>
                    <a:pt x="413" y="835"/>
                    <a:pt x="425" y="818"/>
                  </a:cubicBezTo>
                  <a:cubicBezTo>
                    <a:pt x="438" y="797"/>
                    <a:pt x="440" y="772"/>
                    <a:pt x="430" y="7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5159" tIns="32579" rIns="65159" bIns="32579" numCol="1" anchor="t" anchorCtr="0" compatLnSpc="1">
              <a:prstTxWarp prst="textNoShape">
                <a:avLst/>
              </a:prstTxWarp>
            </a:bodyPr>
            <a:lstStyle/>
            <a:p>
              <a:endParaRPr lang="en-US" sz="1282"/>
            </a:p>
          </p:txBody>
        </p:sp>
        <p:sp>
          <p:nvSpPr>
            <p:cNvPr id="23" name="Freeform 3041"/>
            <p:cNvSpPr>
              <a:spLocks noEditPoints="1"/>
            </p:cNvSpPr>
            <p:nvPr/>
          </p:nvSpPr>
          <p:spPr bwMode="auto">
            <a:xfrm>
              <a:off x="4752704" y="5890462"/>
              <a:ext cx="424892" cy="223763"/>
            </a:xfrm>
            <a:custGeom>
              <a:avLst/>
              <a:gdLst/>
              <a:ahLst/>
              <a:cxnLst>
                <a:cxn ang="0">
                  <a:pos x="651" y="360"/>
                </a:cxn>
                <a:cxn ang="0">
                  <a:pos x="608" y="393"/>
                </a:cxn>
                <a:cxn ang="0">
                  <a:pos x="552" y="379"/>
                </a:cxn>
                <a:cxn ang="0">
                  <a:pos x="526" y="403"/>
                </a:cxn>
                <a:cxn ang="0">
                  <a:pos x="500" y="409"/>
                </a:cxn>
                <a:cxn ang="0">
                  <a:pos x="495" y="409"/>
                </a:cxn>
                <a:cxn ang="0">
                  <a:pos x="481" y="407"/>
                </a:cxn>
                <a:cxn ang="0">
                  <a:pos x="448" y="345"/>
                </a:cxn>
                <a:cxn ang="0">
                  <a:pos x="411" y="336"/>
                </a:cxn>
                <a:cxn ang="0">
                  <a:pos x="352" y="299"/>
                </a:cxn>
                <a:cxn ang="0">
                  <a:pos x="321" y="271"/>
                </a:cxn>
                <a:cxn ang="0">
                  <a:pos x="231" y="295"/>
                </a:cxn>
                <a:cxn ang="0">
                  <a:pos x="174" y="288"/>
                </a:cxn>
                <a:cxn ang="0">
                  <a:pos x="200" y="103"/>
                </a:cxn>
                <a:cxn ang="0">
                  <a:pos x="304" y="74"/>
                </a:cxn>
                <a:cxn ang="0">
                  <a:pos x="289" y="145"/>
                </a:cxn>
                <a:cxn ang="0">
                  <a:pos x="363" y="202"/>
                </a:cxn>
                <a:cxn ang="0">
                  <a:pos x="458" y="115"/>
                </a:cxn>
                <a:cxn ang="0">
                  <a:pos x="635" y="213"/>
                </a:cxn>
                <a:cxn ang="0">
                  <a:pos x="639" y="219"/>
                </a:cxn>
                <a:cxn ang="0">
                  <a:pos x="672" y="354"/>
                </a:cxn>
                <a:cxn ang="0">
                  <a:pos x="253" y="308"/>
                </a:cxn>
                <a:cxn ang="0">
                  <a:pos x="233" y="424"/>
                </a:cxn>
                <a:cxn ang="0">
                  <a:pos x="277" y="421"/>
                </a:cxn>
                <a:cxn ang="0">
                  <a:pos x="317" y="466"/>
                </a:cxn>
                <a:cxn ang="0">
                  <a:pos x="357" y="436"/>
                </a:cxn>
                <a:cxn ang="0">
                  <a:pos x="397" y="474"/>
                </a:cxn>
                <a:cxn ang="0">
                  <a:pos x="450" y="422"/>
                </a:cxn>
                <a:cxn ang="0">
                  <a:pos x="415" y="362"/>
                </a:cxn>
                <a:cxn ang="0">
                  <a:pos x="372" y="330"/>
                </a:cxn>
                <a:cxn ang="0">
                  <a:pos x="328" y="333"/>
                </a:cxn>
                <a:cxn ang="0">
                  <a:pos x="288" y="288"/>
                </a:cxn>
                <a:cxn ang="0">
                  <a:pos x="683" y="41"/>
                </a:cxn>
                <a:cxn ang="0">
                  <a:pos x="835" y="389"/>
                </a:cxn>
                <a:cxn ang="0">
                  <a:pos x="820" y="0"/>
                </a:cxn>
                <a:cxn ang="0">
                  <a:pos x="0" y="210"/>
                </a:cxn>
                <a:cxn ang="0">
                  <a:pos x="84" y="402"/>
                </a:cxn>
                <a:cxn ang="0">
                  <a:pos x="54" y="0"/>
                </a:cxn>
                <a:cxn ang="0">
                  <a:pos x="207" y="337"/>
                </a:cxn>
                <a:cxn ang="0">
                  <a:pos x="150" y="302"/>
                </a:cxn>
                <a:cxn ang="0">
                  <a:pos x="161" y="370"/>
                </a:cxn>
                <a:cxn ang="0">
                  <a:pos x="188" y="376"/>
                </a:cxn>
                <a:cxn ang="0">
                  <a:pos x="712" y="230"/>
                </a:cxn>
                <a:cxn ang="0">
                  <a:pos x="630" y="50"/>
                </a:cxn>
                <a:cxn ang="0">
                  <a:pos x="497" y="21"/>
                </a:cxn>
                <a:cxn ang="0">
                  <a:pos x="418" y="4"/>
                </a:cxn>
                <a:cxn ang="0">
                  <a:pos x="416" y="4"/>
                </a:cxn>
                <a:cxn ang="0">
                  <a:pos x="409" y="3"/>
                </a:cxn>
                <a:cxn ang="0">
                  <a:pos x="404" y="3"/>
                </a:cxn>
                <a:cxn ang="0">
                  <a:pos x="319" y="99"/>
                </a:cxn>
                <a:cxn ang="0">
                  <a:pos x="363" y="176"/>
                </a:cxn>
                <a:cxn ang="0">
                  <a:pos x="448" y="80"/>
                </a:cxn>
                <a:cxn ang="0">
                  <a:pos x="656" y="198"/>
                </a:cxn>
                <a:cxn ang="0">
                  <a:pos x="662" y="207"/>
                </a:cxn>
                <a:cxn ang="0">
                  <a:pos x="712" y="230"/>
                </a:cxn>
              </a:cxnLst>
              <a:rect l="0" t="0" r="r" b="b"/>
              <a:pathLst>
                <a:path w="873" h="474">
                  <a:moveTo>
                    <a:pt x="672" y="354"/>
                  </a:moveTo>
                  <a:cubicBezTo>
                    <a:pt x="666" y="358"/>
                    <a:pt x="658" y="360"/>
                    <a:pt x="651" y="360"/>
                  </a:cubicBezTo>
                  <a:cubicBezTo>
                    <a:pt x="643" y="360"/>
                    <a:pt x="634" y="357"/>
                    <a:pt x="627" y="352"/>
                  </a:cubicBezTo>
                  <a:cubicBezTo>
                    <a:pt x="630" y="368"/>
                    <a:pt x="623" y="384"/>
                    <a:pt x="608" y="393"/>
                  </a:cubicBezTo>
                  <a:cubicBezTo>
                    <a:pt x="602" y="397"/>
                    <a:pt x="594" y="399"/>
                    <a:pt x="587" y="399"/>
                  </a:cubicBezTo>
                  <a:cubicBezTo>
                    <a:pt x="573" y="399"/>
                    <a:pt x="560" y="392"/>
                    <a:pt x="552" y="379"/>
                  </a:cubicBezTo>
                  <a:cubicBezTo>
                    <a:pt x="546" y="369"/>
                    <a:pt x="546" y="369"/>
                    <a:pt x="546" y="369"/>
                  </a:cubicBezTo>
                  <a:cubicBezTo>
                    <a:pt x="545" y="383"/>
                    <a:pt x="538" y="396"/>
                    <a:pt x="526" y="403"/>
                  </a:cubicBezTo>
                  <a:cubicBezTo>
                    <a:pt x="520" y="407"/>
                    <a:pt x="512" y="409"/>
                    <a:pt x="505" y="409"/>
                  </a:cubicBezTo>
                  <a:cubicBezTo>
                    <a:pt x="503" y="409"/>
                    <a:pt x="501" y="409"/>
                    <a:pt x="500" y="409"/>
                  </a:cubicBezTo>
                  <a:cubicBezTo>
                    <a:pt x="498" y="409"/>
                    <a:pt x="497" y="409"/>
                    <a:pt x="496" y="409"/>
                  </a:cubicBezTo>
                  <a:cubicBezTo>
                    <a:pt x="496" y="409"/>
                    <a:pt x="495" y="409"/>
                    <a:pt x="495" y="409"/>
                  </a:cubicBezTo>
                  <a:cubicBezTo>
                    <a:pt x="492" y="409"/>
                    <a:pt x="490" y="409"/>
                    <a:pt x="487" y="408"/>
                  </a:cubicBezTo>
                  <a:cubicBezTo>
                    <a:pt x="481" y="407"/>
                    <a:pt x="481" y="407"/>
                    <a:pt x="481" y="407"/>
                  </a:cubicBezTo>
                  <a:cubicBezTo>
                    <a:pt x="482" y="400"/>
                    <a:pt x="481" y="392"/>
                    <a:pt x="479" y="385"/>
                  </a:cubicBezTo>
                  <a:cubicBezTo>
                    <a:pt x="475" y="368"/>
                    <a:pt x="464" y="353"/>
                    <a:pt x="448" y="345"/>
                  </a:cubicBezTo>
                  <a:cubicBezTo>
                    <a:pt x="438" y="339"/>
                    <a:pt x="427" y="336"/>
                    <a:pt x="415" y="336"/>
                  </a:cubicBezTo>
                  <a:cubicBezTo>
                    <a:pt x="414" y="336"/>
                    <a:pt x="412" y="336"/>
                    <a:pt x="411" y="336"/>
                  </a:cubicBezTo>
                  <a:cubicBezTo>
                    <a:pt x="405" y="324"/>
                    <a:pt x="396" y="315"/>
                    <a:pt x="385" y="308"/>
                  </a:cubicBezTo>
                  <a:cubicBezTo>
                    <a:pt x="375" y="302"/>
                    <a:pt x="363" y="299"/>
                    <a:pt x="352" y="299"/>
                  </a:cubicBezTo>
                  <a:cubicBezTo>
                    <a:pt x="350" y="299"/>
                    <a:pt x="349" y="299"/>
                    <a:pt x="347" y="299"/>
                  </a:cubicBezTo>
                  <a:cubicBezTo>
                    <a:pt x="342" y="288"/>
                    <a:pt x="332" y="278"/>
                    <a:pt x="321" y="271"/>
                  </a:cubicBezTo>
                  <a:cubicBezTo>
                    <a:pt x="311" y="265"/>
                    <a:pt x="299" y="262"/>
                    <a:pt x="288" y="262"/>
                  </a:cubicBezTo>
                  <a:cubicBezTo>
                    <a:pt x="264" y="262"/>
                    <a:pt x="242" y="275"/>
                    <a:pt x="231" y="295"/>
                  </a:cubicBezTo>
                  <a:cubicBezTo>
                    <a:pt x="220" y="314"/>
                    <a:pt x="220" y="314"/>
                    <a:pt x="220" y="314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60" y="280"/>
                    <a:pt x="154" y="264"/>
                    <a:pt x="158" y="249"/>
                  </a:cubicBezTo>
                  <a:cubicBezTo>
                    <a:pt x="200" y="103"/>
                    <a:pt x="200" y="103"/>
                    <a:pt x="200" y="103"/>
                  </a:cubicBezTo>
                  <a:cubicBezTo>
                    <a:pt x="204" y="89"/>
                    <a:pt x="216" y="79"/>
                    <a:pt x="230" y="78"/>
                  </a:cubicBezTo>
                  <a:cubicBezTo>
                    <a:pt x="304" y="74"/>
                    <a:pt x="304" y="74"/>
                    <a:pt x="304" y="74"/>
                  </a:cubicBezTo>
                  <a:cubicBezTo>
                    <a:pt x="297" y="86"/>
                    <a:pt x="297" y="86"/>
                    <a:pt x="297" y="86"/>
                  </a:cubicBezTo>
                  <a:cubicBezTo>
                    <a:pt x="286" y="104"/>
                    <a:pt x="283" y="125"/>
                    <a:pt x="289" y="145"/>
                  </a:cubicBezTo>
                  <a:cubicBezTo>
                    <a:pt x="294" y="165"/>
                    <a:pt x="307" y="181"/>
                    <a:pt x="325" y="192"/>
                  </a:cubicBezTo>
                  <a:cubicBezTo>
                    <a:pt x="337" y="198"/>
                    <a:pt x="350" y="202"/>
                    <a:pt x="363" y="202"/>
                  </a:cubicBezTo>
                  <a:cubicBezTo>
                    <a:pt x="391" y="202"/>
                    <a:pt x="416" y="187"/>
                    <a:pt x="430" y="163"/>
                  </a:cubicBezTo>
                  <a:cubicBezTo>
                    <a:pt x="458" y="115"/>
                    <a:pt x="458" y="115"/>
                    <a:pt x="458" y="115"/>
                  </a:cubicBezTo>
                  <a:cubicBezTo>
                    <a:pt x="621" y="201"/>
                    <a:pt x="621" y="201"/>
                    <a:pt x="621" y="201"/>
                  </a:cubicBezTo>
                  <a:cubicBezTo>
                    <a:pt x="627" y="204"/>
                    <a:pt x="631" y="208"/>
                    <a:pt x="635" y="213"/>
                  </a:cubicBezTo>
                  <a:cubicBezTo>
                    <a:pt x="636" y="215"/>
                    <a:pt x="637" y="216"/>
                    <a:pt x="638" y="217"/>
                  </a:cubicBezTo>
                  <a:cubicBezTo>
                    <a:pt x="638" y="218"/>
                    <a:pt x="638" y="219"/>
                    <a:pt x="639" y="219"/>
                  </a:cubicBezTo>
                  <a:cubicBezTo>
                    <a:pt x="686" y="297"/>
                    <a:pt x="686" y="297"/>
                    <a:pt x="686" y="297"/>
                  </a:cubicBezTo>
                  <a:cubicBezTo>
                    <a:pt x="698" y="316"/>
                    <a:pt x="692" y="342"/>
                    <a:pt x="672" y="354"/>
                  </a:cubicBezTo>
                  <a:close/>
                  <a:moveTo>
                    <a:pt x="288" y="288"/>
                  </a:moveTo>
                  <a:cubicBezTo>
                    <a:pt x="274" y="288"/>
                    <a:pt x="260" y="295"/>
                    <a:pt x="253" y="308"/>
                  </a:cubicBezTo>
                  <a:cubicBezTo>
                    <a:pt x="218" y="369"/>
                    <a:pt x="218" y="369"/>
                    <a:pt x="218" y="369"/>
                  </a:cubicBezTo>
                  <a:cubicBezTo>
                    <a:pt x="207" y="388"/>
                    <a:pt x="214" y="412"/>
                    <a:pt x="233" y="424"/>
                  </a:cubicBezTo>
                  <a:cubicBezTo>
                    <a:pt x="239" y="427"/>
                    <a:pt x="246" y="429"/>
                    <a:pt x="253" y="429"/>
                  </a:cubicBezTo>
                  <a:cubicBezTo>
                    <a:pt x="261" y="429"/>
                    <a:pt x="270" y="426"/>
                    <a:pt x="277" y="421"/>
                  </a:cubicBezTo>
                  <a:cubicBezTo>
                    <a:pt x="275" y="436"/>
                    <a:pt x="282" y="452"/>
                    <a:pt x="297" y="460"/>
                  </a:cubicBezTo>
                  <a:cubicBezTo>
                    <a:pt x="303" y="464"/>
                    <a:pt x="310" y="466"/>
                    <a:pt x="317" y="466"/>
                  </a:cubicBezTo>
                  <a:cubicBezTo>
                    <a:pt x="330" y="466"/>
                    <a:pt x="344" y="459"/>
                    <a:pt x="351" y="446"/>
                  </a:cubicBezTo>
                  <a:cubicBezTo>
                    <a:pt x="357" y="436"/>
                    <a:pt x="357" y="436"/>
                    <a:pt x="357" y="436"/>
                  </a:cubicBezTo>
                  <a:cubicBezTo>
                    <a:pt x="358" y="449"/>
                    <a:pt x="365" y="461"/>
                    <a:pt x="377" y="468"/>
                  </a:cubicBezTo>
                  <a:cubicBezTo>
                    <a:pt x="383" y="472"/>
                    <a:pt x="390" y="474"/>
                    <a:pt x="397" y="474"/>
                  </a:cubicBezTo>
                  <a:cubicBezTo>
                    <a:pt x="411" y="474"/>
                    <a:pt x="424" y="467"/>
                    <a:pt x="432" y="454"/>
                  </a:cubicBezTo>
                  <a:cubicBezTo>
                    <a:pt x="450" y="422"/>
                    <a:pt x="450" y="422"/>
                    <a:pt x="450" y="422"/>
                  </a:cubicBezTo>
                  <a:cubicBezTo>
                    <a:pt x="461" y="403"/>
                    <a:pt x="455" y="378"/>
                    <a:pt x="435" y="367"/>
                  </a:cubicBezTo>
                  <a:cubicBezTo>
                    <a:pt x="429" y="364"/>
                    <a:pt x="422" y="362"/>
                    <a:pt x="415" y="362"/>
                  </a:cubicBezTo>
                  <a:cubicBezTo>
                    <a:pt x="407" y="362"/>
                    <a:pt x="398" y="365"/>
                    <a:pt x="391" y="370"/>
                  </a:cubicBezTo>
                  <a:cubicBezTo>
                    <a:pt x="393" y="354"/>
                    <a:pt x="386" y="339"/>
                    <a:pt x="372" y="330"/>
                  </a:cubicBezTo>
                  <a:cubicBezTo>
                    <a:pt x="365" y="327"/>
                    <a:pt x="358" y="325"/>
                    <a:pt x="352" y="325"/>
                  </a:cubicBezTo>
                  <a:cubicBezTo>
                    <a:pt x="343" y="325"/>
                    <a:pt x="335" y="328"/>
                    <a:pt x="328" y="333"/>
                  </a:cubicBezTo>
                  <a:cubicBezTo>
                    <a:pt x="329" y="317"/>
                    <a:pt x="322" y="302"/>
                    <a:pt x="308" y="293"/>
                  </a:cubicBezTo>
                  <a:cubicBezTo>
                    <a:pt x="302" y="290"/>
                    <a:pt x="295" y="288"/>
                    <a:pt x="288" y="288"/>
                  </a:cubicBezTo>
                  <a:moveTo>
                    <a:pt x="820" y="0"/>
                  </a:moveTo>
                  <a:cubicBezTo>
                    <a:pt x="683" y="41"/>
                    <a:pt x="683" y="41"/>
                    <a:pt x="683" y="41"/>
                  </a:cubicBezTo>
                  <a:cubicBezTo>
                    <a:pt x="790" y="402"/>
                    <a:pt x="790" y="402"/>
                    <a:pt x="790" y="402"/>
                  </a:cubicBezTo>
                  <a:cubicBezTo>
                    <a:pt x="835" y="389"/>
                    <a:pt x="835" y="389"/>
                    <a:pt x="835" y="389"/>
                  </a:cubicBezTo>
                  <a:cubicBezTo>
                    <a:pt x="859" y="334"/>
                    <a:pt x="873" y="274"/>
                    <a:pt x="873" y="210"/>
                  </a:cubicBezTo>
                  <a:cubicBezTo>
                    <a:pt x="873" y="134"/>
                    <a:pt x="854" y="62"/>
                    <a:pt x="820" y="0"/>
                  </a:cubicBezTo>
                  <a:close/>
                  <a:moveTo>
                    <a:pt x="54" y="0"/>
                  </a:moveTo>
                  <a:cubicBezTo>
                    <a:pt x="20" y="62"/>
                    <a:pt x="0" y="134"/>
                    <a:pt x="0" y="210"/>
                  </a:cubicBezTo>
                  <a:cubicBezTo>
                    <a:pt x="0" y="274"/>
                    <a:pt x="14" y="334"/>
                    <a:pt x="39" y="389"/>
                  </a:cubicBezTo>
                  <a:cubicBezTo>
                    <a:pt x="84" y="402"/>
                    <a:pt x="84" y="402"/>
                    <a:pt x="84" y="402"/>
                  </a:cubicBezTo>
                  <a:cubicBezTo>
                    <a:pt x="191" y="41"/>
                    <a:pt x="191" y="41"/>
                    <a:pt x="191" y="41"/>
                  </a:cubicBezTo>
                  <a:lnTo>
                    <a:pt x="54" y="0"/>
                  </a:lnTo>
                  <a:close/>
                  <a:moveTo>
                    <a:pt x="196" y="356"/>
                  </a:moveTo>
                  <a:cubicBezTo>
                    <a:pt x="207" y="337"/>
                    <a:pt x="207" y="337"/>
                    <a:pt x="207" y="337"/>
                  </a:cubicBezTo>
                  <a:cubicBezTo>
                    <a:pt x="161" y="311"/>
                    <a:pt x="161" y="311"/>
                    <a:pt x="161" y="311"/>
                  </a:cubicBezTo>
                  <a:cubicBezTo>
                    <a:pt x="157" y="308"/>
                    <a:pt x="153" y="305"/>
                    <a:pt x="150" y="302"/>
                  </a:cubicBezTo>
                  <a:cubicBezTo>
                    <a:pt x="145" y="311"/>
                    <a:pt x="145" y="311"/>
                    <a:pt x="145" y="311"/>
                  </a:cubicBezTo>
                  <a:cubicBezTo>
                    <a:pt x="133" y="332"/>
                    <a:pt x="140" y="358"/>
                    <a:pt x="161" y="370"/>
                  </a:cubicBezTo>
                  <a:cubicBezTo>
                    <a:pt x="168" y="374"/>
                    <a:pt x="176" y="376"/>
                    <a:pt x="183" y="376"/>
                  </a:cubicBezTo>
                  <a:cubicBezTo>
                    <a:pt x="185" y="376"/>
                    <a:pt x="187" y="376"/>
                    <a:pt x="188" y="376"/>
                  </a:cubicBezTo>
                  <a:cubicBezTo>
                    <a:pt x="190" y="369"/>
                    <a:pt x="192" y="362"/>
                    <a:pt x="196" y="356"/>
                  </a:cubicBezTo>
                  <a:close/>
                  <a:moveTo>
                    <a:pt x="712" y="230"/>
                  </a:moveTo>
                  <a:cubicBezTo>
                    <a:pt x="664" y="75"/>
                    <a:pt x="664" y="75"/>
                    <a:pt x="664" y="75"/>
                  </a:cubicBezTo>
                  <a:cubicBezTo>
                    <a:pt x="659" y="61"/>
                    <a:pt x="646" y="50"/>
                    <a:pt x="630" y="50"/>
                  </a:cubicBezTo>
                  <a:cubicBezTo>
                    <a:pt x="497" y="21"/>
                    <a:pt x="497" y="21"/>
                    <a:pt x="497" y="21"/>
                  </a:cubicBezTo>
                  <a:cubicBezTo>
                    <a:pt x="497" y="21"/>
                    <a:pt x="497" y="21"/>
                    <a:pt x="497" y="21"/>
                  </a:cubicBezTo>
                  <a:cubicBezTo>
                    <a:pt x="497" y="21"/>
                    <a:pt x="497" y="21"/>
                    <a:pt x="497" y="21"/>
                  </a:cubicBezTo>
                  <a:cubicBezTo>
                    <a:pt x="418" y="4"/>
                    <a:pt x="418" y="4"/>
                    <a:pt x="418" y="4"/>
                  </a:cubicBezTo>
                  <a:cubicBezTo>
                    <a:pt x="417" y="4"/>
                    <a:pt x="417" y="4"/>
                    <a:pt x="416" y="4"/>
                  </a:cubicBezTo>
                  <a:cubicBezTo>
                    <a:pt x="416" y="4"/>
                    <a:pt x="416" y="4"/>
                    <a:pt x="416" y="4"/>
                  </a:cubicBezTo>
                  <a:cubicBezTo>
                    <a:pt x="415" y="4"/>
                    <a:pt x="414" y="4"/>
                    <a:pt x="414" y="4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409" y="3"/>
                    <a:pt x="409" y="3"/>
                    <a:pt x="409" y="3"/>
                  </a:cubicBezTo>
                  <a:cubicBezTo>
                    <a:pt x="408" y="3"/>
                    <a:pt x="406" y="3"/>
                    <a:pt x="404" y="3"/>
                  </a:cubicBezTo>
                  <a:cubicBezTo>
                    <a:pt x="387" y="3"/>
                    <a:pt x="369" y="12"/>
                    <a:pt x="360" y="28"/>
                  </a:cubicBezTo>
                  <a:cubicBezTo>
                    <a:pt x="319" y="99"/>
                    <a:pt x="319" y="99"/>
                    <a:pt x="319" y="99"/>
                  </a:cubicBezTo>
                  <a:cubicBezTo>
                    <a:pt x="305" y="124"/>
                    <a:pt x="313" y="155"/>
                    <a:pt x="338" y="169"/>
                  </a:cubicBezTo>
                  <a:cubicBezTo>
                    <a:pt x="346" y="174"/>
                    <a:pt x="355" y="176"/>
                    <a:pt x="363" y="176"/>
                  </a:cubicBezTo>
                  <a:cubicBezTo>
                    <a:pt x="381" y="176"/>
                    <a:pt x="398" y="167"/>
                    <a:pt x="408" y="150"/>
                  </a:cubicBezTo>
                  <a:cubicBezTo>
                    <a:pt x="448" y="80"/>
                    <a:pt x="448" y="80"/>
                    <a:pt x="448" y="80"/>
                  </a:cubicBezTo>
                  <a:cubicBezTo>
                    <a:pt x="634" y="178"/>
                    <a:pt x="634" y="178"/>
                    <a:pt x="634" y="178"/>
                  </a:cubicBezTo>
                  <a:cubicBezTo>
                    <a:pt x="643" y="182"/>
                    <a:pt x="650" y="189"/>
                    <a:pt x="656" y="198"/>
                  </a:cubicBezTo>
                  <a:cubicBezTo>
                    <a:pt x="657" y="199"/>
                    <a:pt x="658" y="201"/>
                    <a:pt x="660" y="204"/>
                  </a:cubicBezTo>
                  <a:cubicBezTo>
                    <a:pt x="660" y="205"/>
                    <a:pt x="661" y="206"/>
                    <a:pt x="662" y="207"/>
                  </a:cubicBezTo>
                  <a:cubicBezTo>
                    <a:pt x="699" y="269"/>
                    <a:pt x="699" y="269"/>
                    <a:pt x="699" y="269"/>
                  </a:cubicBezTo>
                  <a:cubicBezTo>
                    <a:pt x="711" y="260"/>
                    <a:pt x="716" y="244"/>
                    <a:pt x="712" y="2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5159" tIns="32579" rIns="65159" bIns="32579" numCol="1" anchor="t" anchorCtr="0" compatLnSpc="1">
              <a:prstTxWarp prst="textNoShape">
                <a:avLst/>
              </a:prstTxWarp>
            </a:bodyPr>
            <a:lstStyle/>
            <a:p>
              <a:endParaRPr lang="en-US" sz="1282"/>
            </a:p>
          </p:txBody>
        </p:sp>
        <p:grpSp>
          <p:nvGrpSpPr>
            <p:cNvPr id="24" name="Groep 39"/>
            <p:cNvGrpSpPr/>
            <p:nvPr/>
          </p:nvGrpSpPr>
          <p:grpSpPr>
            <a:xfrm>
              <a:off x="3888133" y="3554492"/>
              <a:ext cx="1728919" cy="1003220"/>
              <a:chOff x="3851921" y="3545439"/>
              <a:chExt cx="1728919" cy="1003220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3851921" y="3545439"/>
                <a:ext cx="1728919" cy="1003220"/>
              </a:xfrm>
              <a:prstGeom prst="rect">
                <a:avLst/>
              </a:prstGeom>
              <a:solidFill>
                <a:schemeClr val="accent3"/>
              </a:solidFill>
              <a:ln w="6350">
                <a:noFill/>
              </a:ln>
              <a:effectLst/>
            </p:spPr>
            <p:txBody>
              <a:bodyPr rot="0" spcFirstLastPara="0" vertOverflow="overflow" horzOverflow="overflow" vert="horz" wrap="square" lIns="76200" tIns="60000" rIns="76200" bIns="381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48986">
                  <a:defRPr/>
                </a:pPr>
                <a:r>
                  <a:rPr lang="en-GB" sz="1000" b="1" i="1" kern="0" dirty="0">
                    <a:solidFill>
                      <a:srgbClr val="FFFFFF"/>
                    </a:solidFill>
                  </a:rPr>
                  <a:t>IP owner</a:t>
                </a:r>
              </a:p>
            </p:txBody>
          </p:sp>
          <p:sp>
            <p:nvSpPr>
              <p:cNvPr id="42" name="Freeform 3018"/>
              <p:cNvSpPr>
                <a:spLocks noEditPoints="1"/>
              </p:cNvSpPr>
              <p:nvPr/>
            </p:nvSpPr>
            <p:spPr bwMode="auto">
              <a:xfrm>
                <a:off x="4172900" y="3971576"/>
                <a:ext cx="399100" cy="278722"/>
              </a:xfrm>
              <a:custGeom>
                <a:avLst/>
                <a:gdLst/>
                <a:ahLst/>
                <a:cxnLst>
                  <a:cxn ang="0">
                    <a:pos x="753" y="238"/>
                  </a:cxn>
                  <a:cxn ang="0">
                    <a:pos x="807" y="181"/>
                  </a:cxn>
                  <a:cxn ang="0">
                    <a:pos x="753" y="111"/>
                  </a:cxn>
                  <a:cxn ang="0">
                    <a:pos x="465" y="150"/>
                  </a:cxn>
                  <a:cxn ang="0">
                    <a:pos x="429" y="111"/>
                  </a:cxn>
                  <a:cxn ang="0">
                    <a:pos x="5" y="308"/>
                  </a:cxn>
                  <a:cxn ang="0">
                    <a:pos x="13" y="367"/>
                  </a:cxn>
                  <a:cxn ang="0">
                    <a:pos x="67" y="417"/>
                  </a:cxn>
                  <a:cxn ang="0">
                    <a:pos x="12" y="475"/>
                  </a:cxn>
                  <a:cxn ang="0">
                    <a:pos x="336" y="582"/>
                  </a:cxn>
                  <a:cxn ang="0">
                    <a:pos x="753" y="531"/>
                  </a:cxn>
                  <a:cxn ang="0">
                    <a:pos x="591" y="560"/>
                  </a:cxn>
                  <a:cxn ang="0">
                    <a:pos x="450" y="529"/>
                  </a:cxn>
                  <a:cxn ang="0">
                    <a:pos x="429" y="501"/>
                  </a:cxn>
                  <a:cxn ang="0">
                    <a:pos x="113" y="433"/>
                  </a:cxn>
                  <a:cxn ang="0">
                    <a:pos x="338" y="506"/>
                  </a:cxn>
                  <a:cxn ang="0">
                    <a:pos x="753" y="453"/>
                  </a:cxn>
                  <a:cxn ang="0">
                    <a:pos x="591" y="482"/>
                  </a:cxn>
                  <a:cxn ang="0">
                    <a:pos x="430" y="426"/>
                  </a:cxn>
                  <a:cxn ang="0">
                    <a:pos x="330" y="472"/>
                  </a:cxn>
                  <a:cxn ang="0">
                    <a:pos x="65" y="381"/>
                  </a:cxn>
                  <a:cxn ang="0">
                    <a:pos x="333" y="431"/>
                  </a:cxn>
                  <a:cxn ang="0">
                    <a:pos x="591" y="437"/>
                  </a:cxn>
                  <a:cxn ang="0">
                    <a:pos x="815" y="348"/>
                  </a:cxn>
                  <a:cxn ang="0">
                    <a:pos x="807" y="288"/>
                  </a:cxn>
                  <a:cxn ang="0">
                    <a:pos x="591" y="205"/>
                  </a:cxn>
                  <a:cxn ang="0">
                    <a:pos x="726" y="222"/>
                  </a:cxn>
                  <a:cxn ang="0">
                    <a:pos x="465" y="227"/>
                  </a:cxn>
                  <a:cxn ang="0">
                    <a:pos x="440" y="166"/>
                  </a:cxn>
                  <a:cxn ang="0">
                    <a:pos x="742" y="243"/>
                  </a:cxn>
                  <a:cxn ang="0">
                    <a:pos x="743" y="286"/>
                  </a:cxn>
                  <a:cxn ang="0">
                    <a:pos x="726" y="300"/>
                  </a:cxn>
                  <a:cxn ang="0">
                    <a:pos x="465" y="305"/>
                  </a:cxn>
                  <a:cxn ang="0">
                    <a:pos x="440" y="243"/>
                  </a:cxn>
                  <a:cxn ang="0">
                    <a:pos x="229" y="312"/>
                  </a:cxn>
                  <a:cxn ang="0">
                    <a:pos x="367" y="297"/>
                  </a:cxn>
                  <a:cxn ang="0">
                    <a:pos x="752" y="351"/>
                  </a:cxn>
                  <a:cxn ang="0">
                    <a:pos x="752" y="351"/>
                  </a:cxn>
                  <a:cxn ang="0">
                    <a:pos x="744" y="363"/>
                  </a:cxn>
                  <a:cxn ang="0">
                    <a:pos x="726" y="377"/>
                  </a:cxn>
                  <a:cxn ang="0">
                    <a:pos x="455" y="377"/>
                  </a:cxn>
                  <a:cxn ang="0">
                    <a:pos x="435" y="360"/>
                  </a:cxn>
                  <a:cxn ang="0">
                    <a:pos x="440" y="321"/>
                  </a:cxn>
                  <a:cxn ang="0">
                    <a:pos x="753" y="343"/>
                  </a:cxn>
                  <a:cxn ang="0">
                    <a:pos x="754" y="275"/>
                  </a:cxn>
                  <a:cxn ang="0">
                    <a:pos x="591" y="122"/>
                  </a:cxn>
                  <a:cxn ang="0">
                    <a:pos x="591" y="0"/>
                  </a:cxn>
                </a:cxnLst>
                <a:rect l="0" t="0" r="r" b="b"/>
                <a:pathLst>
                  <a:path w="819" h="592">
                    <a:moveTo>
                      <a:pt x="817" y="272"/>
                    </a:moveTo>
                    <a:cubicBezTo>
                      <a:pt x="816" y="265"/>
                      <a:pt x="812" y="259"/>
                      <a:pt x="805" y="256"/>
                    </a:cubicBezTo>
                    <a:cubicBezTo>
                      <a:pt x="753" y="238"/>
                      <a:pt x="753" y="238"/>
                      <a:pt x="753" y="238"/>
                    </a:cubicBezTo>
                    <a:cubicBezTo>
                      <a:pt x="809" y="212"/>
                      <a:pt x="809" y="212"/>
                      <a:pt x="809" y="212"/>
                    </a:cubicBezTo>
                    <a:cubicBezTo>
                      <a:pt x="815" y="209"/>
                      <a:pt x="819" y="203"/>
                      <a:pt x="819" y="196"/>
                    </a:cubicBezTo>
                    <a:cubicBezTo>
                      <a:pt x="818" y="189"/>
                      <a:pt x="814" y="183"/>
                      <a:pt x="807" y="181"/>
                    </a:cubicBezTo>
                    <a:cubicBezTo>
                      <a:pt x="747" y="160"/>
                      <a:pt x="747" y="160"/>
                      <a:pt x="747" y="160"/>
                    </a:cubicBezTo>
                    <a:cubicBezTo>
                      <a:pt x="751" y="154"/>
                      <a:pt x="753" y="149"/>
                      <a:pt x="753" y="143"/>
                    </a:cubicBezTo>
                    <a:cubicBezTo>
                      <a:pt x="753" y="111"/>
                      <a:pt x="753" y="111"/>
                      <a:pt x="753" y="111"/>
                    </a:cubicBezTo>
                    <a:cubicBezTo>
                      <a:pt x="753" y="123"/>
                      <a:pt x="743" y="135"/>
                      <a:pt x="726" y="145"/>
                    </a:cubicBezTo>
                    <a:cubicBezTo>
                      <a:pt x="697" y="161"/>
                      <a:pt x="648" y="172"/>
                      <a:pt x="591" y="172"/>
                    </a:cubicBezTo>
                    <a:cubicBezTo>
                      <a:pt x="540" y="172"/>
                      <a:pt x="495" y="163"/>
                      <a:pt x="465" y="150"/>
                    </a:cubicBezTo>
                    <a:cubicBezTo>
                      <a:pt x="465" y="150"/>
                      <a:pt x="465" y="150"/>
                      <a:pt x="465" y="150"/>
                    </a:cubicBezTo>
                    <a:cubicBezTo>
                      <a:pt x="462" y="148"/>
                      <a:pt x="458" y="146"/>
                      <a:pt x="455" y="145"/>
                    </a:cubicBezTo>
                    <a:cubicBezTo>
                      <a:pt x="439" y="135"/>
                      <a:pt x="429" y="123"/>
                      <a:pt x="429" y="111"/>
                    </a:cubicBezTo>
                    <a:cubicBezTo>
                      <a:pt x="429" y="106"/>
                      <a:pt x="430" y="102"/>
                      <a:pt x="433" y="98"/>
                    </a:cubicBezTo>
                    <a:cubicBezTo>
                      <a:pt x="15" y="292"/>
                      <a:pt x="15" y="292"/>
                      <a:pt x="15" y="292"/>
                    </a:cubicBezTo>
                    <a:cubicBezTo>
                      <a:pt x="9" y="294"/>
                      <a:pt x="5" y="301"/>
                      <a:pt x="5" y="308"/>
                    </a:cubicBezTo>
                    <a:cubicBezTo>
                      <a:pt x="5" y="315"/>
                      <a:pt x="10" y="321"/>
                      <a:pt x="16" y="323"/>
                    </a:cubicBezTo>
                    <a:cubicBezTo>
                      <a:pt x="69" y="341"/>
                      <a:pt x="69" y="341"/>
                      <a:pt x="69" y="341"/>
                    </a:cubicBezTo>
                    <a:cubicBezTo>
                      <a:pt x="13" y="367"/>
                      <a:pt x="13" y="367"/>
                      <a:pt x="13" y="367"/>
                    </a:cubicBezTo>
                    <a:cubicBezTo>
                      <a:pt x="6" y="370"/>
                      <a:pt x="3" y="377"/>
                      <a:pt x="3" y="384"/>
                    </a:cubicBezTo>
                    <a:cubicBezTo>
                      <a:pt x="3" y="391"/>
                      <a:pt x="8" y="397"/>
                      <a:pt x="14" y="399"/>
                    </a:cubicBezTo>
                    <a:cubicBezTo>
                      <a:pt x="67" y="417"/>
                      <a:pt x="67" y="417"/>
                      <a:pt x="67" y="417"/>
                    </a:cubicBezTo>
                    <a:cubicBezTo>
                      <a:pt x="11" y="443"/>
                      <a:pt x="11" y="443"/>
                      <a:pt x="11" y="443"/>
                    </a:cubicBezTo>
                    <a:cubicBezTo>
                      <a:pt x="4" y="446"/>
                      <a:pt x="0" y="453"/>
                      <a:pt x="1" y="460"/>
                    </a:cubicBezTo>
                    <a:cubicBezTo>
                      <a:pt x="1" y="467"/>
                      <a:pt x="6" y="473"/>
                      <a:pt x="12" y="475"/>
                    </a:cubicBezTo>
                    <a:cubicBezTo>
                      <a:pt x="323" y="582"/>
                      <a:pt x="323" y="582"/>
                      <a:pt x="323" y="582"/>
                    </a:cubicBezTo>
                    <a:cubicBezTo>
                      <a:pt x="325" y="583"/>
                      <a:pt x="327" y="583"/>
                      <a:pt x="329" y="583"/>
                    </a:cubicBezTo>
                    <a:cubicBezTo>
                      <a:pt x="331" y="583"/>
                      <a:pt x="334" y="583"/>
                      <a:pt x="336" y="582"/>
                    </a:cubicBezTo>
                    <a:cubicBezTo>
                      <a:pt x="430" y="538"/>
                      <a:pt x="430" y="538"/>
                      <a:pt x="430" y="538"/>
                    </a:cubicBezTo>
                    <a:cubicBezTo>
                      <a:pt x="439" y="568"/>
                      <a:pt x="508" y="592"/>
                      <a:pt x="591" y="592"/>
                    </a:cubicBezTo>
                    <a:cubicBezTo>
                      <a:pt x="681" y="592"/>
                      <a:pt x="753" y="565"/>
                      <a:pt x="753" y="531"/>
                    </a:cubicBezTo>
                    <a:cubicBezTo>
                      <a:pt x="753" y="498"/>
                      <a:pt x="753" y="498"/>
                      <a:pt x="753" y="498"/>
                    </a:cubicBezTo>
                    <a:cubicBezTo>
                      <a:pt x="753" y="511"/>
                      <a:pt x="743" y="522"/>
                      <a:pt x="726" y="532"/>
                    </a:cubicBezTo>
                    <a:cubicBezTo>
                      <a:pt x="697" y="549"/>
                      <a:pt x="648" y="560"/>
                      <a:pt x="591" y="560"/>
                    </a:cubicBezTo>
                    <a:cubicBezTo>
                      <a:pt x="534" y="560"/>
                      <a:pt x="484" y="549"/>
                      <a:pt x="455" y="532"/>
                    </a:cubicBezTo>
                    <a:cubicBezTo>
                      <a:pt x="453" y="531"/>
                      <a:pt x="452" y="530"/>
                      <a:pt x="450" y="529"/>
                    </a:cubicBezTo>
                    <a:cubicBezTo>
                      <a:pt x="450" y="529"/>
                      <a:pt x="450" y="529"/>
                      <a:pt x="450" y="529"/>
                    </a:cubicBezTo>
                    <a:cubicBezTo>
                      <a:pt x="438" y="520"/>
                      <a:pt x="430" y="511"/>
                      <a:pt x="429" y="501"/>
                    </a:cubicBezTo>
                    <a:cubicBezTo>
                      <a:pt x="429" y="500"/>
                      <a:pt x="429" y="499"/>
                      <a:pt x="429" y="498"/>
                    </a:cubicBezTo>
                    <a:cubicBezTo>
                      <a:pt x="429" y="501"/>
                      <a:pt x="429" y="501"/>
                      <a:pt x="429" y="501"/>
                    </a:cubicBezTo>
                    <a:cubicBezTo>
                      <a:pt x="328" y="548"/>
                      <a:pt x="328" y="548"/>
                      <a:pt x="328" y="548"/>
                    </a:cubicBezTo>
                    <a:cubicBezTo>
                      <a:pt x="63" y="456"/>
                      <a:pt x="63" y="456"/>
                      <a:pt x="63" y="456"/>
                    </a:cubicBezTo>
                    <a:cubicBezTo>
                      <a:pt x="113" y="433"/>
                      <a:pt x="113" y="433"/>
                      <a:pt x="113" y="433"/>
                    </a:cubicBezTo>
                    <a:cubicBezTo>
                      <a:pt x="325" y="506"/>
                      <a:pt x="325" y="506"/>
                      <a:pt x="325" y="506"/>
                    </a:cubicBezTo>
                    <a:cubicBezTo>
                      <a:pt x="327" y="507"/>
                      <a:pt x="329" y="507"/>
                      <a:pt x="331" y="507"/>
                    </a:cubicBezTo>
                    <a:cubicBezTo>
                      <a:pt x="333" y="507"/>
                      <a:pt x="336" y="507"/>
                      <a:pt x="338" y="506"/>
                    </a:cubicBezTo>
                    <a:cubicBezTo>
                      <a:pt x="431" y="463"/>
                      <a:pt x="431" y="463"/>
                      <a:pt x="431" y="463"/>
                    </a:cubicBezTo>
                    <a:cubicBezTo>
                      <a:pt x="443" y="492"/>
                      <a:pt x="510" y="515"/>
                      <a:pt x="591" y="515"/>
                    </a:cubicBezTo>
                    <a:cubicBezTo>
                      <a:pt x="681" y="515"/>
                      <a:pt x="753" y="487"/>
                      <a:pt x="753" y="453"/>
                    </a:cubicBezTo>
                    <a:cubicBezTo>
                      <a:pt x="753" y="421"/>
                      <a:pt x="753" y="421"/>
                      <a:pt x="753" y="421"/>
                    </a:cubicBezTo>
                    <a:cubicBezTo>
                      <a:pt x="753" y="433"/>
                      <a:pt x="743" y="445"/>
                      <a:pt x="726" y="455"/>
                    </a:cubicBezTo>
                    <a:cubicBezTo>
                      <a:pt x="697" y="471"/>
                      <a:pt x="648" y="482"/>
                      <a:pt x="591" y="482"/>
                    </a:cubicBezTo>
                    <a:cubicBezTo>
                      <a:pt x="534" y="482"/>
                      <a:pt x="484" y="471"/>
                      <a:pt x="455" y="455"/>
                    </a:cubicBezTo>
                    <a:cubicBezTo>
                      <a:pt x="454" y="454"/>
                      <a:pt x="453" y="453"/>
                      <a:pt x="452" y="453"/>
                    </a:cubicBezTo>
                    <a:cubicBezTo>
                      <a:pt x="440" y="445"/>
                      <a:pt x="432" y="435"/>
                      <a:pt x="430" y="426"/>
                    </a:cubicBezTo>
                    <a:cubicBezTo>
                      <a:pt x="429" y="424"/>
                      <a:pt x="429" y="423"/>
                      <a:pt x="429" y="421"/>
                    </a:cubicBezTo>
                    <a:cubicBezTo>
                      <a:pt x="429" y="426"/>
                      <a:pt x="429" y="426"/>
                      <a:pt x="429" y="426"/>
                    </a:cubicBezTo>
                    <a:cubicBezTo>
                      <a:pt x="330" y="472"/>
                      <a:pt x="330" y="472"/>
                      <a:pt x="330" y="472"/>
                    </a:cubicBezTo>
                    <a:cubicBezTo>
                      <a:pt x="158" y="412"/>
                      <a:pt x="158" y="412"/>
                      <a:pt x="158" y="412"/>
                    </a:cubicBezTo>
                    <a:cubicBezTo>
                      <a:pt x="111" y="396"/>
                      <a:pt x="111" y="396"/>
                      <a:pt x="111" y="396"/>
                    </a:cubicBezTo>
                    <a:cubicBezTo>
                      <a:pt x="65" y="381"/>
                      <a:pt x="65" y="381"/>
                      <a:pt x="65" y="381"/>
                    </a:cubicBezTo>
                    <a:cubicBezTo>
                      <a:pt x="115" y="357"/>
                      <a:pt x="115" y="357"/>
                      <a:pt x="115" y="357"/>
                    </a:cubicBezTo>
                    <a:cubicBezTo>
                      <a:pt x="327" y="430"/>
                      <a:pt x="327" y="430"/>
                      <a:pt x="327" y="430"/>
                    </a:cubicBezTo>
                    <a:cubicBezTo>
                      <a:pt x="329" y="431"/>
                      <a:pt x="331" y="431"/>
                      <a:pt x="333" y="431"/>
                    </a:cubicBezTo>
                    <a:cubicBezTo>
                      <a:pt x="335" y="431"/>
                      <a:pt x="338" y="431"/>
                      <a:pt x="340" y="430"/>
                    </a:cubicBezTo>
                    <a:cubicBezTo>
                      <a:pt x="432" y="387"/>
                      <a:pt x="432" y="387"/>
                      <a:pt x="432" y="387"/>
                    </a:cubicBezTo>
                    <a:cubicBezTo>
                      <a:pt x="446" y="416"/>
                      <a:pt x="512" y="437"/>
                      <a:pt x="591" y="437"/>
                    </a:cubicBezTo>
                    <a:cubicBezTo>
                      <a:pt x="668" y="437"/>
                      <a:pt x="732" y="417"/>
                      <a:pt x="749" y="390"/>
                    </a:cubicBezTo>
                    <a:cubicBezTo>
                      <a:pt x="805" y="364"/>
                      <a:pt x="805" y="364"/>
                      <a:pt x="805" y="364"/>
                    </a:cubicBezTo>
                    <a:cubicBezTo>
                      <a:pt x="811" y="361"/>
                      <a:pt x="815" y="355"/>
                      <a:pt x="815" y="348"/>
                    </a:cubicBezTo>
                    <a:cubicBezTo>
                      <a:pt x="814" y="341"/>
                      <a:pt x="810" y="335"/>
                      <a:pt x="803" y="332"/>
                    </a:cubicBezTo>
                    <a:cubicBezTo>
                      <a:pt x="750" y="314"/>
                      <a:pt x="750" y="314"/>
                      <a:pt x="750" y="314"/>
                    </a:cubicBezTo>
                    <a:cubicBezTo>
                      <a:pt x="807" y="288"/>
                      <a:pt x="807" y="288"/>
                      <a:pt x="807" y="288"/>
                    </a:cubicBezTo>
                    <a:cubicBezTo>
                      <a:pt x="813" y="285"/>
                      <a:pt x="817" y="279"/>
                      <a:pt x="817" y="272"/>
                    </a:cubicBezTo>
                    <a:close/>
                    <a:moveTo>
                      <a:pt x="440" y="166"/>
                    </a:moveTo>
                    <a:cubicBezTo>
                      <a:pt x="464" y="188"/>
                      <a:pt x="522" y="205"/>
                      <a:pt x="591" y="205"/>
                    </a:cubicBezTo>
                    <a:cubicBezTo>
                      <a:pt x="659" y="205"/>
                      <a:pt x="718" y="188"/>
                      <a:pt x="742" y="166"/>
                    </a:cubicBezTo>
                    <a:cubicBezTo>
                      <a:pt x="749" y="173"/>
                      <a:pt x="753" y="180"/>
                      <a:pt x="753" y="188"/>
                    </a:cubicBezTo>
                    <a:cubicBezTo>
                      <a:pt x="753" y="201"/>
                      <a:pt x="743" y="212"/>
                      <a:pt x="726" y="222"/>
                    </a:cubicBezTo>
                    <a:cubicBezTo>
                      <a:pt x="697" y="239"/>
                      <a:pt x="648" y="250"/>
                      <a:pt x="591" y="250"/>
                    </a:cubicBezTo>
                    <a:cubicBezTo>
                      <a:pt x="540" y="250"/>
                      <a:pt x="495" y="241"/>
                      <a:pt x="465" y="227"/>
                    </a:cubicBezTo>
                    <a:cubicBezTo>
                      <a:pt x="465" y="227"/>
                      <a:pt x="465" y="227"/>
                      <a:pt x="465" y="227"/>
                    </a:cubicBezTo>
                    <a:cubicBezTo>
                      <a:pt x="462" y="225"/>
                      <a:pt x="458" y="224"/>
                      <a:pt x="455" y="222"/>
                    </a:cubicBezTo>
                    <a:cubicBezTo>
                      <a:pt x="439" y="212"/>
                      <a:pt x="429" y="201"/>
                      <a:pt x="429" y="188"/>
                    </a:cubicBezTo>
                    <a:cubicBezTo>
                      <a:pt x="429" y="180"/>
                      <a:pt x="433" y="173"/>
                      <a:pt x="440" y="166"/>
                    </a:cubicBezTo>
                    <a:close/>
                    <a:moveTo>
                      <a:pt x="440" y="243"/>
                    </a:moveTo>
                    <a:cubicBezTo>
                      <a:pt x="464" y="266"/>
                      <a:pt x="522" y="282"/>
                      <a:pt x="591" y="282"/>
                    </a:cubicBezTo>
                    <a:cubicBezTo>
                      <a:pt x="659" y="282"/>
                      <a:pt x="718" y="266"/>
                      <a:pt x="742" y="243"/>
                    </a:cubicBezTo>
                    <a:cubicBezTo>
                      <a:pt x="749" y="250"/>
                      <a:pt x="753" y="258"/>
                      <a:pt x="753" y="266"/>
                    </a:cubicBezTo>
                    <a:cubicBezTo>
                      <a:pt x="753" y="270"/>
                      <a:pt x="752" y="273"/>
                      <a:pt x="750" y="277"/>
                    </a:cubicBezTo>
                    <a:cubicBezTo>
                      <a:pt x="749" y="280"/>
                      <a:pt x="746" y="283"/>
                      <a:pt x="743" y="286"/>
                    </a:cubicBezTo>
                    <a:cubicBezTo>
                      <a:pt x="742" y="288"/>
                      <a:pt x="741" y="289"/>
                      <a:pt x="739" y="290"/>
                    </a:cubicBezTo>
                    <a:cubicBezTo>
                      <a:pt x="738" y="291"/>
                      <a:pt x="737" y="292"/>
                      <a:pt x="736" y="293"/>
                    </a:cubicBezTo>
                    <a:cubicBezTo>
                      <a:pt x="733" y="295"/>
                      <a:pt x="730" y="298"/>
                      <a:pt x="726" y="300"/>
                    </a:cubicBezTo>
                    <a:cubicBezTo>
                      <a:pt x="697" y="316"/>
                      <a:pt x="648" y="327"/>
                      <a:pt x="591" y="327"/>
                    </a:cubicBezTo>
                    <a:cubicBezTo>
                      <a:pt x="540" y="327"/>
                      <a:pt x="495" y="318"/>
                      <a:pt x="465" y="305"/>
                    </a:cubicBezTo>
                    <a:cubicBezTo>
                      <a:pt x="465" y="305"/>
                      <a:pt x="465" y="305"/>
                      <a:pt x="465" y="305"/>
                    </a:cubicBezTo>
                    <a:cubicBezTo>
                      <a:pt x="462" y="303"/>
                      <a:pt x="458" y="301"/>
                      <a:pt x="455" y="300"/>
                    </a:cubicBezTo>
                    <a:cubicBezTo>
                      <a:pt x="439" y="290"/>
                      <a:pt x="429" y="278"/>
                      <a:pt x="429" y="266"/>
                    </a:cubicBezTo>
                    <a:cubicBezTo>
                      <a:pt x="429" y="258"/>
                      <a:pt x="433" y="250"/>
                      <a:pt x="440" y="243"/>
                    </a:cubicBezTo>
                    <a:close/>
                    <a:moveTo>
                      <a:pt x="354" y="312"/>
                    </a:moveTo>
                    <a:cubicBezTo>
                      <a:pt x="341" y="320"/>
                      <a:pt x="318" y="325"/>
                      <a:pt x="292" y="325"/>
                    </a:cubicBezTo>
                    <a:cubicBezTo>
                      <a:pt x="266" y="325"/>
                      <a:pt x="243" y="320"/>
                      <a:pt x="229" y="312"/>
                    </a:cubicBezTo>
                    <a:cubicBezTo>
                      <a:pt x="221" y="308"/>
                      <a:pt x="217" y="302"/>
                      <a:pt x="217" y="297"/>
                    </a:cubicBezTo>
                    <a:cubicBezTo>
                      <a:pt x="217" y="281"/>
                      <a:pt x="250" y="268"/>
                      <a:pt x="292" y="268"/>
                    </a:cubicBezTo>
                    <a:cubicBezTo>
                      <a:pt x="333" y="268"/>
                      <a:pt x="367" y="281"/>
                      <a:pt x="367" y="297"/>
                    </a:cubicBezTo>
                    <a:cubicBezTo>
                      <a:pt x="367" y="302"/>
                      <a:pt x="362" y="308"/>
                      <a:pt x="354" y="312"/>
                    </a:cubicBezTo>
                    <a:close/>
                    <a:moveTo>
                      <a:pt x="753" y="343"/>
                    </a:moveTo>
                    <a:cubicBezTo>
                      <a:pt x="753" y="346"/>
                      <a:pt x="753" y="348"/>
                      <a:pt x="752" y="351"/>
                    </a:cubicBezTo>
                    <a:cubicBezTo>
                      <a:pt x="752" y="351"/>
                      <a:pt x="752" y="351"/>
                      <a:pt x="752" y="351"/>
                    </a:cubicBezTo>
                    <a:cubicBezTo>
                      <a:pt x="752" y="351"/>
                      <a:pt x="752" y="351"/>
                      <a:pt x="752" y="351"/>
                    </a:cubicBezTo>
                    <a:cubicBezTo>
                      <a:pt x="752" y="351"/>
                      <a:pt x="752" y="351"/>
                      <a:pt x="752" y="351"/>
                    </a:cubicBezTo>
                    <a:cubicBezTo>
                      <a:pt x="751" y="353"/>
                      <a:pt x="750" y="355"/>
                      <a:pt x="749" y="356"/>
                    </a:cubicBezTo>
                    <a:cubicBezTo>
                      <a:pt x="749" y="357"/>
                      <a:pt x="748" y="358"/>
                      <a:pt x="748" y="359"/>
                    </a:cubicBezTo>
                    <a:cubicBezTo>
                      <a:pt x="746" y="360"/>
                      <a:pt x="745" y="362"/>
                      <a:pt x="744" y="363"/>
                    </a:cubicBezTo>
                    <a:cubicBezTo>
                      <a:pt x="743" y="365"/>
                      <a:pt x="742" y="366"/>
                      <a:pt x="740" y="367"/>
                    </a:cubicBezTo>
                    <a:cubicBezTo>
                      <a:pt x="739" y="368"/>
                      <a:pt x="738" y="369"/>
                      <a:pt x="736" y="370"/>
                    </a:cubicBezTo>
                    <a:cubicBezTo>
                      <a:pt x="733" y="373"/>
                      <a:pt x="730" y="375"/>
                      <a:pt x="726" y="377"/>
                    </a:cubicBezTo>
                    <a:cubicBezTo>
                      <a:pt x="697" y="394"/>
                      <a:pt x="648" y="405"/>
                      <a:pt x="591" y="405"/>
                    </a:cubicBezTo>
                    <a:cubicBezTo>
                      <a:pt x="534" y="405"/>
                      <a:pt x="484" y="394"/>
                      <a:pt x="455" y="377"/>
                    </a:cubicBezTo>
                    <a:cubicBezTo>
                      <a:pt x="455" y="377"/>
                      <a:pt x="455" y="377"/>
                      <a:pt x="455" y="377"/>
                    </a:cubicBezTo>
                    <a:cubicBezTo>
                      <a:pt x="455" y="377"/>
                      <a:pt x="455" y="377"/>
                      <a:pt x="455" y="377"/>
                    </a:cubicBezTo>
                    <a:cubicBezTo>
                      <a:pt x="446" y="372"/>
                      <a:pt x="440" y="367"/>
                      <a:pt x="436" y="361"/>
                    </a:cubicBezTo>
                    <a:cubicBezTo>
                      <a:pt x="435" y="361"/>
                      <a:pt x="435" y="360"/>
                      <a:pt x="435" y="360"/>
                    </a:cubicBezTo>
                    <a:cubicBezTo>
                      <a:pt x="433" y="357"/>
                      <a:pt x="431" y="355"/>
                      <a:pt x="431" y="352"/>
                    </a:cubicBezTo>
                    <a:cubicBezTo>
                      <a:pt x="429" y="349"/>
                      <a:pt x="429" y="346"/>
                      <a:pt x="429" y="343"/>
                    </a:cubicBezTo>
                    <a:cubicBezTo>
                      <a:pt x="429" y="335"/>
                      <a:pt x="433" y="328"/>
                      <a:pt x="440" y="321"/>
                    </a:cubicBezTo>
                    <a:cubicBezTo>
                      <a:pt x="464" y="344"/>
                      <a:pt x="522" y="360"/>
                      <a:pt x="591" y="360"/>
                    </a:cubicBezTo>
                    <a:cubicBezTo>
                      <a:pt x="659" y="360"/>
                      <a:pt x="718" y="344"/>
                      <a:pt x="742" y="321"/>
                    </a:cubicBezTo>
                    <a:cubicBezTo>
                      <a:pt x="749" y="328"/>
                      <a:pt x="753" y="335"/>
                      <a:pt x="753" y="343"/>
                    </a:cubicBezTo>
                    <a:close/>
                    <a:moveTo>
                      <a:pt x="753" y="275"/>
                    </a:moveTo>
                    <a:cubicBezTo>
                      <a:pt x="753" y="274"/>
                      <a:pt x="753" y="274"/>
                      <a:pt x="753" y="274"/>
                    </a:cubicBezTo>
                    <a:cubicBezTo>
                      <a:pt x="754" y="275"/>
                      <a:pt x="754" y="275"/>
                      <a:pt x="754" y="275"/>
                    </a:cubicBezTo>
                    <a:lnTo>
                      <a:pt x="753" y="275"/>
                    </a:lnTo>
                    <a:close/>
                    <a:moveTo>
                      <a:pt x="455" y="95"/>
                    </a:moveTo>
                    <a:cubicBezTo>
                      <a:pt x="484" y="111"/>
                      <a:pt x="534" y="122"/>
                      <a:pt x="591" y="122"/>
                    </a:cubicBezTo>
                    <a:cubicBezTo>
                      <a:pt x="648" y="122"/>
                      <a:pt x="697" y="111"/>
                      <a:pt x="726" y="95"/>
                    </a:cubicBezTo>
                    <a:cubicBezTo>
                      <a:pt x="743" y="85"/>
                      <a:pt x="753" y="74"/>
                      <a:pt x="753" y="61"/>
                    </a:cubicBezTo>
                    <a:cubicBezTo>
                      <a:pt x="753" y="27"/>
                      <a:pt x="681" y="0"/>
                      <a:pt x="591" y="0"/>
                    </a:cubicBezTo>
                    <a:cubicBezTo>
                      <a:pt x="501" y="0"/>
                      <a:pt x="429" y="27"/>
                      <a:pt x="429" y="61"/>
                    </a:cubicBezTo>
                    <a:cubicBezTo>
                      <a:pt x="429" y="74"/>
                      <a:pt x="439" y="85"/>
                      <a:pt x="455" y="9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5159" tIns="32579" rIns="65159" bIns="3257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82"/>
              </a:p>
            </p:txBody>
          </p:sp>
          <p:sp>
            <p:nvSpPr>
              <p:cNvPr id="43" name="Freeform 3022"/>
              <p:cNvSpPr>
                <a:spLocks noEditPoints="1"/>
              </p:cNvSpPr>
              <p:nvPr/>
            </p:nvSpPr>
            <p:spPr bwMode="auto">
              <a:xfrm>
                <a:off x="4816346" y="3959799"/>
                <a:ext cx="314145" cy="290498"/>
              </a:xfrm>
              <a:custGeom>
                <a:avLst/>
                <a:gdLst/>
                <a:ahLst/>
                <a:cxnLst>
                  <a:cxn ang="0">
                    <a:pos x="184" y="89"/>
                  </a:cxn>
                  <a:cxn ang="0">
                    <a:pos x="184" y="48"/>
                  </a:cxn>
                  <a:cxn ang="0">
                    <a:pos x="197" y="28"/>
                  </a:cxn>
                  <a:cxn ang="0">
                    <a:pos x="347" y="0"/>
                  </a:cxn>
                  <a:cxn ang="0">
                    <a:pos x="496" y="28"/>
                  </a:cxn>
                  <a:cxn ang="0">
                    <a:pos x="509" y="48"/>
                  </a:cxn>
                  <a:cxn ang="0">
                    <a:pos x="509" y="89"/>
                  </a:cxn>
                  <a:cxn ang="0">
                    <a:pos x="466" y="89"/>
                  </a:cxn>
                  <a:cxn ang="0">
                    <a:pos x="466" y="63"/>
                  </a:cxn>
                  <a:cxn ang="0">
                    <a:pos x="347" y="43"/>
                  </a:cxn>
                  <a:cxn ang="0">
                    <a:pos x="227" y="63"/>
                  </a:cxn>
                  <a:cxn ang="0">
                    <a:pos x="227" y="89"/>
                  </a:cxn>
                  <a:cxn ang="0">
                    <a:pos x="184" y="89"/>
                  </a:cxn>
                  <a:cxn ang="0">
                    <a:pos x="286" y="344"/>
                  </a:cxn>
                  <a:cxn ang="0">
                    <a:pos x="286" y="315"/>
                  </a:cxn>
                  <a:cxn ang="0">
                    <a:pos x="408" y="315"/>
                  </a:cxn>
                  <a:cxn ang="0">
                    <a:pos x="408" y="344"/>
                  </a:cxn>
                  <a:cxn ang="0">
                    <a:pos x="693" y="295"/>
                  </a:cxn>
                  <a:cxn ang="0">
                    <a:pos x="693" y="154"/>
                  </a:cxn>
                  <a:cxn ang="0">
                    <a:pos x="650" y="111"/>
                  </a:cxn>
                  <a:cxn ang="0">
                    <a:pos x="43" y="111"/>
                  </a:cxn>
                  <a:cxn ang="0">
                    <a:pos x="0" y="154"/>
                  </a:cxn>
                  <a:cxn ang="0">
                    <a:pos x="0" y="295"/>
                  </a:cxn>
                  <a:cxn ang="0">
                    <a:pos x="286" y="344"/>
                  </a:cxn>
                  <a:cxn ang="0">
                    <a:pos x="377" y="381"/>
                  </a:cxn>
                  <a:cxn ang="0">
                    <a:pos x="377" y="346"/>
                  </a:cxn>
                  <a:cxn ang="0">
                    <a:pos x="316" y="346"/>
                  </a:cxn>
                  <a:cxn ang="0">
                    <a:pos x="316" y="381"/>
                  </a:cxn>
                  <a:cxn ang="0">
                    <a:pos x="377" y="381"/>
                  </a:cxn>
                  <a:cxn ang="0">
                    <a:pos x="693" y="332"/>
                  </a:cxn>
                  <a:cxn ang="0">
                    <a:pos x="693" y="574"/>
                  </a:cxn>
                  <a:cxn ang="0">
                    <a:pos x="650" y="617"/>
                  </a:cxn>
                  <a:cxn ang="0">
                    <a:pos x="43" y="617"/>
                  </a:cxn>
                  <a:cxn ang="0">
                    <a:pos x="0" y="574"/>
                  </a:cxn>
                  <a:cxn ang="0">
                    <a:pos x="0" y="332"/>
                  </a:cxn>
                  <a:cxn ang="0">
                    <a:pos x="286" y="379"/>
                  </a:cxn>
                  <a:cxn ang="0">
                    <a:pos x="286" y="411"/>
                  </a:cxn>
                  <a:cxn ang="0">
                    <a:pos x="408" y="411"/>
                  </a:cxn>
                  <a:cxn ang="0">
                    <a:pos x="408" y="379"/>
                  </a:cxn>
                  <a:cxn ang="0">
                    <a:pos x="693" y="332"/>
                  </a:cxn>
                  <a:cxn ang="0">
                    <a:pos x="121" y="574"/>
                  </a:cxn>
                  <a:cxn ang="0">
                    <a:pos x="43" y="496"/>
                  </a:cxn>
                  <a:cxn ang="0">
                    <a:pos x="43" y="574"/>
                  </a:cxn>
                  <a:cxn ang="0">
                    <a:pos x="121" y="574"/>
                  </a:cxn>
                  <a:cxn ang="0">
                    <a:pos x="650" y="496"/>
                  </a:cxn>
                  <a:cxn ang="0">
                    <a:pos x="573" y="574"/>
                  </a:cxn>
                  <a:cxn ang="0">
                    <a:pos x="650" y="574"/>
                  </a:cxn>
                  <a:cxn ang="0">
                    <a:pos x="650" y="496"/>
                  </a:cxn>
                </a:cxnLst>
                <a:rect l="0" t="0" r="r" b="b"/>
                <a:pathLst>
                  <a:path w="693" h="617">
                    <a:moveTo>
                      <a:pt x="184" y="89"/>
                    </a:moveTo>
                    <a:cubicBezTo>
                      <a:pt x="184" y="48"/>
                      <a:pt x="184" y="48"/>
                      <a:pt x="184" y="48"/>
                    </a:cubicBezTo>
                    <a:cubicBezTo>
                      <a:pt x="184" y="39"/>
                      <a:pt x="189" y="31"/>
                      <a:pt x="197" y="28"/>
                    </a:cubicBezTo>
                    <a:cubicBezTo>
                      <a:pt x="200" y="27"/>
                      <a:pt x="265" y="0"/>
                      <a:pt x="347" y="0"/>
                    </a:cubicBezTo>
                    <a:cubicBezTo>
                      <a:pt x="428" y="0"/>
                      <a:pt x="493" y="27"/>
                      <a:pt x="496" y="28"/>
                    </a:cubicBezTo>
                    <a:cubicBezTo>
                      <a:pt x="504" y="31"/>
                      <a:pt x="509" y="39"/>
                      <a:pt x="509" y="48"/>
                    </a:cubicBezTo>
                    <a:cubicBezTo>
                      <a:pt x="509" y="89"/>
                      <a:pt x="509" y="89"/>
                      <a:pt x="509" y="89"/>
                    </a:cubicBezTo>
                    <a:cubicBezTo>
                      <a:pt x="466" y="89"/>
                      <a:pt x="466" y="89"/>
                      <a:pt x="466" y="89"/>
                    </a:cubicBezTo>
                    <a:cubicBezTo>
                      <a:pt x="466" y="63"/>
                      <a:pt x="466" y="63"/>
                      <a:pt x="466" y="63"/>
                    </a:cubicBezTo>
                    <a:cubicBezTo>
                      <a:pt x="444" y="56"/>
                      <a:pt x="399" y="43"/>
                      <a:pt x="347" y="43"/>
                    </a:cubicBezTo>
                    <a:cubicBezTo>
                      <a:pt x="294" y="43"/>
                      <a:pt x="249" y="56"/>
                      <a:pt x="227" y="63"/>
                    </a:cubicBezTo>
                    <a:cubicBezTo>
                      <a:pt x="227" y="89"/>
                      <a:pt x="227" y="89"/>
                      <a:pt x="227" y="89"/>
                    </a:cubicBezTo>
                    <a:lnTo>
                      <a:pt x="184" y="89"/>
                    </a:lnTo>
                    <a:close/>
                    <a:moveTo>
                      <a:pt x="286" y="344"/>
                    </a:moveTo>
                    <a:cubicBezTo>
                      <a:pt x="286" y="315"/>
                      <a:pt x="286" y="315"/>
                      <a:pt x="286" y="315"/>
                    </a:cubicBezTo>
                    <a:cubicBezTo>
                      <a:pt x="408" y="315"/>
                      <a:pt x="408" y="315"/>
                      <a:pt x="408" y="315"/>
                    </a:cubicBezTo>
                    <a:cubicBezTo>
                      <a:pt x="408" y="344"/>
                      <a:pt x="408" y="344"/>
                      <a:pt x="408" y="344"/>
                    </a:cubicBezTo>
                    <a:cubicBezTo>
                      <a:pt x="550" y="337"/>
                      <a:pt x="663" y="305"/>
                      <a:pt x="693" y="295"/>
                    </a:cubicBezTo>
                    <a:cubicBezTo>
                      <a:pt x="693" y="154"/>
                      <a:pt x="693" y="154"/>
                      <a:pt x="693" y="154"/>
                    </a:cubicBezTo>
                    <a:cubicBezTo>
                      <a:pt x="693" y="130"/>
                      <a:pt x="674" y="111"/>
                      <a:pt x="650" y="111"/>
                    </a:cubicBezTo>
                    <a:cubicBezTo>
                      <a:pt x="43" y="111"/>
                      <a:pt x="43" y="111"/>
                      <a:pt x="43" y="111"/>
                    </a:cubicBezTo>
                    <a:cubicBezTo>
                      <a:pt x="20" y="111"/>
                      <a:pt x="0" y="130"/>
                      <a:pt x="0" y="154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0" y="305"/>
                      <a:pt x="144" y="337"/>
                      <a:pt x="286" y="344"/>
                    </a:cubicBezTo>
                    <a:close/>
                    <a:moveTo>
                      <a:pt x="377" y="381"/>
                    </a:moveTo>
                    <a:cubicBezTo>
                      <a:pt x="377" y="346"/>
                      <a:pt x="377" y="346"/>
                      <a:pt x="377" y="346"/>
                    </a:cubicBezTo>
                    <a:cubicBezTo>
                      <a:pt x="316" y="346"/>
                      <a:pt x="316" y="346"/>
                      <a:pt x="316" y="346"/>
                    </a:cubicBezTo>
                    <a:cubicBezTo>
                      <a:pt x="316" y="381"/>
                      <a:pt x="316" y="381"/>
                      <a:pt x="316" y="381"/>
                    </a:cubicBezTo>
                    <a:lnTo>
                      <a:pt x="377" y="381"/>
                    </a:lnTo>
                    <a:close/>
                    <a:moveTo>
                      <a:pt x="693" y="332"/>
                    </a:moveTo>
                    <a:cubicBezTo>
                      <a:pt x="693" y="574"/>
                      <a:pt x="693" y="574"/>
                      <a:pt x="693" y="574"/>
                    </a:cubicBezTo>
                    <a:cubicBezTo>
                      <a:pt x="693" y="598"/>
                      <a:pt x="674" y="617"/>
                      <a:pt x="650" y="617"/>
                    </a:cubicBezTo>
                    <a:cubicBezTo>
                      <a:pt x="43" y="617"/>
                      <a:pt x="43" y="617"/>
                      <a:pt x="43" y="617"/>
                    </a:cubicBezTo>
                    <a:cubicBezTo>
                      <a:pt x="20" y="617"/>
                      <a:pt x="0" y="598"/>
                      <a:pt x="0" y="574"/>
                    </a:cubicBezTo>
                    <a:cubicBezTo>
                      <a:pt x="0" y="332"/>
                      <a:pt x="0" y="332"/>
                      <a:pt x="0" y="332"/>
                    </a:cubicBezTo>
                    <a:cubicBezTo>
                      <a:pt x="42" y="344"/>
                      <a:pt x="151" y="372"/>
                      <a:pt x="286" y="379"/>
                    </a:cubicBezTo>
                    <a:cubicBezTo>
                      <a:pt x="286" y="411"/>
                      <a:pt x="286" y="411"/>
                      <a:pt x="286" y="411"/>
                    </a:cubicBezTo>
                    <a:cubicBezTo>
                      <a:pt x="408" y="411"/>
                      <a:pt x="408" y="411"/>
                      <a:pt x="408" y="411"/>
                    </a:cubicBezTo>
                    <a:cubicBezTo>
                      <a:pt x="408" y="379"/>
                      <a:pt x="408" y="379"/>
                      <a:pt x="408" y="379"/>
                    </a:cubicBezTo>
                    <a:cubicBezTo>
                      <a:pt x="543" y="372"/>
                      <a:pt x="651" y="344"/>
                      <a:pt x="693" y="332"/>
                    </a:cubicBezTo>
                    <a:close/>
                    <a:moveTo>
                      <a:pt x="121" y="574"/>
                    </a:moveTo>
                    <a:cubicBezTo>
                      <a:pt x="121" y="531"/>
                      <a:pt x="86" y="496"/>
                      <a:pt x="43" y="496"/>
                    </a:cubicBezTo>
                    <a:cubicBezTo>
                      <a:pt x="43" y="574"/>
                      <a:pt x="43" y="574"/>
                      <a:pt x="43" y="574"/>
                    </a:cubicBezTo>
                    <a:lnTo>
                      <a:pt x="121" y="574"/>
                    </a:lnTo>
                    <a:close/>
                    <a:moveTo>
                      <a:pt x="650" y="496"/>
                    </a:moveTo>
                    <a:cubicBezTo>
                      <a:pt x="607" y="496"/>
                      <a:pt x="573" y="531"/>
                      <a:pt x="573" y="574"/>
                    </a:cubicBezTo>
                    <a:cubicBezTo>
                      <a:pt x="650" y="574"/>
                      <a:pt x="650" y="574"/>
                      <a:pt x="650" y="574"/>
                    </a:cubicBezTo>
                    <a:lnTo>
                      <a:pt x="650" y="49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5159" tIns="32579" rIns="65159" bIns="3257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82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7056105" y="1981050"/>
              <a:ext cx="2180915" cy="1384303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indent="-228591"/>
              <a:r>
                <a:rPr lang="en-GB" sz="833" b="1" dirty="0">
                  <a:solidFill>
                    <a:srgbClr val="345C78"/>
                  </a:solidFill>
                </a:rPr>
                <a:t>CEO, CFO, CTO</a:t>
              </a:r>
            </a:p>
            <a:p>
              <a:pPr indent="-228591"/>
              <a:r>
                <a:rPr lang="en-GB" sz="833" b="1" dirty="0">
                  <a:solidFill>
                    <a:srgbClr val="345C78"/>
                  </a:solidFill>
                </a:rPr>
                <a:t>VP Marketing</a:t>
              </a:r>
            </a:p>
            <a:p>
              <a:pPr indent="-228591"/>
              <a:r>
                <a:rPr lang="en-GB" sz="833" b="1" dirty="0">
                  <a:solidFill>
                    <a:srgbClr val="345C78"/>
                  </a:solidFill>
                </a:rPr>
                <a:t>VP Business Development</a:t>
              </a:r>
            </a:p>
            <a:p>
              <a:pPr indent="-228591"/>
              <a:r>
                <a:rPr lang="en-GB" sz="833" b="1" dirty="0">
                  <a:solidFill>
                    <a:srgbClr val="345C78"/>
                  </a:solidFill>
                </a:rPr>
                <a:t>VP Sales</a:t>
              </a:r>
            </a:p>
            <a:p>
              <a:pPr indent="-228591"/>
              <a:r>
                <a:rPr lang="en-GB" sz="833" b="1" dirty="0">
                  <a:solidFill>
                    <a:srgbClr val="345C78"/>
                  </a:solidFill>
                </a:rPr>
                <a:t>VP R&amp;D</a:t>
              </a:r>
            </a:p>
            <a:p>
              <a:pPr indent="-228591"/>
              <a:r>
                <a:rPr lang="en-GB" sz="833" b="1" dirty="0">
                  <a:solidFill>
                    <a:srgbClr val="345C78"/>
                  </a:solidFill>
                </a:rPr>
                <a:t>VP Engineering</a:t>
              </a:r>
            </a:p>
            <a:p>
              <a:pPr indent="-228591"/>
              <a:r>
                <a:rPr lang="en-GB" sz="833" b="1" dirty="0">
                  <a:solidFill>
                    <a:srgbClr val="345C78"/>
                  </a:solidFill>
                </a:rPr>
                <a:t>Legal director</a:t>
              </a:r>
            </a:p>
            <a:p>
              <a:pPr indent="-228591"/>
              <a:r>
                <a:rPr lang="en-GB" sz="833" b="1" dirty="0">
                  <a:solidFill>
                    <a:srgbClr val="345C78"/>
                  </a:solidFill>
                </a:rPr>
                <a:t>Supply Chain Director</a:t>
              </a:r>
            </a:p>
            <a:p>
              <a:pPr indent="-228591"/>
              <a:r>
                <a:rPr lang="en-GB" sz="833" b="1" dirty="0">
                  <a:solidFill>
                    <a:srgbClr val="345C78"/>
                  </a:solidFill>
                </a:rPr>
                <a:t>IT and finance teams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076050" y="3657170"/>
              <a:ext cx="1528268" cy="76905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indent="-228591"/>
              <a:r>
                <a:rPr lang="en-GB" sz="833" b="1" dirty="0">
                  <a:solidFill>
                    <a:schemeClr val="accent2"/>
                  </a:solidFill>
                </a:rPr>
                <a:t>Patent lawyers</a:t>
              </a:r>
            </a:p>
            <a:p>
              <a:pPr indent="-228591"/>
              <a:r>
                <a:rPr lang="en-GB" sz="833" b="1" dirty="0">
                  <a:solidFill>
                    <a:schemeClr val="accent2"/>
                  </a:solidFill>
                </a:rPr>
                <a:t>Trademark ownership</a:t>
              </a:r>
            </a:p>
            <a:p>
              <a:pPr indent="-228591"/>
              <a:r>
                <a:rPr lang="en-GB" sz="833" b="1" dirty="0">
                  <a:solidFill>
                    <a:schemeClr val="accent2"/>
                  </a:solidFill>
                </a:rPr>
                <a:t>Patent ownership</a:t>
              </a:r>
            </a:p>
            <a:p>
              <a:pPr indent="-228591"/>
              <a:r>
                <a:rPr lang="en-GB" sz="833" b="1" dirty="0">
                  <a:solidFill>
                    <a:schemeClr val="accent2"/>
                  </a:solidFill>
                </a:rPr>
                <a:t>R&amp;D funding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65492" y="4721867"/>
              <a:ext cx="2101420" cy="615245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indent="-228591" algn="ctr"/>
              <a:r>
                <a:rPr lang="en-GB" sz="833" b="1" dirty="0">
                  <a:solidFill>
                    <a:srgbClr val="985DD2"/>
                  </a:solidFill>
                </a:rPr>
                <a:t>R&amp;D Director</a:t>
              </a:r>
            </a:p>
            <a:p>
              <a:pPr indent="-228591" algn="ctr"/>
              <a:r>
                <a:rPr lang="en-GB" sz="833" b="1" dirty="0">
                  <a:solidFill>
                    <a:srgbClr val="985DD2"/>
                  </a:solidFill>
                </a:rPr>
                <a:t>Scientists</a:t>
              </a:r>
            </a:p>
            <a:p>
              <a:pPr indent="-228591" algn="ctr"/>
              <a:r>
                <a:rPr lang="en-GB" sz="833" b="1" dirty="0">
                  <a:solidFill>
                    <a:srgbClr val="985DD2"/>
                  </a:solidFill>
                </a:rPr>
                <a:t>Engineers</a:t>
              </a:r>
            </a:p>
            <a:p>
              <a:pPr indent="-228591" algn="ctr"/>
              <a:r>
                <a:rPr lang="en-GB" sz="833" b="1" dirty="0">
                  <a:solidFill>
                    <a:srgbClr val="985DD2"/>
                  </a:solidFill>
                </a:rPr>
                <a:t>Application specialists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95844" y="5416529"/>
              <a:ext cx="2101420" cy="107668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indent="-228591" algn="r"/>
              <a:r>
                <a:rPr lang="en-GB" sz="833" b="1" dirty="0">
                  <a:solidFill>
                    <a:schemeClr val="tx1"/>
                  </a:solidFill>
                </a:rPr>
                <a:t>Production plant</a:t>
              </a:r>
            </a:p>
            <a:p>
              <a:pPr indent="-228591" algn="r"/>
              <a:r>
                <a:rPr lang="en-GB" sz="833" b="1" dirty="0">
                  <a:solidFill>
                    <a:schemeClr val="tx1"/>
                  </a:solidFill>
                </a:rPr>
                <a:t>Plant management</a:t>
              </a:r>
            </a:p>
            <a:p>
              <a:pPr indent="-228591" algn="r"/>
              <a:r>
                <a:rPr lang="en-GB" sz="833" b="1" dirty="0">
                  <a:solidFill>
                    <a:schemeClr val="tx1"/>
                  </a:solidFill>
                </a:rPr>
                <a:t>Sales force</a:t>
              </a:r>
            </a:p>
            <a:p>
              <a:pPr indent="-228591" algn="r"/>
              <a:r>
                <a:rPr lang="en-GB" sz="833" b="1" dirty="0">
                  <a:solidFill>
                    <a:schemeClr val="tx1"/>
                  </a:solidFill>
                </a:rPr>
                <a:t>Sales director</a:t>
              </a:r>
            </a:p>
            <a:p>
              <a:pPr indent="-228591" algn="r"/>
              <a:r>
                <a:rPr lang="en-GB" sz="833" b="1" dirty="0">
                  <a:solidFill>
                    <a:schemeClr val="tx1"/>
                  </a:solidFill>
                </a:rPr>
                <a:t>Marketing director</a:t>
              </a:r>
            </a:p>
            <a:p>
              <a:pPr indent="-228591" algn="r"/>
              <a:r>
                <a:rPr lang="en-GB" sz="833" b="1" dirty="0">
                  <a:solidFill>
                    <a:schemeClr val="tx1"/>
                  </a:solidFill>
                </a:rPr>
                <a:t>Logistics manager</a:t>
              </a:r>
            </a:p>
            <a:p>
              <a:pPr indent="-228591" algn="r"/>
              <a:r>
                <a:rPr lang="en-GB" sz="833" b="1" dirty="0">
                  <a:solidFill>
                    <a:schemeClr val="accent4"/>
                  </a:solidFill>
                </a:rPr>
                <a:t>…</a:t>
              </a:r>
              <a:endParaRPr lang="en-GB" sz="1000" b="1" dirty="0">
                <a:solidFill>
                  <a:srgbClr val="BB2740"/>
                </a:solidFill>
              </a:endParaRPr>
            </a:p>
          </p:txBody>
        </p:sp>
        <p:sp>
          <p:nvSpPr>
            <p:cNvPr id="29" name="Freeform 1192"/>
            <p:cNvSpPr>
              <a:spLocks noEditPoints="1"/>
            </p:cNvSpPr>
            <p:nvPr/>
          </p:nvSpPr>
          <p:spPr bwMode="auto">
            <a:xfrm>
              <a:off x="4285149" y="5814317"/>
              <a:ext cx="291677" cy="299908"/>
            </a:xfrm>
            <a:custGeom>
              <a:avLst/>
              <a:gdLst/>
              <a:ahLst/>
              <a:cxnLst>
                <a:cxn ang="0">
                  <a:pos x="269" y="315"/>
                </a:cxn>
                <a:cxn ang="0">
                  <a:pos x="409" y="115"/>
                </a:cxn>
                <a:cxn ang="0">
                  <a:pos x="563" y="22"/>
                </a:cxn>
                <a:cxn ang="0">
                  <a:pos x="450" y="135"/>
                </a:cxn>
                <a:cxn ang="0">
                  <a:pos x="428" y="157"/>
                </a:cxn>
                <a:cxn ang="0">
                  <a:pos x="291" y="294"/>
                </a:cxn>
                <a:cxn ang="0">
                  <a:pos x="248" y="0"/>
                </a:cxn>
                <a:cxn ang="0">
                  <a:pos x="109" y="182"/>
                </a:cxn>
                <a:cxn ang="0">
                  <a:pos x="248" y="44"/>
                </a:cxn>
                <a:cxn ang="0">
                  <a:pos x="542" y="72"/>
                </a:cxn>
                <a:cxn ang="0">
                  <a:pos x="405" y="208"/>
                </a:cxn>
                <a:cxn ang="0">
                  <a:pos x="342" y="272"/>
                </a:cxn>
                <a:cxn ang="0">
                  <a:pos x="342" y="315"/>
                </a:cxn>
                <a:cxn ang="0">
                  <a:pos x="563" y="94"/>
                </a:cxn>
                <a:cxn ang="0">
                  <a:pos x="343" y="22"/>
                </a:cxn>
                <a:cxn ang="0">
                  <a:pos x="300" y="22"/>
                </a:cxn>
                <a:cxn ang="0">
                  <a:pos x="230" y="91"/>
                </a:cxn>
                <a:cxn ang="0">
                  <a:pos x="209" y="113"/>
                </a:cxn>
                <a:cxn ang="0">
                  <a:pos x="230" y="134"/>
                </a:cxn>
                <a:cxn ang="0">
                  <a:pos x="343" y="22"/>
                </a:cxn>
                <a:cxn ang="0">
                  <a:pos x="715" y="414"/>
                </a:cxn>
                <a:cxn ang="0">
                  <a:pos x="526" y="414"/>
                </a:cxn>
                <a:cxn ang="0">
                  <a:pos x="320" y="563"/>
                </a:cxn>
                <a:cxn ang="0">
                  <a:pos x="279" y="550"/>
                </a:cxn>
                <a:cxn ang="0">
                  <a:pos x="304" y="373"/>
                </a:cxn>
                <a:cxn ang="0">
                  <a:pos x="256" y="353"/>
                </a:cxn>
                <a:cxn ang="0">
                  <a:pos x="219" y="563"/>
                </a:cxn>
                <a:cxn ang="0">
                  <a:pos x="144" y="240"/>
                </a:cxn>
                <a:cxn ang="0">
                  <a:pos x="95" y="220"/>
                </a:cxn>
                <a:cxn ang="0">
                  <a:pos x="39" y="563"/>
                </a:cxn>
                <a:cxn ang="0">
                  <a:pos x="0" y="584"/>
                </a:cxn>
                <a:cxn ang="0">
                  <a:pos x="22" y="762"/>
                </a:cxn>
                <a:cxn ang="0">
                  <a:pos x="715" y="740"/>
                </a:cxn>
                <a:cxn ang="0">
                  <a:pos x="715" y="584"/>
                </a:cxn>
                <a:cxn ang="0">
                  <a:pos x="47" y="684"/>
                </a:cxn>
                <a:cxn ang="0">
                  <a:pos x="165" y="625"/>
                </a:cxn>
                <a:cxn ang="0">
                  <a:pos x="333" y="684"/>
                </a:cxn>
                <a:cxn ang="0">
                  <a:pos x="215" y="625"/>
                </a:cxn>
                <a:cxn ang="0">
                  <a:pos x="333" y="684"/>
                </a:cxn>
                <a:cxn ang="0">
                  <a:pos x="383" y="684"/>
                </a:cxn>
                <a:cxn ang="0">
                  <a:pos x="501" y="625"/>
                </a:cxn>
                <a:cxn ang="0">
                  <a:pos x="669" y="684"/>
                </a:cxn>
                <a:cxn ang="0">
                  <a:pos x="551" y="625"/>
                </a:cxn>
                <a:cxn ang="0">
                  <a:pos x="669" y="684"/>
                </a:cxn>
              </a:cxnLst>
              <a:rect l="0" t="0" r="r" b="b"/>
              <a:pathLst>
                <a:path w="715" h="762">
                  <a:moveTo>
                    <a:pt x="291" y="294"/>
                  </a:moveTo>
                  <a:cubicBezTo>
                    <a:pt x="291" y="305"/>
                    <a:pt x="281" y="315"/>
                    <a:pt x="269" y="315"/>
                  </a:cubicBezTo>
                  <a:cubicBezTo>
                    <a:pt x="257" y="315"/>
                    <a:pt x="248" y="305"/>
                    <a:pt x="248" y="294"/>
                  </a:cubicBezTo>
                  <a:cubicBezTo>
                    <a:pt x="248" y="201"/>
                    <a:pt x="318" y="124"/>
                    <a:pt x="409" y="115"/>
                  </a:cubicBezTo>
                  <a:cubicBezTo>
                    <a:pt x="419" y="50"/>
                    <a:pt x="474" y="0"/>
                    <a:pt x="542" y="0"/>
                  </a:cubicBezTo>
                  <a:cubicBezTo>
                    <a:pt x="554" y="0"/>
                    <a:pt x="563" y="10"/>
                    <a:pt x="563" y="22"/>
                  </a:cubicBezTo>
                  <a:cubicBezTo>
                    <a:pt x="563" y="34"/>
                    <a:pt x="554" y="44"/>
                    <a:pt x="542" y="44"/>
                  </a:cubicBezTo>
                  <a:cubicBezTo>
                    <a:pt x="491" y="44"/>
                    <a:pt x="450" y="85"/>
                    <a:pt x="450" y="135"/>
                  </a:cubicBezTo>
                  <a:cubicBezTo>
                    <a:pt x="450" y="147"/>
                    <a:pt x="440" y="157"/>
                    <a:pt x="429" y="157"/>
                  </a:cubicBezTo>
                  <a:cubicBezTo>
                    <a:pt x="428" y="157"/>
                    <a:pt x="428" y="157"/>
                    <a:pt x="428" y="157"/>
                  </a:cubicBezTo>
                  <a:cubicBezTo>
                    <a:pt x="428" y="157"/>
                    <a:pt x="428" y="157"/>
                    <a:pt x="428" y="157"/>
                  </a:cubicBezTo>
                  <a:cubicBezTo>
                    <a:pt x="352" y="157"/>
                    <a:pt x="291" y="218"/>
                    <a:pt x="291" y="294"/>
                  </a:cubicBezTo>
                  <a:close/>
                  <a:moveTo>
                    <a:pt x="269" y="22"/>
                  </a:moveTo>
                  <a:cubicBezTo>
                    <a:pt x="269" y="10"/>
                    <a:pt x="260" y="0"/>
                    <a:pt x="248" y="0"/>
                  </a:cubicBezTo>
                  <a:cubicBezTo>
                    <a:pt x="159" y="0"/>
                    <a:pt x="87" y="72"/>
                    <a:pt x="87" y="161"/>
                  </a:cubicBezTo>
                  <a:cubicBezTo>
                    <a:pt x="87" y="173"/>
                    <a:pt x="97" y="182"/>
                    <a:pt x="109" y="182"/>
                  </a:cubicBezTo>
                  <a:cubicBezTo>
                    <a:pt x="121" y="182"/>
                    <a:pt x="131" y="173"/>
                    <a:pt x="131" y="161"/>
                  </a:cubicBezTo>
                  <a:cubicBezTo>
                    <a:pt x="131" y="96"/>
                    <a:pt x="183" y="44"/>
                    <a:pt x="248" y="44"/>
                  </a:cubicBezTo>
                  <a:cubicBezTo>
                    <a:pt x="260" y="44"/>
                    <a:pt x="269" y="34"/>
                    <a:pt x="269" y="22"/>
                  </a:cubicBezTo>
                  <a:close/>
                  <a:moveTo>
                    <a:pt x="542" y="72"/>
                  </a:moveTo>
                  <a:cubicBezTo>
                    <a:pt x="530" y="72"/>
                    <a:pt x="520" y="82"/>
                    <a:pt x="520" y="94"/>
                  </a:cubicBezTo>
                  <a:cubicBezTo>
                    <a:pt x="520" y="157"/>
                    <a:pt x="469" y="208"/>
                    <a:pt x="405" y="208"/>
                  </a:cubicBezTo>
                  <a:cubicBezTo>
                    <a:pt x="393" y="208"/>
                    <a:pt x="384" y="218"/>
                    <a:pt x="384" y="230"/>
                  </a:cubicBezTo>
                  <a:cubicBezTo>
                    <a:pt x="384" y="253"/>
                    <a:pt x="365" y="272"/>
                    <a:pt x="342" y="272"/>
                  </a:cubicBezTo>
                  <a:cubicBezTo>
                    <a:pt x="330" y="272"/>
                    <a:pt x="320" y="282"/>
                    <a:pt x="320" y="294"/>
                  </a:cubicBezTo>
                  <a:cubicBezTo>
                    <a:pt x="320" y="305"/>
                    <a:pt x="330" y="315"/>
                    <a:pt x="342" y="315"/>
                  </a:cubicBezTo>
                  <a:cubicBezTo>
                    <a:pt x="382" y="315"/>
                    <a:pt x="415" y="288"/>
                    <a:pt x="424" y="251"/>
                  </a:cubicBezTo>
                  <a:cubicBezTo>
                    <a:pt x="503" y="241"/>
                    <a:pt x="563" y="174"/>
                    <a:pt x="563" y="94"/>
                  </a:cubicBezTo>
                  <a:cubicBezTo>
                    <a:pt x="563" y="82"/>
                    <a:pt x="554" y="72"/>
                    <a:pt x="542" y="72"/>
                  </a:cubicBezTo>
                  <a:close/>
                  <a:moveTo>
                    <a:pt x="343" y="22"/>
                  </a:moveTo>
                  <a:cubicBezTo>
                    <a:pt x="343" y="10"/>
                    <a:pt x="333" y="0"/>
                    <a:pt x="321" y="0"/>
                  </a:cubicBezTo>
                  <a:cubicBezTo>
                    <a:pt x="309" y="0"/>
                    <a:pt x="300" y="10"/>
                    <a:pt x="300" y="22"/>
                  </a:cubicBezTo>
                  <a:cubicBezTo>
                    <a:pt x="300" y="40"/>
                    <a:pt x="292" y="58"/>
                    <a:pt x="279" y="71"/>
                  </a:cubicBezTo>
                  <a:cubicBezTo>
                    <a:pt x="266" y="84"/>
                    <a:pt x="249" y="91"/>
                    <a:pt x="230" y="91"/>
                  </a:cubicBezTo>
                  <a:cubicBezTo>
                    <a:pt x="230" y="91"/>
                    <a:pt x="230" y="91"/>
                    <a:pt x="230" y="91"/>
                  </a:cubicBezTo>
                  <a:cubicBezTo>
                    <a:pt x="218" y="91"/>
                    <a:pt x="209" y="101"/>
                    <a:pt x="209" y="113"/>
                  </a:cubicBezTo>
                  <a:cubicBezTo>
                    <a:pt x="209" y="125"/>
                    <a:pt x="218" y="134"/>
                    <a:pt x="230" y="134"/>
                  </a:cubicBezTo>
                  <a:cubicBezTo>
                    <a:pt x="230" y="134"/>
                    <a:pt x="230" y="134"/>
                    <a:pt x="230" y="134"/>
                  </a:cubicBezTo>
                  <a:cubicBezTo>
                    <a:pt x="260" y="134"/>
                    <a:pt x="289" y="123"/>
                    <a:pt x="310" y="101"/>
                  </a:cubicBezTo>
                  <a:cubicBezTo>
                    <a:pt x="331" y="80"/>
                    <a:pt x="343" y="52"/>
                    <a:pt x="343" y="22"/>
                  </a:cubicBezTo>
                  <a:close/>
                  <a:moveTo>
                    <a:pt x="715" y="584"/>
                  </a:moveTo>
                  <a:cubicBezTo>
                    <a:pt x="715" y="414"/>
                    <a:pt x="715" y="414"/>
                    <a:pt x="715" y="414"/>
                  </a:cubicBezTo>
                  <a:cubicBezTo>
                    <a:pt x="526" y="559"/>
                    <a:pt x="526" y="559"/>
                    <a:pt x="526" y="559"/>
                  </a:cubicBezTo>
                  <a:cubicBezTo>
                    <a:pt x="526" y="414"/>
                    <a:pt x="526" y="414"/>
                    <a:pt x="526" y="414"/>
                  </a:cubicBezTo>
                  <a:cubicBezTo>
                    <a:pt x="333" y="563"/>
                    <a:pt x="333" y="563"/>
                    <a:pt x="333" y="563"/>
                  </a:cubicBezTo>
                  <a:cubicBezTo>
                    <a:pt x="320" y="563"/>
                    <a:pt x="320" y="563"/>
                    <a:pt x="320" y="563"/>
                  </a:cubicBezTo>
                  <a:cubicBezTo>
                    <a:pt x="262" y="563"/>
                    <a:pt x="262" y="563"/>
                    <a:pt x="262" y="563"/>
                  </a:cubicBezTo>
                  <a:cubicBezTo>
                    <a:pt x="279" y="550"/>
                    <a:pt x="279" y="550"/>
                    <a:pt x="279" y="550"/>
                  </a:cubicBezTo>
                  <a:cubicBezTo>
                    <a:pt x="316" y="521"/>
                    <a:pt x="316" y="521"/>
                    <a:pt x="316" y="521"/>
                  </a:cubicBezTo>
                  <a:cubicBezTo>
                    <a:pt x="304" y="373"/>
                    <a:pt x="304" y="373"/>
                    <a:pt x="304" y="373"/>
                  </a:cubicBezTo>
                  <a:cubicBezTo>
                    <a:pt x="303" y="362"/>
                    <a:pt x="294" y="353"/>
                    <a:pt x="283" y="353"/>
                  </a:cubicBezTo>
                  <a:cubicBezTo>
                    <a:pt x="256" y="353"/>
                    <a:pt x="256" y="353"/>
                    <a:pt x="256" y="353"/>
                  </a:cubicBezTo>
                  <a:cubicBezTo>
                    <a:pt x="245" y="353"/>
                    <a:pt x="235" y="362"/>
                    <a:pt x="234" y="373"/>
                  </a:cubicBezTo>
                  <a:cubicBezTo>
                    <a:pt x="219" y="563"/>
                    <a:pt x="219" y="563"/>
                    <a:pt x="219" y="563"/>
                  </a:cubicBezTo>
                  <a:cubicBezTo>
                    <a:pt x="179" y="563"/>
                    <a:pt x="179" y="563"/>
                    <a:pt x="179" y="563"/>
                  </a:cubicBezTo>
                  <a:cubicBezTo>
                    <a:pt x="144" y="240"/>
                    <a:pt x="144" y="240"/>
                    <a:pt x="144" y="240"/>
                  </a:cubicBezTo>
                  <a:cubicBezTo>
                    <a:pt x="143" y="229"/>
                    <a:pt x="133" y="220"/>
                    <a:pt x="122" y="220"/>
                  </a:cubicBezTo>
                  <a:cubicBezTo>
                    <a:pt x="95" y="220"/>
                    <a:pt x="95" y="220"/>
                    <a:pt x="95" y="220"/>
                  </a:cubicBezTo>
                  <a:cubicBezTo>
                    <a:pt x="84" y="220"/>
                    <a:pt x="75" y="229"/>
                    <a:pt x="74" y="240"/>
                  </a:cubicBezTo>
                  <a:cubicBezTo>
                    <a:pt x="39" y="563"/>
                    <a:pt x="39" y="563"/>
                    <a:pt x="39" y="563"/>
                  </a:cubicBezTo>
                  <a:cubicBezTo>
                    <a:pt x="22" y="563"/>
                    <a:pt x="22" y="563"/>
                    <a:pt x="22" y="563"/>
                  </a:cubicBezTo>
                  <a:cubicBezTo>
                    <a:pt x="10" y="563"/>
                    <a:pt x="0" y="572"/>
                    <a:pt x="0" y="584"/>
                  </a:cubicBezTo>
                  <a:cubicBezTo>
                    <a:pt x="0" y="740"/>
                    <a:pt x="0" y="740"/>
                    <a:pt x="0" y="740"/>
                  </a:cubicBezTo>
                  <a:cubicBezTo>
                    <a:pt x="0" y="752"/>
                    <a:pt x="10" y="762"/>
                    <a:pt x="22" y="762"/>
                  </a:cubicBezTo>
                  <a:cubicBezTo>
                    <a:pt x="694" y="762"/>
                    <a:pt x="694" y="762"/>
                    <a:pt x="694" y="762"/>
                  </a:cubicBezTo>
                  <a:cubicBezTo>
                    <a:pt x="706" y="762"/>
                    <a:pt x="715" y="752"/>
                    <a:pt x="715" y="740"/>
                  </a:cubicBezTo>
                  <a:cubicBezTo>
                    <a:pt x="715" y="584"/>
                    <a:pt x="715" y="584"/>
                    <a:pt x="715" y="584"/>
                  </a:cubicBezTo>
                  <a:cubicBezTo>
                    <a:pt x="715" y="584"/>
                    <a:pt x="715" y="584"/>
                    <a:pt x="715" y="584"/>
                  </a:cubicBezTo>
                  <a:close/>
                  <a:moveTo>
                    <a:pt x="165" y="684"/>
                  </a:moveTo>
                  <a:cubicBezTo>
                    <a:pt x="47" y="684"/>
                    <a:pt x="47" y="684"/>
                    <a:pt x="47" y="684"/>
                  </a:cubicBezTo>
                  <a:cubicBezTo>
                    <a:pt x="47" y="625"/>
                    <a:pt x="47" y="625"/>
                    <a:pt x="47" y="625"/>
                  </a:cubicBezTo>
                  <a:cubicBezTo>
                    <a:pt x="165" y="625"/>
                    <a:pt x="165" y="625"/>
                    <a:pt x="165" y="625"/>
                  </a:cubicBezTo>
                  <a:lnTo>
                    <a:pt x="165" y="684"/>
                  </a:lnTo>
                  <a:close/>
                  <a:moveTo>
                    <a:pt x="333" y="684"/>
                  </a:moveTo>
                  <a:cubicBezTo>
                    <a:pt x="215" y="684"/>
                    <a:pt x="215" y="684"/>
                    <a:pt x="215" y="684"/>
                  </a:cubicBezTo>
                  <a:cubicBezTo>
                    <a:pt x="215" y="625"/>
                    <a:pt x="215" y="625"/>
                    <a:pt x="215" y="625"/>
                  </a:cubicBezTo>
                  <a:cubicBezTo>
                    <a:pt x="333" y="625"/>
                    <a:pt x="333" y="625"/>
                    <a:pt x="333" y="625"/>
                  </a:cubicBezTo>
                  <a:lnTo>
                    <a:pt x="333" y="684"/>
                  </a:lnTo>
                  <a:close/>
                  <a:moveTo>
                    <a:pt x="501" y="684"/>
                  </a:moveTo>
                  <a:cubicBezTo>
                    <a:pt x="383" y="684"/>
                    <a:pt x="383" y="684"/>
                    <a:pt x="383" y="684"/>
                  </a:cubicBezTo>
                  <a:cubicBezTo>
                    <a:pt x="383" y="625"/>
                    <a:pt x="383" y="625"/>
                    <a:pt x="383" y="625"/>
                  </a:cubicBezTo>
                  <a:cubicBezTo>
                    <a:pt x="501" y="625"/>
                    <a:pt x="501" y="625"/>
                    <a:pt x="501" y="625"/>
                  </a:cubicBezTo>
                  <a:lnTo>
                    <a:pt x="501" y="684"/>
                  </a:lnTo>
                  <a:close/>
                  <a:moveTo>
                    <a:pt x="669" y="684"/>
                  </a:moveTo>
                  <a:cubicBezTo>
                    <a:pt x="551" y="684"/>
                    <a:pt x="551" y="684"/>
                    <a:pt x="551" y="684"/>
                  </a:cubicBezTo>
                  <a:cubicBezTo>
                    <a:pt x="551" y="625"/>
                    <a:pt x="551" y="625"/>
                    <a:pt x="551" y="625"/>
                  </a:cubicBezTo>
                  <a:cubicBezTo>
                    <a:pt x="669" y="625"/>
                    <a:pt x="669" y="625"/>
                    <a:pt x="669" y="625"/>
                  </a:cubicBezTo>
                  <a:lnTo>
                    <a:pt x="669" y="68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5159" tIns="32579" rIns="65159" bIns="32579" numCol="1" anchor="t" anchorCtr="0" compatLnSpc="1">
              <a:prstTxWarp prst="textNoShape">
                <a:avLst/>
              </a:prstTxWarp>
            </a:bodyPr>
            <a:lstStyle/>
            <a:p>
              <a:endParaRPr lang="en-US" sz="1282"/>
            </a:p>
          </p:txBody>
        </p:sp>
        <p:sp>
          <p:nvSpPr>
            <p:cNvPr id="30" name="Vrije vorm 43"/>
            <p:cNvSpPr/>
            <p:nvPr/>
          </p:nvSpPr>
          <p:spPr>
            <a:xfrm>
              <a:off x="1007813" y="2353901"/>
              <a:ext cx="2880320" cy="1222217"/>
            </a:xfrm>
            <a:custGeom>
              <a:avLst/>
              <a:gdLst>
                <a:gd name="connsiteX0" fmla="*/ 2525917 w 2525917"/>
                <a:gd name="connsiteY0" fmla="*/ 0 h 1222217"/>
                <a:gd name="connsiteX1" fmla="*/ 0 w 2525917"/>
                <a:gd name="connsiteY1" fmla="*/ 0 h 1222217"/>
                <a:gd name="connsiteX2" fmla="*/ 0 w 2525917"/>
                <a:gd name="connsiteY2" fmla="*/ 1222217 h 1222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25917" h="1222217">
                  <a:moveTo>
                    <a:pt x="2525917" y="0"/>
                  </a:moveTo>
                  <a:lnTo>
                    <a:pt x="0" y="0"/>
                  </a:lnTo>
                  <a:lnTo>
                    <a:pt x="0" y="1222217"/>
                  </a:lnTo>
                </a:path>
              </a:pathLst>
            </a:custGeom>
            <a:noFill/>
            <a:ln w="12700"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500">
                <a:cs typeface="Arial" panose="020B0604020202020204" pitchFamily="34" charset="0"/>
              </a:endParaRPr>
            </a:p>
          </p:txBody>
        </p:sp>
        <p:sp>
          <p:nvSpPr>
            <p:cNvPr id="31" name="Vrije vorm 44"/>
            <p:cNvSpPr/>
            <p:nvPr/>
          </p:nvSpPr>
          <p:spPr>
            <a:xfrm>
              <a:off x="1330858" y="2688879"/>
              <a:ext cx="2544023" cy="878186"/>
            </a:xfrm>
            <a:custGeom>
              <a:avLst/>
              <a:gdLst>
                <a:gd name="connsiteX0" fmla="*/ 0 w 2544023"/>
                <a:gd name="connsiteY0" fmla="*/ 878186 h 878186"/>
                <a:gd name="connsiteX1" fmla="*/ 0 w 2544023"/>
                <a:gd name="connsiteY1" fmla="*/ 0 h 878186"/>
                <a:gd name="connsiteX2" fmla="*/ 2544023 w 2544023"/>
                <a:gd name="connsiteY2" fmla="*/ 0 h 87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4023" h="878186">
                  <a:moveTo>
                    <a:pt x="0" y="878186"/>
                  </a:moveTo>
                  <a:lnTo>
                    <a:pt x="0" y="0"/>
                  </a:lnTo>
                  <a:lnTo>
                    <a:pt x="2544023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500">
                <a:cs typeface="Arial" panose="020B0604020202020204" pitchFamily="34" charset="0"/>
              </a:endParaRPr>
            </a:p>
          </p:txBody>
        </p:sp>
        <p:cxnSp>
          <p:nvCxnSpPr>
            <p:cNvPr id="32" name="Rechte verbindingslijn met pijl 46"/>
            <p:cNvCxnSpPr/>
            <p:nvPr/>
          </p:nvCxnSpPr>
          <p:spPr>
            <a:xfrm>
              <a:off x="2177139" y="3890190"/>
              <a:ext cx="1697742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chte verbindingslijn met pijl 47"/>
            <p:cNvCxnSpPr/>
            <p:nvPr/>
          </p:nvCxnSpPr>
          <p:spPr>
            <a:xfrm flipH="1">
              <a:off x="2190390" y="4086125"/>
              <a:ext cx="1697742" cy="0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met pijl 48"/>
            <p:cNvCxnSpPr/>
            <p:nvPr/>
          </p:nvCxnSpPr>
          <p:spPr>
            <a:xfrm>
              <a:off x="5740107" y="5792554"/>
              <a:ext cx="2391922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hteraccolade 49"/>
            <p:cNvSpPr/>
            <p:nvPr/>
          </p:nvSpPr>
          <p:spPr>
            <a:xfrm>
              <a:off x="6264396" y="1981050"/>
              <a:ext cx="144016" cy="1096963"/>
            </a:xfrm>
            <a:prstGeom prst="rightBrace">
              <a:avLst>
                <a:gd name="adj1" fmla="val 67858"/>
                <a:gd name="adj2" fmla="val 50000"/>
              </a:avLst>
            </a:prstGeom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 sz="1500">
                <a:cs typeface="Arial" panose="020B0604020202020204" pitchFamily="34" charset="0"/>
              </a:endParaRPr>
            </a:p>
          </p:txBody>
        </p:sp>
        <p:sp>
          <p:nvSpPr>
            <p:cNvPr id="36" name="Rechteraccolade 50"/>
            <p:cNvSpPr/>
            <p:nvPr/>
          </p:nvSpPr>
          <p:spPr>
            <a:xfrm>
              <a:off x="6264396" y="3493218"/>
              <a:ext cx="144016" cy="1096963"/>
            </a:xfrm>
            <a:prstGeom prst="rightBrace">
              <a:avLst>
                <a:gd name="adj1" fmla="val 67858"/>
                <a:gd name="adj2" fmla="val 50000"/>
              </a:avLst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 sz="1500">
                <a:cs typeface="Arial" panose="020B0604020202020204" pitchFamily="34" charset="0"/>
              </a:endParaRPr>
            </a:p>
          </p:txBody>
        </p:sp>
        <p:sp>
          <p:nvSpPr>
            <p:cNvPr id="37" name="Rechteraccolade 52"/>
            <p:cNvSpPr/>
            <p:nvPr/>
          </p:nvSpPr>
          <p:spPr>
            <a:xfrm flipH="1">
              <a:off x="3588186" y="5257096"/>
              <a:ext cx="144016" cy="1096963"/>
            </a:xfrm>
            <a:prstGeom prst="rightBrace">
              <a:avLst>
                <a:gd name="adj1" fmla="val 67858"/>
                <a:gd name="adj2" fmla="val 50000"/>
              </a:avLst>
            </a:prstGeom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 sz="1500">
                <a:cs typeface="Arial" panose="020B0604020202020204" pitchFamily="34" charset="0"/>
              </a:endParaRPr>
            </a:p>
          </p:txBody>
        </p:sp>
        <p:cxnSp>
          <p:nvCxnSpPr>
            <p:cNvPr id="38" name="Rechte verbindingslijn met pijl 59"/>
            <p:cNvCxnSpPr/>
            <p:nvPr/>
          </p:nvCxnSpPr>
          <p:spPr>
            <a:xfrm flipH="1">
              <a:off x="4680220" y="4536279"/>
              <a:ext cx="9532" cy="76769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met pijl 60"/>
            <p:cNvCxnSpPr/>
            <p:nvPr/>
          </p:nvCxnSpPr>
          <p:spPr>
            <a:xfrm flipV="1">
              <a:off x="4832620" y="4549848"/>
              <a:ext cx="0" cy="763607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hteraccolade 63"/>
            <p:cNvSpPr/>
            <p:nvPr/>
          </p:nvSpPr>
          <p:spPr>
            <a:xfrm rot="16200000" flipH="1">
              <a:off x="1246228" y="3733118"/>
              <a:ext cx="144018" cy="1717809"/>
            </a:xfrm>
            <a:prstGeom prst="rightBrace">
              <a:avLst>
                <a:gd name="adj1" fmla="val 67858"/>
                <a:gd name="adj2" fmla="val 50000"/>
              </a:avLst>
            </a:prstGeom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 sz="1500">
                <a:cs typeface="Arial" panose="020B0604020202020204" pitchFamily="34" charset="0"/>
              </a:endParaRPr>
            </a:p>
          </p:txBody>
        </p:sp>
      </p:grpSp>
      <p:sp>
        <p:nvSpPr>
          <p:cNvPr id="3" name="Right Arrow 2"/>
          <p:cNvSpPr/>
          <p:nvPr/>
        </p:nvSpPr>
        <p:spPr>
          <a:xfrm>
            <a:off x="121187" y="3325379"/>
            <a:ext cx="862057" cy="576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/>
              <a:t>Substance</a:t>
            </a:r>
            <a:r>
              <a:rPr lang="de-DE" sz="800" dirty="0"/>
              <a:t>?</a:t>
            </a:r>
            <a:endParaRPr lang="de-AT" sz="800" dirty="0"/>
          </a:p>
        </p:txBody>
      </p:sp>
      <p:sp>
        <p:nvSpPr>
          <p:cNvPr id="44" name="Left Arrow 43"/>
          <p:cNvSpPr/>
          <p:nvPr/>
        </p:nvSpPr>
        <p:spPr>
          <a:xfrm>
            <a:off x="5703290" y="3325379"/>
            <a:ext cx="864000" cy="5760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/>
              <a:t>Substance</a:t>
            </a:r>
            <a:r>
              <a:rPr lang="de-DE" sz="800" dirty="0"/>
              <a:t>?</a:t>
            </a:r>
            <a:endParaRPr lang="de-AT" sz="800" dirty="0"/>
          </a:p>
        </p:txBody>
      </p:sp>
      <p:sp>
        <p:nvSpPr>
          <p:cNvPr id="45" name="Left Arrow 44"/>
          <p:cNvSpPr/>
          <p:nvPr/>
        </p:nvSpPr>
        <p:spPr>
          <a:xfrm>
            <a:off x="5585852" y="5233898"/>
            <a:ext cx="864000" cy="5760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/>
              <a:t>Substance</a:t>
            </a:r>
            <a:r>
              <a:rPr lang="de-DE" sz="800" dirty="0"/>
              <a:t>?</a:t>
            </a:r>
            <a:endParaRPr lang="de-AT" sz="800" dirty="0"/>
          </a:p>
        </p:txBody>
      </p:sp>
      <p:sp>
        <p:nvSpPr>
          <p:cNvPr id="46" name="Left Arrow 45"/>
          <p:cNvSpPr/>
          <p:nvPr/>
        </p:nvSpPr>
        <p:spPr>
          <a:xfrm>
            <a:off x="5703290" y="2069219"/>
            <a:ext cx="864000" cy="5760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/>
              <a:t>Substance</a:t>
            </a:r>
            <a:r>
              <a:rPr lang="de-DE" sz="800" dirty="0"/>
              <a:t>?</a:t>
            </a:r>
            <a:endParaRPr lang="de-AT" sz="800" dirty="0"/>
          </a:p>
        </p:txBody>
      </p:sp>
      <p:sp>
        <p:nvSpPr>
          <p:cNvPr id="47" name="Left Arrow 46"/>
          <p:cNvSpPr/>
          <p:nvPr/>
        </p:nvSpPr>
        <p:spPr>
          <a:xfrm>
            <a:off x="5437368" y="4081481"/>
            <a:ext cx="864000" cy="5760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/>
              <a:t>Substance</a:t>
            </a:r>
            <a:r>
              <a:rPr lang="de-DE" sz="800" dirty="0"/>
              <a:t>?</a:t>
            </a:r>
            <a:endParaRPr lang="de-AT" sz="800" dirty="0"/>
          </a:p>
        </p:txBody>
      </p:sp>
      <p:sp>
        <p:nvSpPr>
          <p:cNvPr id="48" name="Left Arrow 47"/>
          <p:cNvSpPr/>
          <p:nvPr/>
        </p:nvSpPr>
        <p:spPr>
          <a:xfrm>
            <a:off x="5437368" y="2683973"/>
            <a:ext cx="864000" cy="5760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/>
              <a:t>Substance</a:t>
            </a:r>
            <a:r>
              <a:rPr lang="de-DE" sz="800" dirty="0"/>
              <a:t>?</a:t>
            </a:r>
            <a:endParaRPr lang="de-AT" sz="800" dirty="0"/>
          </a:p>
        </p:txBody>
      </p:sp>
      <p:sp>
        <p:nvSpPr>
          <p:cNvPr id="49" name="Right Arrow 48"/>
          <p:cNvSpPr/>
          <p:nvPr/>
        </p:nvSpPr>
        <p:spPr>
          <a:xfrm>
            <a:off x="2119695" y="3323621"/>
            <a:ext cx="862057" cy="576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/>
              <a:t>Substance</a:t>
            </a:r>
            <a:r>
              <a:rPr lang="de-DE" sz="800" dirty="0"/>
              <a:t>?</a:t>
            </a:r>
            <a:endParaRPr lang="de-AT" sz="800" dirty="0"/>
          </a:p>
        </p:txBody>
      </p:sp>
      <p:sp>
        <p:nvSpPr>
          <p:cNvPr id="50" name="Right Arrow 49"/>
          <p:cNvSpPr/>
          <p:nvPr/>
        </p:nvSpPr>
        <p:spPr>
          <a:xfrm>
            <a:off x="582287" y="2069104"/>
            <a:ext cx="862057" cy="576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/>
              <a:t>Substance</a:t>
            </a:r>
            <a:r>
              <a:rPr lang="de-DE" sz="800" dirty="0"/>
              <a:t>?</a:t>
            </a:r>
            <a:endParaRPr lang="de-AT" sz="800" dirty="0"/>
          </a:p>
        </p:txBody>
      </p:sp>
    </p:spTree>
    <p:extLst>
      <p:ext uri="{BB962C8B-B14F-4D97-AF65-F5344CB8AC3E}">
        <p14:creationId xmlns:p14="http://schemas.microsoft.com/office/powerpoint/2010/main" xmlns="" val="14244834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err="1"/>
              <a:t>Thank</a:t>
            </a:r>
            <a:r>
              <a:rPr lang="it-IT" dirty="0"/>
              <a:t> </a:t>
            </a:r>
            <a:r>
              <a:rPr lang="it-IT" dirty="0" err="1"/>
              <a:t>you</a:t>
            </a:r>
            <a:r>
              <a:rPr lang="it-IT" dirty="0"/>
              <a:t>.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-400118" y="147011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48970824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2011 Presentazione_Chiaro">
  <a:themeElements>
    <a:clrScheme name="Personalizzato 2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BFBFBF"/>
      </a:accent1>
      <a:accent2>
        <a:srgbClr val="002570"/>
      </a:accent2>
      <a:accent3>
        <a:srgbClr val="BFBFBF"/>
      </a:accent3>
      <a:accent4>
        <a:srgbClr val="BFBFBF"/>
      </a:accent4>
      <a:accent5>
        <a:srgbClr val="BFBFBF"/>
      </a:accent5>
      <a:accent6>
        <a:srgbClr val="BFBFBF"/>
      </a:accent6>
      <a:hlink>
        <a:srgbClr val="BFBFBF"/>
      </a:hlink>
      <a:folHlink>
        <a:srgbClr val="BFBFBF"/>
      </a:folHlink>
    </a:clrScheme>
    <a:fontScheme name="Personalizzato 1">
      <a:majorFont>
        <a:latin typeface="Vaud"/>
        <a:ea typeface=""/>
        <a:cs typeface=""/>
      </a:majorFont>
      <a:minorFont>
        <a:latin typeface="Vau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174625" marR="0" indent="-174625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99CCFF"/>
          </a:buClr>
          <a:buSzTx/>
          <a:buFontTx/>
          <a:buChar char="•"/>
          <a:tabLst/>
          <a:defRPr kumimoji="0" lang="it-IT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174625" marR="0" indent="-174625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99CCFF"/>
          </a:buClr>
          <a:buSzTx/>
          <a:buFontTx/>
          <a:buChar char="•"/>
          <a:tabLst/>
          <a:defRPr kumimoji="0" lang="it-IT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Studio.Sfondo Scuro.Nuov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udio.Sfondo Scuro.Nuov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udio.Sfondo Scuro.Nuov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udio.Sfondo Scuro.Nuov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udio.Sfondo Scuro.Nuov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udio.Sfondo Scuro.Nuov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udio.Sfondo Scuro.Nuov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esentazionestandard-EN.pptx" id="{B2C850D5-6072-4BE7-8052-531F02331285}" vid="{ED080883-5B88-43A8-98A0-D384DA3F8D08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Presentation_L&amp;P ENG</Template>
  <TotalTime>0</TotalTime>
  <Words>342</Words>
  <Application>Microsoft Office PowerPoint</Application>
  <PresentationFormat>On-screen Show (4:3)</PresentationFormat>
  <Paragraphs>90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2011 Presentazione_Chiaro</vt:lpstr>
      <vt:lpstr>Slide 1</vt:lpstr>
      <vt:lpstr>The 2017 UN Transfer Pricing Manual</vt:lpstr>
      <vt:lpstr>“Developing vs. Emerging”</vt:lpstr>
      <vt:lpstr> Different Responses for the Same Structure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2018-04-11T09:34:41Z</dcterms:created>
  <dcterms:modified xsi:type="dcterms:W3CDTF">2018-09-27T05:56:16Z</dcterms:modified>
</cp:coreProperties>
</file>