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717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EaW6Ywwz5yFPbAv981NzviBq2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9DF1DF-1AF4-4D13-9C8A-CB07C0D6C354}">
  <a:tblStyle styleId="{8C9DF1DF-1AF4-4D13-9C8A-CB07C0D6C35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3" name="Google Shape;7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595ec270a4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1" name="Google Shape;791;g1595ec270a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7" name="Google Shape;8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3" name="Google Shape;8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Profit allocation in a work from anywhere world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1" name="Google Shape;8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3" name="Google Shape;8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0" name="Google Shape;91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1" name="Google Shape;91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1595ec270a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2" name="Google Shape;932;g1595ec270a4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3" name="Google Shape;933;g1595ec270a4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1" name="Google Shape;9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2" name="Google Shape;9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8" name="Google Shape;9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>
  <p:cSld name="Title Slide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/>
          <p:nvPr/>
        </p:nvSpPr>
        <p:spPr>
          <a:xfrm>
            <a:off x="6096000" y="0"/>
            <a:ext cx="6096000" cy="4575812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3"/>
          <p:cNvSpPr/>
          <p:nvPr/>
        </p:nvSpPr>
        <p:spPr>
          <a:xfrm>
            <a:off x="0" y="0"/>
            <a:ext cx="6096000" cy="4575812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3"/>
          <p:cNvSpPr/>
          <p:nvPr/>
        </p:nvSpPr>
        <p:spPr>
          <a:xfrm>
            <a:off x="0" y="4575812"/>
            <a:ext cx="6096000" cy="2282188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442913" y="428625"/>
            <a:ext cx="54737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442913" y="5101594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" name="Google Shape;2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37737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Dark">
  <p:cSld name="Thank You Dark">
    <p:bg>
      <p:bgPr>
        <a:solidFill>
          <a:srgbClr val="464646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/>
          <p:nvPr/>
        </p:nvSpPr>
        <p:spPr>
          <a:xfrm>
            <a:off x="0" y="4940854"/>
            <a:ext cx="12192000" cy="1917146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9"/>
          <p:cNvSpPr txBox="1">
            <a:spLocks noGrp="1"/>
          </p:cNvSpPr>
          <p:nvPr>
            <p:ph type="ctrTitle"/>
          </p:nvPr>
        </p:nvSpPr>
        <p:spPr>
          <a:xfrm>
            <a:off x="442914" y="428625"/>
            <a:ext cx="5473699" cy="242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Georgia"/>
              <a:buNone/>
              <a:defRPr sz="5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19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442912" y="5259600"/>
            <a:ext cx="11306176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9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9"/>
          <p:cNvSpPr txBox="1"/>
          <p:nvPr/>
        </p:nvSpPr>
        <p:spPr>
          <a:xfrm>
            <a:off x="442913" y="4400548"/>
            <a:ext cx="5473699" cy="34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www.pwc.be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Empty with footer">
  <p:cSld name="1_Empty with footer">
    <p:bg>
      <p:bgPr>
        <a:solidFill>
          <a:schemeClr val="accent6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/>
          <p:nvPr/>
        </p:nvSpPr>
        <p:spPr>
          <a:xfrm>
            <a:off x="7819301" y="0"/>
            <a:ext cx="4372800" cy="100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4"/>
          <p:cNvSpPr/>
          <p:nvPr/>
        </p:nvSpPr>
        <p:spPr>
          <a:xfrm>
            <a:off x="10601324" y="0"/>
            <a:ext cx="1590675" cy="6858000"/>
          </a:xfrm>
          <a:prstGeom prst="rect">
            <a:avLst/>
          </a:prstGeom>
          <a:solidFill>
            <a:srgbClr val="A724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4"/>
          <p:cNvSpPr/>
          <p:nvPr/>
        </p:nvSpPr>
        <p:spPr>
          <a:xfrm>
            <a:off x="10601324" y="0"/>
            <a:ext cx="1590676" cy="10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9887208" y="649224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14"/>
          <p:cNvSpPr txBox="1"/>
          <p:nvPr/>
        </p:nvSpPr>
        <p:spPr>
          <a:xfrm>
            <a:off x="539749" y="6506290"/>
            <a:ext cx="540003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517800" cy="100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54000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/>
          <p:nvPr/>
        </p:nvSpPr>
        <p:spPr>
          <a:xfrm>
            <a:off x="9517806" y="806855"/>
            <a:ext cx="1337523" cy="201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0000" tIns="18000" rIns="90000" bIns="28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internal use only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 Slide 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/>
          <p:nvPr/>
        </p:nvSpPr>
        <p:spPr>
          <a:xfrm>
            <a:off x="0" y="0"/>
            <a:ext cx="8096250" cy="3429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0"/>
          <p:cNvSpPr/>
          <p:nvPr/>
        </p:nvSpPr>
        <p:spPr>
          <a:xfrm>
            <a:off x="0" y="3429000"/>
            <a:ext cx="8096250" cy="1143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0"/>
          <p:cNvSpPr/>
          <p:nvPr/>
        </p:nvSpPr>
        <p:spPr>
          <a:xfrm>
            <a:off x="8096250" y="0"/>
            <a:ext cx="4095750" cy="3429000"/>
          </a:xfrm>
          <a:prstGeom prst="rect">
            <a:avLst/>
          </a:prstGeom>
          <a:solidFill>
            <a:srgbClr val="EB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0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65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 Grey">
  <p:cSld name="Title Slide 1 Gre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/>
          <p:nvPr/>
        </p:nvSpPr>
        <p:spPr>
          <a:xfrm>
            <a:off x="0" y="0"/>
            <a:ext cx="8096250" cy="342900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1"/>
          <p:cNvSpPr/>
          <p:nvPr/>
        </p:nvSpPr>
        <p:spPr>
          <a:xfrm>
            <a:off x="0" y="3429000"/>
            <a:ext cx="8096250" cy="1143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1"/>
          <p:cNvSpPr/>
          <p:nvPr/>
        </p:nvSpPr>
        <p:spPr>
          <a:xfrm>
            <a:off x="8096250" y="0"/>
            <a:ext cx="4095750" cy="3429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65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477256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" name="Google Shape;5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 Dark Grey">
  <p:cSld name="Title Slide 1 Dark Gre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/>
          <p:nvPr/>
        </p:nvSpPr>
        <p:spPr>
          <a:xfrm>
            <a:off x="0" y="0"/>
            <a:ext cx="8096250" cy="3429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2"/>
          <p:cNvSpPr/>
          <p:nvPr/>
        </p:nvSpPr>
        <p:spPr>
          <a:xfrm>
            <a:off x="0" y="3429000"/>
            <a:ext cx="8096250" cy="1143000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2"/>
          <p:cNvSpPr/>
          <p:nvPr/>
        </p:nvSpPr>
        <p:spPr>
          <a:xfrm>
            <a:off x="8096250" y="0"/>
            <a:ext cx="4095750" cy="3429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2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65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8" name="Google Shape;5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All Grey">
  <p:cSld name="Title Slide All Grey">
    <p:bg>
      <p:bgPr>
        <a:solidFill>
          <a:srgbClr val="464646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65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ubTitle" idx="1"/>
          </p:nvPr>
        </p:nvSpPr>
        <p:spPr>
          <a:xfrm>
            <a:off x="442913" y="374904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2" name="Google Shape;6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All White">
  <p:cSld name="Title Slide All White"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651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ubTitle" idx="1"/>
          </p:nvPr>
        </p:nvSpPr>
        <p:spPr>
          <a:xfrm>
            <a:off x="442913" y="374904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6" name="Google Shape;6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5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5"/>
          <p:cNvSpPr/>
          <p:nvPr/>
        </p:nvSpPr>
        <p:spPr>
          <a:xfrm>
            <a:off x="0" y="3429000"/>
            <a:ext cx="6096000" cy="1143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5"/>
          <p:cNvSpPr txBox="1">
            <a:spLocks noGrp="1"/>
          </p:cNvSpPr>
          <p:nvPr>
            <p:ph type="ctrTitle"/>
          </p:nvPr>
        </p:nvSpPr>
        <p:spPr>
          <a:xfrm>
            <a:off x="442913" y="428625"/>
            <a:ext cx="54737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ubTitle" idx="1"/>
          </p:nvPr>
        </p:nvSpPr>
        <p:spPr>
          <a:xfrm>
            <a:off x="442913" y="374904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3" name="Google Shape;7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ines">
  <p:cSld name="Title Slide Lines">
    <p:bg>
      <p:bgPr>
        <a:solidFill>
          <a:srgbClr val="DEDED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6" name="Google Shape;76;p26"/>
            <p:cNvGrpSpPr/>
            <p:nvPr/>
          </p:nvGrpSpPr>
          <p:grpSpPr>
            <a:xfrm>
              <a:off x="0" y="0"/>
              <a:ext cx="12192000" cy="6858000"/>
              <a:chOff x="152400" y="152400"/>
              <a:chExt cx="12196764" cy="6862763"/>
            </a:xfrm>
          </p:grpSpPr>
          <p:sp>
            <p:nvSpPr>
              <p:cNvPr id="77" name="Google Shape;77;p26"/>
              <p:cNvSpPr/>
              <p:nvPr/>
            </p:nvSpPr>
            <p:spPr>
              <a:xfrm>
                <a:off x="152400" y="3775075"/>
                <a:ext cx="9142413" cy="777875"/>
              </a:xfrm>
              <a:custGeom>
                <a:avLst/>
                <a:gdLst/>
                <a:ahLst/>
                <a:cxnLst/>
                <a:rect l="l" t="t" r="r" b="b"/>
                <a:pathLst>
                  <a:path w="7908" h="1632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7908" y="0"/>
                    </a:lnTo>
                    <a:lnTo>
                      <a:pt x="7908" y="1632"/>
                    </a:lnTo>
                    <a:lnTo>
                      <a:pt x="0" y="1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04A0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26"/>
              <p:cNvSpPr/>
              <p:nvPr/>
            </p:nvSpPr>
            <p:spPr>
              <a:xfrm>
                <a:off x="152400" y="152400"/>
                <a:ext cx="12196764" cy="6862763"/>
              </a:xfrm>
              <a:custGeom>
                <a:avLst/>
                <a:gdLst/>
                <a:ahLst/>
                <a:cxnLst/>
                <a:rect l="l" t="t" r="r" b="b"/>
                <a:pathLst>
                  <a:path w="25599" h="14399" extrusionOk="0">
                    <a:moveTo>
                      <a:pt x="19187" y="0"/>
                    </a:moveTo>
                    <a:lnTo>
                      <a:pt x="19187" y="0"/>
                    </a:lnTo>
                    <a:lnTo>
                      <a:pt x="19187" y="6949"/>
                    </a:lnTo>
                    <a:lnTo>
                      <a:pt x="0" y="6949"/>
                    </a:lnTo>
                    <a:lnTo>
                      <a:pt x="0" y="7602"/>
                    </a:lnTo>
                    <a:lnTo>
                      <a:pt x="19187" y="7602"/>
                    </a:lnTo>
                    <a:lnTo>
                      <a:pt x="19187" y="9234"/>
                    </a:lnTo>
                    <a:lnTo>
                      <a:pt x="0" y="9234"/>
                    </a:lnTo>
                    <a:lnTo>
                      <a:pt x="0" y="9887"/>
                    </a:lnTo>
                    <a:lnTo>
                      <a:pt x="19187" y="9887"/>
                    </a:lnTo>
                    <a:lnTo>
                      <a:pt x="19187" y="14399"/>
                    </a:lnTo>
                    <a:lnTo>
                      <a:pt x="19839" y="14399"/>
                    </a:lnTo>
                    <a:lnTo>
                      <a:pt x="19839" y="9887"/>
                    </a:lnTo>
                    <a:lnTo>
                      <a:pt x="25599" y="9887"/>
                    </a:lnTo>
                    <a:lnTo>
                      <a:pt x="25599" y="9234"/>
                    </a:lnTo>
                    <a:lnTo>
                      <a:pt x="19839" y="9234"/>
                    </a:lnTo>
                    <a:lnTo>
                      <a:pt x="19839" y="7602"/>
                    </a:lnTo>
                    <a:lnTo>
                      <a:pt x="25599" y="7602"/>
                    </a:lnTo>
                    <a:lnTo>
                      <a:pt x="25599" y="6949"/>
                    </a:lnTo>
                    <a:lnTo>
                      <a:pt x="19839" y="6949"/>
                    </a:lnTo>
                    <a:lnTo>
                      <a:pt x="19839" y="0"/>
                    </a:lnTo>
                    <a:lnTo>
                      <a:pt x="191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79" name="Google Shape;79;p2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" name="Google Shape;80;p26"/>
          <p:cNvSpPr txBox="1">
            <a:spLocks noGrp="1"/>
          </p:cNvSpPr>
          <p:nvPr>
            <p:ph type="subTitle" idx="1"/>
          </p:nvPr>
        </p:nvSpPr>
        <p:spPr>
          <a:xfrm>
            <a:off x="442914" y="3713607"/>
            <a:ext cx="5473699" cy="59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ctrTitle"/>
          </p:nvPr>
        </p:nvSpPr>
        <p:spPr>
          <a:xfrm>
            <a:off x="442914" y="428623"/>
            <a:ext cx="7418386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Georgia"/>
              <a:buNone/>
              <a:defRPr sz="45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ines 2">
  <p:cSld name="Title Slide Lines 2">
    <p:bg>
      <p:bgPr>
        <a:solidFill>
          <a:srgbClr val="DEDEDE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4" name="Google Shape;84;p27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 extrusionOk="0">
                  <a:moveTo>
                    <a:pt x="9144000" y="0"/>
                  </a:moveTo>
                  <a:lnTo>
                    <a:pt x="9450000" y="0"/>
                  </a:lnTo>
                  <a:lnTo>
                    <a:pt x="9450000" y="3309692"/>
                  </a:lnTo>
                  <a:lnTo>
                    <a:pt x="12192000" y="3309692"/>
                  </a:lnTo>
                  <a:lnTo>
                    <a:pt x="12192000" y="3615692"/>
                  </a:lnTo>
                  <a:lnTo>
                    <a:pt x="9450000" y="3615692"/>
                  </a:lnTo>
                  <a:lnTo>
                    <a:pt x="9450000" y="4394836"/>
                  </a:lnTo>
                  <a:lnTo>
                    <a:pt x="12192000" y="4394836"/>
                  </a:lnTo>
                  <a:lnTo>
                    <a:pt x="12192000" y="4700836"/>
                  </a:lnTo>
                  <a:lnTo>
                    <a:pt x="9450000" y="4700836"/>
                  </a:lnTo>
                  <a:lnTo>
                    <a:pt x="9450000" y="6858000"/>
                  </a:lnTo>
                  <a:lnTo>
                    <a:pt x="9144000" y="6858000"/>
                  </a:lnTo>
                  <a:lnTo>
                    <a:pt x="9144000" y="4700836"/>
                  </a:lnTo>
                  <a:lnTo>
                    <a:pt x="0" y="4700836"/>
                  </a:lnTo>
                  <a:lnTo>
                    <a:pt x="0" y="4394836"/>
                  </a:lnTo>
                  <a:lnTo>
                    <a:pt x="9144000" y="4394836"/>
                  </a:lnTo>
                  <a:lnTo>
                    <a:pt x="9144000" y="3615692"/>
                  </a:lnTo>
                  <a:lnTo>
                    <a:pt x="0" y="3615692"/>
                  </a:lnTo>
                  <a:lnTo>
                    <a:pt x="0" y="3309692"/>
                  </a:lnTo>
                  <a:lnTo>
                    <a:pt x="9144000" y="33096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" name="Google Shape;85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" name="Google Shape;86;p27"/>
          <p:cNvSpPr txBox="1">
            <a:spLocks noGrp="1"/>
          </p:cNvSpPr>
          <p:nvPr>
            <p:ph type="subTitle" idx="1"/>
          </p:nvPr>
        </p:nvSpPr>
        <p:spPr>
          <a:xfrm>
            <a:off x="442913" y="3713607"/>
            <a:ext cx="5473700" cy="594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ctrTitle"/>
          </p:nvPr>
        </p:nvSpPr>
        <p:spPr>
          <a:xfrm>
            <a:off x="442912" y="428623"/>
            <a:ext cx="7418387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Georgia"/>
              <a:buNone/>
              <a:defRPr sz="45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ines 3">
  <p:cSld name="Title Slide Lines 3">
    <p:bg>
      <p:bgPr>
        <a:solidFill>
          <a:srgbClr val="D04A0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"/>
          <p:cNvSpPr/>
          <p:nvPr/>
        </p:nvSpPr>
        <p:spPr>
          <a:xfrm>
            <a:off x="9448800" y="0"/>
            <a:ext cx="27432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2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1" name="Google Shape;91;p28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 extrusionOk="0">
                  <a:moveTo>
                    <a:pt x="9144000" y="0"/>
                  </a:moveTo>
                  <a:lnTo>
                    <a:pt x="9450000" y="0"/>
                  </a:lnTo>
                  <a:lnTo>
                    <a:pt x="9450000" y="1022986"/>
                  </a:lnTo>
                  <a:lnTo>
                    <a:pt x="12192000" y="1022986"/>
                  </a:lnTo>
                  <a:lnTo>
                    <a:pt x="12192000" y="1328986"/>
                  </a:lnTo>
                  <a:lnTo>
                    <a:pt x="9450000" y="1328986"/>
                  </a:lnTo>
                  <a:lnTo>
                    <a:pt x="9450000" y="4394836"/>
                  </a:lnTo>
                  <a:lnTo>
                    <a:pt x="12192000" y="4394836"/>
                  </a:lnTo>
                  <a:lnTo>
                    <a:pt x="12192000" y="4700836"/>
                  </a:lnTo>
                  <a:lnTo>
                    <a:pt x="9450000" y="4700836"/>
                  </a:lnTo>
                  <a:lnTo>
                    <a:pt x="9450000" y="6858000"/>
                  </a:lnTo>
                  <a:lnTo>
                    <a:pt x="9144000" y="6858000"/>
                  </a:lnTo>
                  <a:lnTo>
                    <a:pt x="9144000" y="4700836"/>
                  </a:lnTo>
                  <a:lnTo>
                    <a:pt x="0" y="4700836"/>
                  </a:lnTo>
                  <a:lnTo>
                    <a:pt x="0" y="4394836"/>
                  </a:lnTo>
                  <a:lnTo>
                    <a:pt x="9144000" y="43948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2" name="Google Shape;92;p2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28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77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subTitle" idx="1"/>
          </p:nvPr>
        </p:nvSpPr>
        <p:spPr>
          <a:xfrm>
            <a:off x="442913" y="339471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ines 3 Grey">
  <p:cSld name="Title Slide Lines 3 Grey">
    <p:bg>
      <p:bgPr>
        <a:solidFill>
          <a:srgbClr val="46464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9"/>
          <p:cNvSpPr/>
          <p:nvPr/>
        </p:nvSpPr>
        <p:spPr>
          <a:xfrm>
            <a:off x="9448800" y="0"/>
            <a:ext cx="27432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2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8" name="Google Shape;98;p2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 extrusionOk="0">
                  <a:moveTo>
                    <a:pt x="9144000" y="0"/>
                  </a:moveTo>
                  <a:lnTo>
                    <a:pt x="9450000" y="0"/>
                  </a:lnTo>
                  <a:lnTo>
                    <a:pt x="9450000" y="1022986"/>
                  </a:lnTo>
                  <a:lnTo>
                    <a:pt x="12192000" y="1022986"/>
                  </a:lnTo>
                  <a:lnTo>
                    <a:pt x="12192000" y="1328986"/>
                  </a:lnTo>
                  <a:lnTo>
                    <a:pt x="9450000" y="1328986"/>
                  </a:lnTo>
                  <a:lnTo>
                    <a:pt x="9450000" y="4394836"/>
                  </a:lnTo>
                  <a:lnTo>
                    <a:pt x="12192000" y="4394836"/>
                  </a:lnTo>
                  <a:lnTo>
                    <a:pt x="12192000" y="4700836"/>
                  </a:lnTo>
                  <a:lnTo>
                    <a:pt x="9450000" y="4700836"/>
                  </a:lnTo>
                  <a:lnTo>
                    <a:pt x="9450000" y="6858000"/>
                  </a:lnTo>
                  <a:lnTo>
                    <a:pt x="9144000" y="6858000"/>
                  </a:lnTo>
                  <a:lnTo>
                    <a:pt x="9144000" y="4700836"/>
                  </a:lnTo>
                  <a:lnTo>
                    <a:pt x="0" y="4700836"/>
                  </a:lnTo>
                  <a:lnTo>
                    <a:pt x="0" y="4394836"/>
                  </a:lnTo>
                  <a:lnTo>
                    <a:pt x="9144000" y="43948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9" name="Google Shape;99;p2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" name="Google Shape;100;p29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388" cy="277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subTitle" idx="1"/>
          </p:nvPr>
        </p:nvSpPr>
        <p:spPr>
          <a:xfrm>
            <a:off x="442913" y="3394710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go Shape Orange">
  <p:cSld name="Title Slide Logo Shape Orang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0"/>
          <p:cNvGrpSpPr/>
          <p:nvPr/>
        </p:nvGrpSpPr>
        <p:grpSpPr>
          <a:xfrm>
            <a:off x="0" y="0"/>
            <a:ext cx="8914102" cy="6858001"/>
            <a:chOff x="0" y="0"/>
            <a:chExt cx="8914102" cy="6858001"/>
          </a:xfrm>
        </p:grpSpPr>
        <p:sp>
          <p:nvSpPr>
            <p:cNvPr id="104" name="Google Shape;104;p30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1260764" y="0"/>
                  </a:moveTo>
                  <a:lnTo>
                    <a:pt x="5169189" y="0"/>
                  </a:lnTo>
                  <a:lnTo>
                    <a:pt x="5169189" y="765175"/>
                  </a:lnTo>
                  <a:lnTo>
                    <a:pt x="5937540" y="765175"/>
                  </a:lnTo>
                  <a:lnTo>
                    <a:pt x="5937540" y="1957388"/>
                  </a:lnTo>
                  <a:lnTo>
                    <a:pt x="7920327" y="1957388"/>
                  </a:lnTo>
                  <a:lnTo>
                    <a:pt x="7920327" y="4899025"/>
                  </a:ln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5" name="Google Shape;105;p3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6" name="Google Shape;106;p30"/>
          <p:cNvSpPr txBox="1">
            <a:spLocks noGrp="1"/>
          </p:cNvSpPr>
          <p:nvPr>
            <p:ph type="ctrTitle"/>
          </p:nvPr>
        </p:nvSpPr>
        <p:spPr>
          <a:xfrm>
            <a:off x="442913" y="1003610"/>
            <a:ext cx="5258640" cy="242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64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go Shape Red">
  <p:cSld name="Title Slide Logo Shape Red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31"/>
          <p:cNvGrpSpPr/>
          <p:nvPr/>
        </p:nvGrpSpPr>
        <p:grpSpPr>
          <a:xfrm>
            <a:off x="0" y="0"/>
            <a:ext cx="8914102" cy="6858001"/>
            <a:chOff x="0" y="0"/>
            <a:chExt cx="8914102" cy="6858001"/>
          </a:xfrm>
        </p:grpSpPr>
        <p:sp>
          <p:nvSpPr>
            <p:cNvPr id="110" name="Google Shape;110;p31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1260764" y="0"/>
                  </a:moveTo>
                  <a:lnTo>
                    <a:pt x="5169189" y="0"/>
                  </a:lnTo>
                  <a:lnTo>
                    <a:pt x="5169189" y="765175"/>
                  </a:lnTo>
                  <a:lnTo>
                    <a:pt x="5937540" y="765175"/>
                  </a:lnTo>
                  <a:lnTo>
                    <a:pt x="5937540" y="1957388"/>
                  </a:lnTo>
                  <a:lnTo>
                    <a:pt x="7920327" y="1957388"/>
                  </a:lnTo>
                  <a:lnTo>
                    <a:pt x="7920327" y="4899025"/>
                  </a:ln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1" name="Google Shape;111;p3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31"/>
          <p:cNvSpPr txBox="1">
            <a:spLocks noGrp="1"/>
          </p:cNvSpPr>
          <p:nvPr>
            <p:ph type="ctrTitle"/>
          </p:nvPr>
        </p:nvSpPr>
        <p:spPr>
          <a:xfrm>
            <a:off x="442913" y="1003610"/>
            <a:ext cx="5258640" cy="242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64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go Shape Grey">
  <p:cSld name="Title Slide Logo Shape Gre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32"/>
          <p:cNvGrpSpPr/>
          <p:nvPr/>
        </p:nvGrpSpPr>
        <p:grpSpPr>
          <a:xfrm>
            <a:off x="0" y="0"/>
            <a:ext cx="8914102" cy="6858001"/>
            <a:chOff x="0" y="0"/>
            <a:chExt cx="8914102" cy="6858001"/>
          </a:xfrm>
        </p:grpSpPr>
        <p:sp>
          <p:nvSpPr>
            <p:cNvPr id="116" name="Google Shape;116;p32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1260764" y="0"/>
                  </a:moveTo>
                  <a:lnTo>
                    <a:pt x="5169189" y="0"/>
                  </a:lnTo>
                  <a:lnTo>
                    <a:pt x="5169189" y="765175"/>
                  </a:lnTo>
                  <a:lnTo>
                    <a:pt x="5937540" y="765175"/>
                  </a:lnTo>
                  <a:lnTo>
                    <a:pt x="5937540" y="1957388"/>
                  </a:lnTo>
                  <a:lnTo>
                    <a:pt x="7920327" y="1957388"/>
                  </a:lnTo>
                  <a:lnTo>
                    <a:pt x="7920327" y="4899025"/>
                  </a:ln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3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32"/>
          <p:cNvSpPr txBox="1">
            <a:spLocks noGrp="1"/>
          </p:cNvSpPr>
          <p:nvPr>
            <p:ph type="ctrTitle"/>
          </p:nvPr>
        </p:nvSpPr>
        <p:spPr>
          <a:xfrm>
            <a:off x="442913" y="1009185"/>
            <a:ext cx="5258640" cy="2419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64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Split">
  <p:cSld name="Title Slide Spli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3"/>
          <p:cNvSpPr txBox="1">
            <a:spLocks noGrp="1"/>
          </p:cNvSpPr>
          <p:nvPr>
            <p:ph type="ctrTitle"/>
          </p:nvPr>
        </p:nvSpPr>
        <p:spPr>
          <a:xfrm>
            <a:off x="442914" y="750888"/>
            <a:ext cx="4675186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eorgia"/>
              <a:buNone/>
              <a:defRPr sz="4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subTitle" idx="1"/>
          </p:nvPr>
        </p:nvSpPr>
        <p:spPr>
          <a:xfrm>
            <a:off x="442913" y="3959352"/>
            <a:ext cx="4675187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33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3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6" cy="1351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Orange">
  <p:cSld name="Section Header Orange">
    <p:bg>
      <p:bgPr>
        <a:solidFill>
          <a:srgbClr val="D04A0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5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658" cy="25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2" name="Google Shape;132;p35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8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ed">
  <p:cSld name="Section Header Red">
    <p:bg>
      <p:bgPr>
        <a:solidFill>
          <a:srgbClr val="E0301E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6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658" cy="25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36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8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Grey">
  <p:cSld name="Section Header Grey">
    <p:bg>
      <p:bgPr>
        <a:solidFill>
          <a:srgbClr val="464646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658" cy="25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Google Shape;138;p37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8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Orange Manual">
  <p:cSld name="Section Header Orange Manual">
    <p:bg>
      <p:bgPr>
        <a:solidFill>
          <a:srgbClr val="D04A02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8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457" cy="196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ed Manual">
  <p:cSld name="Section Header Red Manual">
    <p:bg>
      <p:bgPr>
        <a:solidFill>
          <a:srgbClr val="E0301E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9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457" cy="196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Grey Manual">
  <p:cSld name="Section Header Grey Manual">
    <p:bg>
      <p:bgPr>
        <a:solidFill>
          <a:srgbClr val="464646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0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457" cy="196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1 Image Full">
  <p:cSld name="Quote 1 Image Full">
    <p:bg>
      <p:bgPr>
        <a:solidFill>
          <a:srgbClr val="DEDED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1"/>
          <p:cNvSpPr txBox="1">
            <a:spLocks noGrp="1"/>
          </p:cNvSpPr>
          <p:nvPr>
            <p:ph type="body" idx="1"/>
          </p:nvPr>
        </p:nvSpPr>
        <p:spPr>
          <a:xfrm>
            <a:off x="0" y="1143000"/>
            <a:ext cx="4572000" cy="4572000"/>
          </a:xfrm>
          <a:prstGeom prst="rect">
            <a:avLst/>
          </a:prstGeom>
          <a:solidFill>
            <a:srgbClr val="E0301E"/>
          </a:solidFill>
          <a:ln>
            <a:noFill/>
          </a:ln>
        </p:spPr>
        <p:txBody>
          <a:bodyPr spcFirstLastPara="1" wrap="square" lIns="438900" tIns="1440000" rIns="252000" bIns="1800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p41"/>
          <p:cNvSpPr/>
          <p:nvPr/>
        </p:nvSpPr>
        <p:spPr>
          <a:xfrm>
            <a:off x="442913" y="1623703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1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1 Image Orange">
  <p:cSld name="Quote 1 Image Orange">
    <p:bg>
      <p:bgPr>
        <a:solidFill>
          <a:srgbClr val="D04A02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2"/>
          <p:cNvSpPr txBox="1">
            <a:spLocks noGrp="1"/>
          </p:cNvSpPr>
          <p:nvPr>
            <p:ph type="body" idx="1"/>
          </p:nvPr>
        </p:nvSpPr>
        <p:spPr>
          <a:xfrm>
            <a:off x="442913" y="1714500"/>
            <a:ext cx="5299393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42"/>
          <p:cNvSpPr/>
          <p:nvPr/>
        </p:nvSpPr>
        <p:spPr>
          <a:xfrm>
            <a:off x="442913" y="687001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2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4" name="Google Shape;154;p42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 Image">
  <p:cSld name="Quote 1 Image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3"/>
          <p:cNvSpPr txBox="1">
            <a:spLocks noGrp="1"/>
          </p:cNvSpPr>
          <p:nvPr>
            <p:ph type="body" idx="1"/>
          </p:nvPr>
        </p:nvSpPr>
        <p:spPr>
          <a:xfrm>
            <a:off x="442913" y="1714500"/>
            <a:ext cx="5299393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43"/>
          <p:cNvSpPr/>
          <p:nvPr/>
        </p:nvSpPr>
        <p:spPr>
          <a:xfrm>
            <a:off x="442913" y="687001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3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2 Orange">
  <p:cSld name="Quote 2 Orange">
    <p:bg>
      <p:bgPr>
        <a:solidFill>
          <a:srgbClr val="D04A0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4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66" cy="389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44"/>
          <p:cNvSpPr/>
          <p:nvPr/>
        </p:nvSpPr>
        <p:spPr>
          <a:xfrm>
            <a:off x="442913" y="1362959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4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4" name="Google Shape;164;p44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2 Red">
  <p:cSld name="Quote 2 Red">
    <p:bg>
      <p:bgPr>
        <a:solidFill>
          <a:srgbClr val="E0301E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5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66" cy="389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45"/>
          <p:cNvSpPr/>
          <p:nvPr/>
        </p:nvSpPr>
        <p:spPr>
          <a:xfrm>
            <a:off x="442913" y="1362959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5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5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2 Rose">
  <p:cSld name="Quote 2 Rose">
    <p:bg>
      <p:bgPr>
        <a:solidFill>
          <a:srgbClr val="D93954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6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66" cy="389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46"/>
          <p:cNvSpPr/>
          <p:nvPr/>
        </p:nvSpPr>
        <p:spPr>
          <a:xfrm>
            <a:off x="442913" y="1362959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6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6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2 Grey">
  <p:cSld name="Quote 2 Grey">
    <p:bg>
      <p:bgPr>
        <a:solidFill>
          <a:srgbClr val="464646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7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66" cy="389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47"/>
          <p:cNvSpPr/>
          <p:nvPr/>
        </p:nvSpPr>
        <p:spPr>
          <a:xfrm>
            <a:off x="442913" y="1362959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7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9" name="Google Shape;179;p47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8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66" cy="389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48"/>
          <p:cNvSpPr/>
          <p:nvPr/>
        </p:nvSpPr>
        <p:spPr>
          <a:xfrm>
            <a:off x="442913" y="1362959"/>
            <a:ext cx="871538" cy="679450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8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9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6" name="Google Shape;186;p49"/>
          <p:cNvSpPr txBox="1">
            <a:spLocks noGrp="1"/>
          </p:cNvSpPr>
          <p:nvPr>
            <p:ph type="body" idx="1"/>
          </p:nvPr>
        </p:nvSpPr>
        <p:spPr>
          <a:xfrm>
            <a:off x="442913" y="2103120"/>
            <a:ext cx="7418387" cy="407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49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Subtitle">
  <p:cSld name="Title and Content - Subtitle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0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0" name="Google Shape;190;p50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7418387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50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2" name="Google Shape;192;p50"/>
          <p:cNvSpPr txBox="1">
            <a:spLocks noGrp="1"/>
          </p:cNvSpPr>
          <p:nvPr>
            <p:ph type="subTitle" idx="2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ontent">
  <p:cSld name="One Column Conten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1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51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51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2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473700" cy="406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9" name="Google Shape;199;p52"/>
          <p:cNvSpPr txBox="1">
            <a:spLocks noGrp="1"/>
          </p:cNvSpPr>
          <p:nvPr>
            <p:ph type="body" idx="2"/>
          </p:nvPr>
        </p:nvSpPr>
        <p:spPr>
          <a:xfrm>
            <a:off x="6275388" y="2103438"/>
            <a:ext cx="54737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52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1" name="Google Shape;201;p52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3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53"/>
          <p:cNvSpPr txBox="1">
            <a:spLocks noGrp="1"/>
          </p:cNvSpPr>
          <p:nvPr>
            <p:ph type="body" idx="2"/>
          </p:nvPr>
        </p:nvSpPr>
        <p:spPr>
          <a:xfrm>
            <a:off x="4332288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53"/>
          <p:cNvSpPr txBox="1">
            <a:spLocks noGrp="1"/>
          </p:cNvSpPr>
          <p:nvPr>
            <p:ph type="body" idx="3"/>
          </p:nvPr>
        </p:nvSpPr>
        <p:spPr>
          <a:xfrm>
            <a:off x="8220076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" name="Google Shape;206;p53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53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">
  <p:cSld name="Four Conten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4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" name="Google Shape;210;p54"/>
          <p:cNvSpPr txBox="1">
            <a:spLocks noGrp="1"/>
          </p:cNvSpPr>
          <p:nvPr>
            <p:ph type="body" idx="2"/>
          </p:nvPr>
        </p:nvSpPr>
        <p:spPr>
          <a:xfrm>
            <a:off x="336061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" name="Google Shape;211;p54"/>
          <p:cNvSpPr txBox="1">
            <a:spLocks noGrp="1"/>
          </p:cNvSpPr>
          <p:nvPr>
            <p:ph type="body" idx="3"/>
          </p:nvPr>
        </p:nvSpPr>
        <p:spPr>
          <a:xfrm>
            <a:off x="6275388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2" name="Google Shape;212;p54"/>
          <p:cNvSpPr txBox="1">
            <a:spLocks noGrp="1"/>
          </p:cNvSpPr>
          <p:nvPr>
            <p:ph type="body" idx="4"/>
          </p:nvPr>
        </p:nvSpPr>
        <p:spPr>
          <a:xfrm>
            <a:off x="919016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54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4" name="Google Shape;214;p54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ontent">
  <p:cSld name="Five Conten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5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7" name="Google Shape;217;p55"/>
          <p:cNvSpPr txBox="1">
            <a:spLocks noGrp="1"/>
          </p:cNvSpPr>
          <p:nvPr>
            <p:ph type="body" idx="2"/>
          </p:nvPr>
        </p:nvSpPr>
        <p:spPr>
          <a:xfrm>
            <a:off x="2777045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" name="Google Shape;218;p55"/>
          <p:cNvSpPr txBox="1">
            <a:spLocks noGrp="1"/>
          </p:cNvSpPr>
          <p:nvPr>
            <p:ph type="body" idx="3"/>
          </p:nvPr>
        </p:nvSpPr>
        <p:spPr>
          <a:xfrm>
            <a:off x="5111177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55"/>
          <p:cNvSpPr txBox="1">
            <a:spLocks noGrp="1"/>
          </p:cNvSpPr>
          <p:nvPr>
            <p:ph type="body" idx="4"/>
          </p:nvPr>
        </p:nvSpPr>
        <p:spPr>
          <a:xfrm>
            <a:off x="7445309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" name="Google Shape;220;p55"/>
          <p:cNvSpPr txBox="1">
            <a:spLocks noGrp="1"/>
          </p:cNvSpPr>
          <p:nvPr>
            <p:ph type="body" idx="5"/>
          </p:nvPr>
        </p:nvSpPr>
        <p:spPr>
          <a:xfrm>
            <a:off x="9779443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1" name="Google Shape;221;p55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2" name="Google Shape;222;p55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Content">
  <p:cSld name="Title and Full Conten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6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5" name="Google Shape;225;p56"/>
          <p:cNvSpPr txBox="1">
            <a:spLocks noGrp="1"/>
          </p:cNvSpPr>
          <p:nvPr>
            <p:ph type="body" idx="1"/>
          </p:nvPr>
        </p:nvSpPr>
        <p:spPr>
          <a:xfrm>
            <a:off x="442913" y="2103120"/>
            <a:ext cx="11306175" cy="407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56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ose">
  <p:cSld name="Section Header Rose">
    <p:bg>
      <p:bgPr>
        <a:solidFill>
          <a:srgbClr val="D93954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7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658" cy="25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9" name="Google Shape;229;p57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87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Font typeface="Arial"/>
              <a:buNone/>
              <a:defRPr sz="6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">
  <p:cSld name="Content and Image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8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317807" cy="406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Google Shape;233;p58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5317807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4" name="Google Shape;234;p58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">
  <p:cSld name="Three Image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9"/>
          <p:cNvSpPr/>
          <p:nvPr/>
        </p:nvSpPr>
        <p:spPr>
          <a:xfrm>
            <a:off x="442911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59"/>
          <p:cNvSpPr/>
          <p:nvPr/>
        </p:nvSpPr>
        <p:spPr>
          <a:xfrm>
            <a:off x="4331493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9"/>
          <p:cNvSpPr/>
          <p:nvPr/>
        </p:nvSpPr>
        <p:spPr>
          <a:xfrm>
            <a:off x="8220075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9"/>
          <p:cNvSpPr txBox="1">
            <a:spLocks noGrp="1"/>
          </p:cNvSpPr>
          <p:nvPr>
            <p:ph type="body" idx="1"/>
          </p:nvPr>
        </p:nvSpPr>
        <p:spPr>
          <a:xfrm>
            <a:off x="442913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" name="Google Shape;240;p59"/>
          <p:cNvSpPr txBox="1">
            <a:spLocks noGrp="1"/>
          </p:cNvSpPr>
          <p:nvPr>
            <p:ph type="body" idx="2"/>
          </p:nvPr>
        </p:nvSpPr>
        <p:spPr>
          <a:xfrm>
            <a:off x="4331495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1" name="Google Shape;241;p59"/>
          <p:cNvSpPr txBox="1">
            <a:spLocks noGrp="1"/>
          </p:cNvSpPr>
          <p:nvPr>
            <p:ph type="body" idx="3"/>
          </p:nvPr>
        </p:nvSpPr>
        <p:spPr>
          <a:xfrm>
            <a:off x="8220076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2" name="Google Shape;242;p59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3" name="Google Shape;243;p59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60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6" name="Google Shape;246;p60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Infographic">
  <p:cSld name="Three Content Infographic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1"/>
          <p:cNvSpPr txBox="1">
            <a:spLocks noGrp="1"/>
          </p:cNvSpPr>
          <p:nvPr>
            <p:ph type="body" idx="1"/>
          </p:nvPr>
        </p:nvSpPr>
        <p:spPr>
          <a:xfrm>
            <a:off x="442913" y="3599542"/>
            <a:ext cx="3529012" cy="257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9" name="Google Shape;249;p61"/>
          <p:cNvSpPr txBox="1">
            <a:spLocks noGrp="1"/>
          </p:cNvSpPr>
          <p:nvPr>
            <p:ph type="body" idx="2"/>
          </p:nvPr>
        </p:nvSpPr>
        <p:spPr>
          <a:xfrm>
            <a:off x="442913" y="2095500"/>
            <a:ext cx="3529012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0"/>
              <a:buFont typeface="Arial"/>
              <a:buNone/>
              <a:defRPr sz="8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" name="Google Shape;250;p61"/>
          <p:cNvSpPr txBox="1">
            <a:spLocks noGrp="1"/>
          </p:cNvSpPr>
          <p:nvPr>
            <p:ph type="body" idx="3"/>
          </p:nvPr>
        </p:nvSpPr>
        <p:spPr>
          <a:xfrm>
            <a:off x="4327524" y="2095500"/>
            <a:ext cx="3533775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Font typeface="Arial"/>
              <a:buNone/>
              <a:defRPr sz="8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1" name="Google Shape;251;p61"/>
          <p:cNvSpPr txBox="1">
            <a:spLocks noGrp="1"/>
          </p:cNvSpPr>
          <p:nvPr>
            <p:ph type="body" idx="4"/>
          </p:nvPr>
        </p:nvSpPr>
        <p:spPr>
          <a:xfrm>
            <a:off x="8222571" y="2095500"/>
            <a:ext cx="3529012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0"/>
              <a:buFont typeface="Arial"/>
              <a:buNone/>
              <a:defRPr sz="85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2" name="Google Shape;252;p61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3" name="Google Shape;253;p61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4" name="Google Shape;254;p61"/>
          <p:cNvSpPr txBox="1">
            <a:spLocks noGrp="1"/>
          </p:cNvSpPr>
          <p:nvPr>
            <p:ph type="body" idx="5"/>
          </p:nvPr>
        </p:nvSpPr>
        <p:spPr>
          <a:xfrm>
            <a:off x="4327525" y="3599542"/>
            <a:ext cx="3533775" cy="257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5" name="Google Shape;255;p61"/>
          <p:cNvSpPr txBox="1">
            <a:spLocks noGrp="1"/>
          </p:cNvSpPr>
          <p:nvPr>
            <p:ph type="body" idx="6"/>
          </p:nvPr>
        </p:nvSpPr>
        <p:spPr>
          <a:xfrm>
            <a:off x="8222571" y="3599542"/>
            <a:ext cx="3529012" cy="257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and Chart">
  <p:cSld name="Infographic and Char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2"/>
          <p:cNvSpPr/>
          <p:nvPr/>
        </p:nvSpPr>
        <p:spPr>
          <a:xfrm>
            <a:off x="0" y="2103438"/>
            <a:ext cx="3971925" cy="4068762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2"/>
          <p:cNvSpPr txBox="1">
            <a:spLocks noGrp="1"/>
          </p:cNvSpPr>
          <p:nvPr>
            <p:ph type="body" idx="1"/>
          </p:nvPr>
        </p:nvSpPr>
        <p:spPr>
          <a:xfrm>
            <a:off x="360370" y="2103120"/>
            <a:ext cx="361188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0"/>
              <a:buFont typeface="Arial"/>
              <a:buNone/>
              <a:defRPr sz="1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9" name="Google Shape;259;p62"/>
          <p:cNvSpPr txBox="1">
            <a:spLocks noGrp="1"/>
          </p:cNvSpPr>
          <p:nvPr>
            <p:ph type="body" idx="2"/>
          </p:nvPr>
        </p:nvSpPr>
        <p:spPr>
          <a:xfrm>
            <a:off x="442914" y="3931920"/>
            <a:ext cx="3328986" cy="206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62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1" name="Google Shape;261;p62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Content Dark">
  <p:cSld name="One Column Content Dark">
    <p:bg>
      <p:bgPr>
        <a:solidFill>
          <a:srgbClr val="464646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3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4" name="Google Shape;264;p63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5" name="Google Shape;265;p63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6" name="Google Shape;266;p63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hart Dark">
  <p:cSld name="Title and Chart Dark">
    <p:bg>
      <p:bgPr>
        <a:solidFill>
          <a:srgbClr val="464646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4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9" name="Google Shape;269;p64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0" name="Google Shape;270;p64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hart">
  <p:cSld name="One Column Char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5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3" name="Google Shape;273;p65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4" name="Google Shape;274;p65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Chart Dark">
  <p:cSld name="One Column Chart Dark">
    <p:bg>
      <p:bgPr>
        <a:solidFill>
          <a:srgbClr val="464646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6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7" name="Google Shape;277;p66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8" name="Google Shape;278;p66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9" name="Google Shape;279;p66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 for Icons">
  <p:cSld name="Four Text Boxes for Icons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7"/>
          <p:cNvSpPr txBox="1">
            <a:spLocks noGrp="1"/>
          </p:cNvSpPr>
          <p:nvPr>
            <p:ph type="body" idx="1"/>
          </p:nvPr>
        </p:nvSpPr>
        <p:spPr>
          <a:xfrm>
            <a:off x="442913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2" name="Google Shape;282;p67"/>
          <p:cNvSpPr txBox="1">
            <a:spLocks noGrp="1"/>
          </p:cNvSpPr>
          <p:nvPr>
            <p:ph type="body" idx="2"/>
          </p:nvPr>
        </p:nvSpPr>
        <p:spPr>
          <a:xfrm>
            <a:off x="3359638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3" name="Google Shape;283;p67"/>
          <p:cNvSpPr txBox="1">
            <a:spLocks noGrp="1"/>
          </p:cNvSpPr>
          <p:nvPr>
            <p:ph type="body" idx="3"/>
          </p:nvPr>
        </p:nvSpPr>
        <p:spPr>
          <a:xfrm>
            <a:off x="6276363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4" name="Google Shape;284;p67"/>
          <p:cNvSpPr txBox="1">
            <a:spLocks noGrp="1"/>
          </p:cNvSpPr>
          <p:nvPr>
            <p:ph type="body" idx="4"/>
          </p:nvPr>
        </p:nvSpPr>
        <p:spPr>
          <a:xfrm>
            <a:off x="9193088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Google Shape;285;p67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6" name="Google Shape;286;p67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am Images">
  <p:cSld name="Four Team Images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8"/>
          <p:cNvSpPr/>
          <p:nvPr/>
        </p:nvSpPr>
        <p:spPr>
          <a:xfrm>
            <a:off x="442912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68"/>
          <p:cNvSpPr/>
          <p:nvPr/>
        </p:nvSpPr>
        <p:spPr>
          <a:xfrm>
            <a:off x="3359637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68"/>
          <p:cNvSpPr/>
          <p:nvPr/>
        </p:nvSpPr>
        <p:spPr>
          <a:xfrm>
            <a:off x="6276362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8"/>
          <p:cNvSpPr/>
          <p:nvPr/>
        </p:nvSpPr>
        <p:spPr>
          <a:xfrm>
            <a:off x="9193088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8"/>
          <p:cNvSpPr txBox="1">
            <a:spLocks noGrp="1"/>
          </p:cNvSpPr>
          <p:nvPr>
            <p:ph type="body" idx="1"/>
          </p:nvPr>
        </p:nvSpPr>
        <p:spPr>
          <a:xfrm>
            <a:off x="442912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3" name="Google Shape;293;p68"/>
          <p:cNvSpPr txBox="1">
            <a:spLocks noGrp="1"/>
          </p:cNvSpPr>
          <p:nvPr>
            <p:ph type="body" idx="2"/>
          </p:nvPr>
        </p:nvSpPr>
        <p:spPr>
          <a:xfrm>
            <a:off x="3359638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p68"/>
          <p:cNvSpPr txBox="1">
            <a:spLocks noGrp="1"/>
          </p:cNvSpPr>
          <p:nvPr>
            <p:ph type="body" idx="3"/>
          </p:nvPr>
        </p:nvSpPr>
        <p:spPr>
          <a:xfrm>
            <a:off x="6276362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5" name="Google Shape;295;p68"/>
          <p:cNvSpPr txBox="1">
            <a:spLocks noGrp="1"/>
          </p:cNvSpPr>
          <p:nvPr>
            <p:ph type="body" idx="4"/>
          </p:nvPr>
        </p:nvSpPr>
        <p:spPr>
          <a:xfrm>
            <a:off x="9193088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6" name="Google Shape;296;p68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7" name="Google Shape;297;p68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Light">
  <p:cSld name="Thank You Light">
    <p:bg>
      <p:bgPr>
        <a:solidFill>
          <a:schemeClr val="lt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9"/>
          <p:cNvSpPr/>
          <p:nvPr/>
        </p:nvSpPr>
        <p:spPr>
          <a:xfrm>
            <a:off x="0" y="4940854"/>
            <a:ext cx="12192000" cy="1917146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69"/>
          <p:cNvSpPr txBox="1">
            <a:spLocks noGrp="1"/>
          </p:cNvSpPr>
          <p:nvPr>
            <p:ph type="ctrTitle"/>
          </p:nvPr>
        </p:nvSpPr>
        <p:spPr>
          <a:xfrm>
            <a:off x="442914" y="428625"/>
            <a:ext cx="5473699" cy="242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5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1" name="Google Shape;301;p69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69"/>
          <p:cNvSpPr txBox="1">
            <a:spLocks noGrp="1"/>
          </p:cNvSpPr>
          <p:nvPr>
            <p:ph type="body" idx="1"/>
          </p:nvPr>
        </p:nvSpPr>
        <p:spPr>
          <a:xfrm>
            <a:off x="442912" y="5259600"/>
            <a:ext cx="11306176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3" name="Google Shape;303;p69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69"/>
          <p:cNvSpPr txBox="1"/>
          <p:nvPr/>
        </p:nvSpPr>
        <p:spPr>
          <a:xfrm>
            <a:off x="442913" y="4400548"/>
            <a:ext cx="5473699" cy="34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www.pwc.be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go Shape Rose">
  <p:cSld name="Title Slide Logo Shape Rose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70"/>
          <p:cNvGrpSpPr/>
          <p:nvPr/>
        </p:nvGrpSpPr>
        <p:grpSpPr>
          <a:xfrm>
            <a:off x="0" y="0"/>
            <a:ext cx="8914102" cy="6858001"/>
            <a:chOff x="0" y="0"/>
            <a:chExt cx="8914102" cy="6858001"/>
          </a:xfrm>
        </p:grpSpPr>
        <p:sp>
          <p:nvSpPr>
            <p:cNvPr id="307" name="Google Shape;307;p70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1260764" y="0"/>
                  </a:moveTo>
                  <a:lnTo>
                    <a:pt x="5169189" y="0"/>
                  </a:lnTo>
                  <a:lnTo>
                    <a:pt x="5169189" y="765175"/>
                  </a:lnTo>
                  <a:lnTo>
                    <a:pt x="5937540" y="765175"/>
                  </a:lnTo>
                  <a:lnTo>
                    <a:pt x="5937540" y="1957388"/>
                  </a:lnTo>
                  <a:lnTo>
                    <a:pt x="7920327" y="1957388"/>
                  </a:lnTo>
                  <a:lnTo>
                    <a:pt x="7920327" y="4899025"/>
                  </a:ln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close/>
                </a:path>
              </a:pathLst>
            </a:custGeom>
            <a:solidFill>
              <a:srgbClr val="D939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8" name="Google Shape;308;p7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6" cy="135118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9" name="Google Shape;309;p70"/>
          <p:cNvSpPr txBox="1">
            <a:spLocks noGrp="1"/>
          </p:cNvSpPr>
          <p:nvPr>
            <p:ph type="ctrTitle"/>
          </p:nvPr>
        </p:nvSpPr>
        <p:spPr>
          <a:xfrm>
            <a:off x="442913" y="1009185"/>
            <a:ext cx="5258640" cy="2419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0" name="Google Shape;310;p70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64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Content - Subtitle">
  <p:cSld name="Title and Full Content - Subtitle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1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1306175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p71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4" name="Google Shape;314;p71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5" name="Google Shape;315;p71"/>
          <p:cNvSpPr txBox="1">
            <a:spLocks noGrp="1"/>
          </p:cNvSpPr>
          <p:nvPr>
            <p:ph type="subTitle" idx="2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ontent - Subtitle">
  <p:cSld name="One Column Content - Subtitle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2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8" name="Google Shape;318;p72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9" name="Google Shape;319;p72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0" name="Google Shape;320;p72"/>
          <p:cNvSpPr txBox="1">
            <a:spLocks noGrp="1"/>
          </p:cNvSpPr>
          <p:nvPr>
            <p:ph type="subTitle" idx="2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- Subtitle">
  <p:cSld name="Two Content - Subtitl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3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473700" cy="406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3" name="Google Shape;323;p73"/>
          <p:cNvSpPr txBox="1">
            <a:spLocks noGrp="1"/>
          </p:cNvSpPr>
          <p:nvPr>
            <p:ph type="body" idx="2"/>
          </p:nvPr>
        </p:nvSpPr>
        <p:spPr>
          <a:xfrm>
            <a:off x="6275388" y="2103437"/>
            <a:ext cx="5473699" cy="4068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Google Shape;324;p73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5" name="Google Shape;325;p73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6" name="Google Shape;326;p73"/>
          <p:cNvSpPr txBox="1">
            <a:spLocks noGrp="1"/>
          </p:cNvSpPr>
          <p:nvPr>
            <p:ph type="subTitle" idx="3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 - Subtitle">
  <p:cSld name="Content and Image - Subtitle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4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317807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0" name="Google Shape;330;p74"/>
          <p:cNvSpPr txBox="1">
            <a:spLocks noGrp="1"/>
          </p:cNvSpPr>
          <p:nvPr>
            <p:ph type="title"/>
          </p:nvPr>
        </p:nvSpPr>
        <p:spPr>
          <a:xfrm>
            <a:off x="442914" y="430514"/>
            <a:ext cx="5317806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1" name="Google Shape;331;p74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2" name="Google Shape;332;p74"/>
          <p:cNvSpPr txBox="1">
            <a:spLocks noGrp="1"/>
          </p:cNvSpPr>
          <p:nvPr>
            <p:ph type="subTitle" idx="2"/>
          </p:nvPr>
        </p:nvSpPr>
        <p:spPr>
          <a:xfrm>
            <a:off x="442912" y="933433"/>
            <a:ext cx="5317808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- Subtitle">
  <p:cSld name="Three Content - Subtitle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5"/>
          <p:cNvSpPr txBox="1">
            <a:spLocks noGrp="1"/>
          </p:cNvSpPr>
          <p:nvPr>
            <p:ph type="body" idx="1"/>
          </p:nvPr>
        </p:nvSpPr>
        <p:spPr>
          <a:xfrm>
            <a:off x="442913" y="2103439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5" name="Google Shape;335;p75"/>
          <p:cNvSpPr txBox="1">
            <a:spLocks noGrp="1"/>
          </p:cNvSpPr>
          <p:nvPr>
            <p:ph type="body" idx="2"/>
          </p:nvPr>
        </p:nvSpPr>
        <p:spPr>
          <a:xfrm>
            <a:off x="4332288" y="2103439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6" name="Google Shape;336;p75"/>
          <p:cNvSpPr txBox="1">
            <a:spLocks noGrp="1"/>
          </p:cNvSpPr>
          <p:nvPr>
            <p:ph type="body" idx="3"/>
          </p:nvPr>
        </p:nvSpPr>
        <p:spPr>
          <a:xfrm>
            <a:off x="8220076" y="2103439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7" name="Google Shape;337;p75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8" name="Google Shape;338;p75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9" name="Google Shape;339;p75"/>
          <p:cNvSpPr txBox="1">
            <a:spLocks noGrp="1"/>
          </p:cNvSpPr>
          <p:nvPr>
            <p:ph type="subTitle" idx="4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 - Subtitle">
  <p:cSld name="Four Content - Subtitle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76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2" name="Google Shape;342;p76"/>
          <p:cNvSpPr txBox="1">
            <a:spLocks noGrp="1"/>
          </p:cNvSpPr>
          <p:nvPr>
            <p:ph type="body" idx="2"/>
          </p:nvPr>
        </p:nvSpPr>
        <p:spPr>
          <a:xfrm>
            <a:off x="336061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3" name="Google Shape;343;p76"/>
          <p:cNvSpPr txBox="1">
            <a:spLocks noGrp="1"/>
          </p:cNvSpPr>
          <p:nvPr>
            <p:ph type="body" idx="3"/>
          </p:nvPr>
        </p:nvSpPr>
        <p:spPr>
          <a:xfrm>
            <a:off x="6275388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4" name="Google Shape;344;p76"/>
          <p:cNvSpPr txBox="1">
            <a:spLocks noGrp="1"/>
          </p:cNvSpPr>
          <p:nvPr>
            <p:ph type="body" idx="4"/>
          </p:nvPr>
        </p:nvSpPr>
        <p:spPr>
          <a:xfrm>
            <a:off x="9190163" y="2103438"/>
            <a:ext cx="25560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5" name="Google Shape;345;p76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6" name="Google Shape;346;p76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47" name="Google Shape;347;p76"/>
          <p:cNvSpPr txBox="1">
            <a:spLocks noGrp="1"/>
          </p:cNvSpPr>
          <p:nvPr>
            <p:ph type="subTitle" idx="5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ontent - Subtitle">
  <p:cSld name="Five Content - Subtitle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7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0" name="Google Shape;350;p77"/>
          <p:cNvSpPr txBox="1">
            <a:spLocks noGrp="1"/>
          </p:cNvSpPr>
          <p:nvPr>
            <p:ph type="body" idx="2"/>
          </p:nvPr>
        </p:nvSpPr>
        <p:spPr>
          <a:xfrm>
            <a:off x="2777045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1" name="Google Shape;351;p77"/>
          <p:cNvSpPr txBox="1">
            <a:spLocks noGrp="1"/>
          </p:cNvSpPr>
          <p:nvPr>
            <p:ph type="body" idx="3"/>
          </p:nvPr>
        </p:nvSpPr>
        <p:spPr>
          <a:xfrm>
            <a:off x="5111177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2" name="Google Shape;352;p77"/>
          <p:cNvSpPr txBox="1">
            <a:spLocks noGrp="1"/>
          </p:cNvSpPr>
          <p:nvPr>
            <p:ph type="body" idx="4"/>
          </p:nvPr>
        </p:nvSpPr>
        <p:spPr>
          <a:xfrm>
            <a:off x="7445309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3" name="Google Shape;353;p77"/>
          <p:cNvSpPr txBox="1">
            <a:spLocks noGrp="1"/>
          </p:cNvSpPr>
          <p:nvPr>
            <p:ph type="body" idx="5"/>
          </p:nvPr>
        </p:nvSpPr>
        <p:spPr>
          <a:xfrm>
            <a:off x="9779443" y="2103438"/>
            <a:ext cx="1972800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4" name="Google Shape;354;p77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5" name="Google Shape;355;p77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6" name="Google Shape;356;p77"/>
          <p:cNvSpPr txBox="1">
            <a:spLocks noGrp="1"/>
          </p:cNvSpPr>
          <p:nvPr>
            <p:ph type="subTitle" idx="6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 - Subtitle">
  <p:cSld name="Three Images - Subtitl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8"/>
          <p:cNvSpPr/>
          <p:nvPr/>
        </p:nvSpPr>
        <p:spPr>
          <a:xfrm>
            <a:off x="442911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78"/>
          <p:cNvSpPr/>
          <p:nvPr/>
        </p:nvSpPr>
        <p:spPr>
          <a:xfrm>
            <a:off x="4331493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78"/>
          <p:cNvSpPr/>
          <p:nvPr/>
        </p:nvSpPr>
        <p:spPr>
          <a:xfrm>
            <a:off x="8220075" y="2100263"/>
            <a:ext cx="3529013" cy="301752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78"/>
          <p:cNvSpPr txBox="1">
            <a:spLocks noGrp="1"/>
          </p:cNvSpPr>
          <p:nvPr>
            <p:ph type="body" idx="1"/>
          </p:nvPr>
        </p:nvSpPr>
        <p:spPr>
          <a:xfrm>
            <a:off x="442913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2" name="Google Shape;362;p78"/>
          <p:cNvSpPr txBox="1">
            <a:spLocks noGrp="1"/>
          </p:cNvSpPr>
          <p:nvPr>
            <p:ph type="body" idx="2"/>
          </p:nvPr>
        </p:nvSpPr>
        <p:spPr>
          <a:xfrm>
            <a:off x="4331495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3" name="Google Shape;363;p78"/>
          <p:cNvSpPr txBox="1">
            <a:spLocks noGrp="1"/>
          </p:cNvSpPr>
          <p:nvPr>
            <p:ph type="body" idx="3"/>
          </p:nvPr>
        </p:nvSpPr>
        <p:spPr>
          <a:xfrm>
            <a:off x="8220076" y="5280025"/>
            <a:ext cx="3529012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4" name="Google Shape;364;p78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5" name="Google Shape;365;p78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6" name="Google Shape;366;p78"/>
          <p:cNvSpPr txBox="1">
            <a:spLocks noGrp="1"/>
          </p:cNvSpPr>
          <p:nvPr>
            <p:ph type="subTitle" idx="4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 for Icons - Subtitle">
  <p:cSld name="Four Text Boxes for Icons - Subtitle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9"/>
          <p:cNvSpPr txBox="1">
            <a:spLocks noGrp="1"/>
          </p:cNvSpPr>
          <p:nvPr>
            <p:ph type="body" idx="1"/>
          </p:nvPr>
        </p:nvSpPr>
        <p:spPr>
          <a:xfrm>
            <a:off x="442913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9" name="Google Shape;369;p79"/>
          <p:cNvSpPr txBox="1">
            <a:spLocks noGrp="1"/>
          </p:cNvSpPr>
          <p:nvPr>
            <p:ph type="body" idx="2"/>
          </p:nvPr>
        </p:nvSpPr>
        <p:spPr>
          <a:xfrm>
            <a:off x="3358198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0" name="Google Shape;370;p79"/>
          <p:cNvSpPr txBox="1">
            <a:spLocks noGrp="1"/>
          </p:cNvSpPr>
          <p:nvPr>
            <p:ph type="body" idx="3"/>
          </p:nvPr>
        </p:nvSpPr>
        <p:spPr>
          <a:xfrm>
            <a:off x="6273483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1" name="Google Shape;371;p79"/>
          <p:cNvSpPr txBox="1">
            <a:spLocks noGrp="1"/>
          </p:cNvSpPr>
          <p:nvPr>
            <p:ph type="body" idx="4"/>
          </p:nvPr>
        </p:nvSpPr>
        <p:spPr>
          <a:xfrm>
            <a:off x="9188767" y="3429000"/>
            <a:ext cx="256032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2" name="Google Shape;372;p79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3" name="Google Shape;373;p79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4" name="Google Shape;374;p79"/>
          <p:cNvSpPr txBox="1">
            <a:spLocks noGrp="1"/>
          </p:cNvSpPr>
          <p:nvPr>
            <p:ph type="subTitle" idx="5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am Images - Subtitle">
  <p:cSld name="Four Team Images - Subtitle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80"/>
          <p:cNvSpPr/>
          <p:nvPr/>
        </p:nvSpPr>
        <p:spPr>
          <a:xfrm>
            <a:off x="442912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80"/>
          <p:cNvSpPr/>
          <p:nvPr/>
        </p:nvSpPr>
        <p:spPr>
          <a:xfrm>
            <a:off x="3359637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80"/>
          <p:cNvSpPr/>
          <p:nvPr/>
        </p:nvSpPr>
        <p:spPr>
          <a:xfrm>
            <a:off x="6276362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80"/>
          <p:cNvSpPr/>
          <p:nvPr/>
        </p:nvSpPr>
        <p:spPr>
          <a:xfrm>
            <a:off x="9193088" y="2100263"/>
            <a:ext cx="1325880" cy="132873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80"/>
          <p:cNvSpPr txBox="1">
            <a:spLocks noGrp="1"/>
          </p:cNvSpPr>
          <p:nvPr>
            <p:ph type="body" idx="1"/>
          </p:nvPr>
        </p:nvSpPr>
        <p:spPr>
          <a:xfrm>
            <a:off x="442912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1" name="Google Shape;381;p80"/>
          <p:cNvSpPr txBox="1">
            <a:spLocks noGrp="1"/>
          </p:cNvSpPr>
          <p:nvPr>
            <p:ph type="body" idx="2"/>
          </p:nvPr>
        </p:nvSpPr>
        <p:spPr>
          <a:xfrm>
            <a:off x="3358197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2" name="Google Shape;382;p80"/>
          <p:cNvSpPr txBox="1">
            <a:spLocks noGrp="1"/>
          </p:cNvSpPr>
          <p:nvPr>
            <p:ph type="body" idx="3"/>
          </p:nvPr>
        </p:nvSpPr>
        <p:spPr>
          <a:xfrm>
            <a:off x="6273482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3" name="Google Shape;383;p80"/>
          <p:cNvSpPr txBox="1">
            <a:spLocks noGrp="1"/>
          </p:cNvSpPr>
          <p:nvPr>
            <p:ph type="body" idx="4"/>
          </p:nvPr>
        </p:nvSpPr>
        <p:spPr>
          <a:xfrm>
            <a:off x="9188767" y="3657600"/>
            <a:ext cx="256032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4" name="Google Shape;384;p80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5" name="Google Shape;385;p80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86" name="Google Shape;386;p80"/>
          <p:cNvSpPr txBox="1">
            <a:spLocks noGrp="1"/>
          </p:cNvSpPr>
          <p:nvPr>
            <p:ph type="subTitle" idx="5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hart - Subtitle">
  <p:cSld name="One Column Chart - Subtitle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81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9012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9" name="Google Shape;389;p81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0" name="Google Shape;390;p81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91" name="Google Shape;391;p81"/>
          <p:cNvSpPr txBox="1">
            <a:spLocks noGrp="1"/>
          </p:cNvSpPr>
          <p:nvPr>
            <p:ph type="subTitle" idx="2"/>
          </p:nvPr>
        </p:nvSpPr>
        <p:spPr>
          <a:xfrm>
            <a:off x="442912" y="933433"/>
            <a:ext cx="11306176" cy="88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ose Manual">
  <p:cSld name="Section Header Rose Manual">
    <p:bg>
      <p:bgPr>
        <a:solidFill>
          <a:srgbClr val="D93954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82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457" cy="196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83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White">
  <p:cSld name="Title Only - White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84"/>
          <p:cNvSpPr txBox="1">
            <a:spLocks noGrp="1"/>
          </p:cNvSpPr>
          <p:nvPr>
            <p:ph type="title"/>
          </p:nvPr>
        </p:nvSpPr>
        <p:spPr>
          <a:xfrm>
            <a:off x="442913" y="384048"/>
            <a:ext cx="113061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84"/>
          <p:cNvSpPr txBox="1">
            <a:spLocks noGrp="1"/>
          </p:cNvSpPr>
          <p:nvPr>
            <p:ph type="subTitle" idx="1"/>
          </p:nvPr>
        </p:nvSpPr>
        <p:spPr>
          <a:xfrm>
            <a:off x="442913" y="1276212"/>
            <a:ext cx="11306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99" name="Google Shape;399;p84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" name="Google Shape;400;p84"/>
          <p:cNvSpPr txBox="1">
            <a:spLocks noGrp="1"/>
          </p:cNvSpPr>
          <p:nvPr>
            <p:ph type="body" idx="2"/>
          </p:nvPr>
        </p:nvSpPr>
        <p:spPr>
          <a:xfrm>
            <a:off x="2432304" y="6355077"/>
            <a:ext cx="7315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9pPr>
          </a:lstStyle>
          <a:p>
            <a:endParaRPr/>
          </a:p>
        </p:txBody>
      </p:sp>
      <p:sp>
        <p:nvSpPr>
          <p:cNvPr id="401" name="Google Shape;401;p84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2" name="Google Shape;402;p84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8"/>
          <p:cNvSpPr/>
          <p:nvPr/>
        </p:nvSpPr>
        <p:spPr>
          <a:xfrm>
            <a:off x="0" y="0"/>
            <a:ext cx="12192000" cy="1296000"/>
          </a:xfrm>
          <a:prstGeom prst="rect">
            <a:avLst/>
          </a:prstGeom>
          <a:solidFill>
            <a:srgbClr val="EB8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8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8"/>
          <p:cNvSpPr/>
          <p:nvPr/>
        </p:nvSpPr>
        <p:spPr>
          <a:xfrm>
            <a:off x="0" y="6512943"/>
            <a:ext cx="12192000" cy="33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8"/>
          <p:cNvSpPr txBox="1"/>
          <p:nvPr/>
        </p:nvSpPr>
        <p:spPr>
          <a:xfrm>
            <a:off x="8218502" y="6602060"/>
            <a:ext cx="35307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fld id="{00000000-1234-1234-1234-123412341234}" type="slidenum">
              <a:rPr lang="en-GB" sz="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8"/>
          <p:cNvSpPr txBox="1"/>
          <p:nvPr/>
        </p:nvSpPr>
        <p:spPr>
          <a:xfrm>
            <a:off x="442925" y="6602060"/>
            <a:ext cx="21600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6864">
          <p15:clr>
            <a:srgbClr val="FA7B17"/>
          </p15:clr>
        </p15:guide>
        <p15:guide id="3" orient="horz" pos="816">
          <p15:clr>
            <a:srgbClr val="FA7B17"/>
          </p15:clr>
        </p15:guide>
        <p15:guide id="4" orient="horz" pos="4043">
          <p15:clr>
            <a:srgbClr val="FA7B17"/>
          </p15:clr>
        </p15:guide>
        <p15:guide id="5" pos="7272">
          <p15:clr>
            <a:srgbClr val="FA7B17"/>
          </p15:clr>
        </p15:guide>
        <p15:guide id="6" orient="horz" pos="408">
          <p15:clr>
            <a:srgbClr val="FA7B17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 1">
  <p:cSld name="Title Slide 1 1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 Slide 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86"/>
          <p:cNvSpPr/>
          <p:nvPr/>
        </p:nvSpPr>
        <p:spPr>
          <a:xfrm>
            <a:off x="0" y="0"/>
            <a:ext cx="8096400" cy="342900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86"/>
          <p:cNvSpPr/>
          <p:nvPr/>
        </p:nvSpPr>
        <p:spPr>
          <a:xfrm>
            <a:off x="0" y="3429000"/>
            <a:ext cx="8096400" cy="1143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86"/>
          <p:cNvSpPr/>
          <p:nvPr/>
        </p:nvSpPr>
        <p:spPr>
          <a:xfrm>
            <a:off x="8096250" y="0"/>
            <a:ext cx="4095900" cy="3429000"/>
          </a:xfrm>
          <a:prstGeom prst="rect">
            <a:avLst/>
          </a:prstGeom>
          <a:solidFill>
            <a:srgbClr val="EB8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86"/>
          <p:cNvSpPr txBox="1">
            <a:spLocks noGrp="1"/>
          </p:cNvSpPr>
          <p:nvPr>
            <p:ph type="ctrTitle"/>
          </p:nvPr>
        </p:nvSpPr>
        <p:spPr>
          <a:xfrm>
            <a:off x="442912" y="428625"/>
            <a:ext cx="7418400" cy="2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86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4738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22" name="Google Shape;422;p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139" y="5330952"/>
            <a:ext cx="1636775" cy="1351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obj">
  <p:cSld name="OBJECT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87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87"/>
          <p:cNvSpPr txBox="1">
            <a:spLocks noGrp="1"/>
          </p:cNvSpPr>
          <p:nvPr>
            <p:ph type="body" idx="1"/>
          </p:nvPr>
        </p:nvSpPr>
        <p:spPr>
          <a:xfrm>
            <a:off x="442912" y="2103120"/>
            <a:ext cx="11306100" cy="40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Georgia"/>
              <a:buAutoNum type="arabicPeriod"/>
              <a:defRPr sz="2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Georgia"/>
              <a:buNone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/>
          </a:p>
        </p:txBody>
      </p:sp>
      <p:sp>
        <p:nvSpPr>
          <p:cNvPr id="426" name="Google Shape;426;p8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87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8" name="Google Shape;428;p8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Content">
  <p:cSld name="Title and Full Content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8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88"/>
          <p:cNvSpPr txBox="1">
            <a:spLocks noGrp="1"/>
          </p:cNvSpPr>
          <p:nvPr>
            <p:ph type="body" idx="1"/>
          </p:nvPr>
        </p:nvSpPr>
        <p:spPr>
          <a:xfrm>
            <a:off x="442913" y="2103120"/>
            <a:ext cx="11306100" cy="40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88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88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4" name="Google Shape;434;p88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Content - Subtitle">
  <p:cSld name="Title and Full Content - Subtitle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9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89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8" name="Google Shape;438;p89"/>
          <p:cNvSpPr txBox="1">
            <a:spLocks noGrp="1"/>
          </p:cNvSpPr>
          <p:nvPr>
            <p:ph type="body" idx="2"/>
          </p:nvPr>
        </p:nvSpPr>
        <p:spPr>
          <a:xfrm>
            <a:off x="442913" y="2103438"/>
            <a:ext cx="113061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9" name="Google Shape;439;p89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89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1" name="Google Shape;441;p89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ontent">
  <p:cSld name="One Column Content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0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90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90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90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7" name="Google Shape;447;p90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ontent - Subtitle">
  <p:cSld name="One Column Content - Sub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1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91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1" name="Google Shape;451;p91"/>
          <p:cNvSpPr txBox="1">
            <a:spLocks noGrp="1"/>
          </p:cNvSpPr>
          <p:nvPr>
            <p:ph type="body" idx="2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91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91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4" name="Google Shape;454;p91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ontent Dark">
  <p:cSld name="One Column Content Dark">
    <p:bg>
      <p:bgPr>
        <a:solidFill>
          <a:srgbClr val="464646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92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eorgi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92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8" name="Google Shape;458;p9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92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0" name="Google Shape;460;p9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3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93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473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4" name="Google Shape;464;p93"/>
          <p:cNvSpPr txBox="1">
            <a:spLocks noGrp="1"/>
          </p:cNvSpPr>
          <p:nvPr>
            <p:ph type="body" idx="2"/>
          </p:nvPr>
        </p:nvSpPr>
        <p:spPr>
          <a:xfrm>
            <a:off x="6275388" y="2103438"/>
            <a:ext cx="5473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5" name="Google Shape;465;p93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93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7" name="Google Shape;467;p93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- Subtitle">
  <p:cSld name="Two Content - Subtitl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94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94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1" name="Google Shape;471;p94"/>
          <p:cNvSpPr txBox="1">
            <a:spLocks noGrp="1"/>
          </p:cNvSpPr>
          <p:nvPr>
            <p:ph type="body" idx="2"/>
          </p:nvPr>
        </p:nvSpPr>
        <p:spPr>
          <a:xfrm>
            <a:off x="442913" y="2103438"/>
            <a:ext cx="5473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2" name="Google Shape;472;p94"/>
          <p:cNvSpPr txBox="1">
            <a:spLocks noGrp="1"/>
          </p:cNvSpPr>
          <p:nvPr>
            <p:ph type="body" idx="3"/>
          </p:nvPr>
        </p:nvSpPr>
        <p:spPr>
          <a:xfrm>
            <a:off x="6275388" y="2103437"/>
            <a:ext cx="5473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3" name="Google Shape;473;p94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94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5" name="Google Shape;475;p94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">
  <p:cSld name="Content and Image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95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53178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95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5317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9" name="Google Shape;479;p9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480" name="Google Shape;480;p95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95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2" name="Google Shape;482;p95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 - Subtitle">
  <p:cSld name="Content and Image - Subtitle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96"/>
          <p:cNvSpPr txBox="1">
            <a:spLocks noGrp="1"/>
          </p:cNvSpPr>
          <p:nvPr>
            <p:ph type="title"/>
          </p:nvPr>
        </p:nvSpPr>
        <p:spPr>
          <a:xfrm>
            <a:off x="442914" y="430514"/>
            <a:ext cx="53178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96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53178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6" name="Google Shape;486;p96"/>
          <p:cNvSpPr txBox="1">
            <a:spLocks noGrp="1"/>
          </p:cNvSpPr>
          <p:nvPr>
            <p:ph type="body" idx="2"/>
          </p:nvPr>
        </p:nvSpPr>
        <p:spPr>
          <a:xfrm>
            <a:off x="442913" y="2103438"/>
            <a:ext cx="5317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7" name="Google Shape;487;p96"/>
          <p:cNvSpPr>
            <a:spLocks noGrp="1"/>
          </p:cNvSpPr>
          <p:nvPr>
            <p:ph type="pic" idx="3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488" name="Google Shape;488;p96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96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0" name="Google Shape;490;p96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7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97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4" name="Google Shape;494;p97"/>
          <p:cNvSpPr txBox="1">
            <a:spLocks noGrp="1"/>
          </p:cNvSpPr>
          <p:nvPr>
            <p:ph type="body" idx="2"/>
          </p:nvPr>
        </p:nvSpPr>
        <p:spPr>
          <a:xfrm>
            <a:off x="4332288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5" name="Google Shape;495;p97"/>
          <p:cNvSpPr txBox="1">
            <a:spLocks noGrp="1"/>
          </p:cNvSpPr>
          <p:nvPr>
            <p:ph type="body" idx="3"/>
          </p:nvPr>
        </p:nvSpPr>
        <p:spPr>
          <a:xfrm>
            <a:off x="8220076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6" name="Google Shape;496;p9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97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8" name="Google Shape;498;p9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- Subtitle">
  <p:cSld name="Three Content - Subtitle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8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98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2" name="Google Shape;502;p98"/>
          <p:cNvSpPr txBox="1">
            <a:spLocks noGrp="1"/>
          </p:cNvSpPr>
          <p:nvPr>
            <p:ph type="body" idx="2"/>
          </p:nvPr>
        </p:nvSpPr>
        <p:spPr>
          <a:xfrm>
            <a:off x="442913" y="2103439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3" name="Google Shape;503;p98"/>
          <p:cNvSpPr txBox="1">
            <a:spLocks noGrp="1"/>
          </p:cNvSpPr>
          <p:nvPr>
            <p:ph type="body" idx="3"/>
          </p:nvPr>
        </p:nvSpPr>
        <p:spPr>
          <a:xfrm>
            <a:off x="4332288" y="2103439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4" name="Google Shape;504;p98"/>
          <p:cNvSpPr txBox="1">
            <a:spLocks noGrp="1"/>
          </p:cNvSpPr>
          <p:nvPr>
            <p:ph type="body" idx="4"/>
          </p:nvPr>
        </p:nvSpPr>
        <p:spPr>
          <a:xfrm>
            <a:off x="8220076" y="2103439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5" name="Google Shape;505;p98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98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7" name="Google Shape;507;p98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">
  <p:cSld name="Four Content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9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99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1" name="Google Shape;511;p99"/>
          <p:cNvSpPr txBox="1">
            <a:spLocks noGrp="1"/>
          </p:cNvSpPr>
          <p:nvPr>
            <p:ph type="body" idx="2"/>
          </p:nvPr>
        </p:nvSpPr>
        <p:spPr>
          <a:xfrm>
            <a:off x="336061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2" name="Google Shape;512;p99"/>
          <p:cNvSpPr txBox="1">
            <a:spLocks noGrp="1"/>
          </p:cNvSpPr>
          <p:nvPr>
            <p:ph type="body" idx="3"/>
          </p:nvPr>
        </p:nvSpPr>
        <p:spPr>
          <a:xfrm>
            <a:off x="6275388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3" name="Google Shape;513;p99"/>
          <p:cNvSpPr txBox="1">
            <a:spLocks noGrp="1"/>
          </p:cNvSpPr>
          <p:nvPr>
            <p:ph type="body" idx="4"/>
          </p:nvPr>
        </p:nvSpPr>
        <p:spPr>
          <a:xfrm>
            <a:off x="919016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4" name="Google Shape;514;p99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99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6" name="Google Shape;516;p99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 - Subtitle">
  <p:cSld name="Four Content - Subtitle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00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100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0" name="Google Shape;520;p100"/>
          <p:cNvSpPr txBox="1">
            <a:spLocks noGrp="1"/>
          </p:cNvSpPr>
          <p:nvPr>
            <p:ph type="body" idx="2"/>
          </p:nvPr>
        </p:nvSpPr>
        <p:spPr>
          <a:xfrm>
            <a:off x="44291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1" name="Google Shape;521;p100"/>
          <p:cNvSpPr txBox="1">
            <a:spLocks noGrp="1"/>
          </p:cNvSpPr>
          <p:nvPr>
            <p:ph type="body" idx="3"/>
          </p:nvPr>
        </p:nvSpPr>
        <p:spPr>
          <a:xfrm>
            <a:off x="336061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2" name="Google Shape;522;p100"/>
          <p:cNvSpPr txBox="1">
            <a:spLocks noGrp="1"/>
          </p:cNvSpPr>
          <p:nvPr>
            <p:ph type="body" idx="4"/>
          </p:nvPr>
        </p:nvSpPr>
        <p:spPr>
          <a:xfrm>
            <a:off x="6275388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3" name="Google Shape;523;p100"/>
          <p:cNvSpPr txBox="1">
            <a:spLocks noGrp="1"/>
          </p:cNvSpPr>
          <p:nvPr>
            <p:ph type="body" idx="5"/>
          </p:nvPr>
        </p:nvSpPr>
        <p:spPr>
          <a:xfrm>
            <a:off x="9190163" y="2103438"/>
            <a:ext cx="25560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4" name="Google Shape;524;p100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100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6" name="Google Shape;526;p100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ontent">
  <p:cSld name="Five Conten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01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101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101"/>
          <p:cNvSpPr txBox="1">
            <a:spLocks noGrp="1"/>
          </p:cNvSpPr>
          <p:nvPr>
            <p:ph type="body" idx="2"/>
          </p:nvPr>
        </p:nvSpPr>
        <p:spPr>
          <a:xfrm>
            <a:off x="2777045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101"/>
          <p:cNvSpPr txBox="1">
            <a:spLocks noGrp="1"/>
          </p:cNvSpPr>
          <p:nvPr>
            <p:ph type="body" idx="3"/>
          </p:nvPr>
        </p:nvSpPr>
        <p:spPr>
          <a:xfrm>
            <a:off x="5111177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101"/>
          <p:cNvSpPr txBox="1">
            <a:spLocks noGrp="1"/>
          </p:cNvSpPr>
          <p:nvPr>
            <p:ph type="body" idx="4"/>
          </p:nvPr>
        </p:nvSpPr>
        <p:spPr>
          <a:xfrm>
            <a:off x="7445309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101"/>
          <p:cNvSpPr txBox="1">
            <a:spLocks noGrp="1"/>
          </p:cNvSpPr>
          <p:nvPr>
            <p:ph type="body" idx="5"/>
          </p:nvPr>
        </p:nvSpPr>
        <p:spPr>
          <a:xfrm>
            <a:off x="9779443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4" name="Google Shape;534;p101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101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6" name="Google Shape;536;p101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ontent - Subtitle">
  <p:cSld name="Five Content - Sub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02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102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0" name="Google Shape;540;p102"/>
          <p:cNvSpPr txBox="1">
            <a:spLocks noGrp="1"/>
          </p:cNvSpPr>
          <p:nvPr>
            <p:ph type="body" idx="2"/>
          </p:nvPr>
        </p:nvSpPr>
        <p:spPr>
          <a:xfrm>
            <a:off x="442913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1" name="Google Shape;541;p102"/>
          <p:cNvSpPr txBox="1">
            <a:spLocks noGrp="1"/>
          </p:cNvSpPr>
          <p:nvPr>
            <p:ph type="body" idx="3"/>
          </p:nvPr>
        </p:nvSpPr>
        <p:spPr>
          <a:xfrm>
            <a:off x="2777045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2" name="Google Shape;542;p102"/>
          <p:cNvSpPr txBox="1">
            <a:spLocks noGrp="1"/>
          </p:cNvSpPr>
          <p:nvPr>
            <p:ph type="body" idx="4"/>
          </p:nvPr>
        </p:nvSpPr>
        <p:spPr>
          <a:xfrm>
            <a:off x="5111177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3" name="Google Shape;543;p102"/>
          <p:cNvSpPr txBox="1">
            <a:spLocks noGrp="1"/>
          </p:cNvSpPr>
          <p:nvPr>
            <p:ph type="body" idx="5"/>
          </p:nvPr>
        </p:nvSpPr>
        <p:spPr>
          <a:xfrm>
            <a:off x="7445309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4" name="Google Shape;544;p102"/>
          <p:cNvSpPr txBox="1">
            <a:spLocks noGrp="1"/>
          </p:cNvSpPr>
          <p:nvPr>
            <p:ph type="body" idx="6"/>
          </p:nvPr>
        </p:nvSpPr>
        <p:spPr>
          <a:xfrm>
            <a:off x="9779443" y="2103438"/>
            <a:ext cx="1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5" name="Google Shape;545;p10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02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7" name="Google Shape;547;p10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">
  <p:cSld name="Three Images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03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03"/>
          <p:cNvSpPr>
            <a:spLocks noGrp="1"/>
          </p:cNvSpPr>
          <p:nvPr>
            <p:ph type="pic" idx="2"/>
          </p:nvPr>
        </p:nvSpPr>
        <p:spPr>
          <a:xfrm>
            <a:off x="442912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51" name="Google Shape;551;p103"/>
          <p:cNvSpPr>
            <a:spLocks noGrp="1"/>
          </p:cNvSpPr>
          <p:nvPr>
            <p:ph type="pic" idx="3"/>
          </p:nvPr>
        </p:nvSpPr>
        <p:spPr>
          <a:xfrm>
            <a:off x="4331494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52" name="Google Shape;552;p103"/>
          <p:cNvSpPr>
            <a:spLocks noGrp="1"/>
          </p:cNvSpPr>
          <p:nvPr>
            <p:ph type="pic" idx="4"/>
          </p:nvPr>
        </p:nvSpPr>
        <p:spPr>
          <a:xfrm>
            <a:off x="8220075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53" name="Google Shape;553;p103"/>
          <p:cNvSpPr txBox="1">
            <a:spLocks noGrp="1"/>
          </p:cNvSpPr>
          <p:nvPr>
            <p:ph type="body" idx="1"/>
          </p:nvPr>
        </p:nvSpPr>
        <p:spPr>
          <a:xfrm>
            <a:off x="442913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4" name="Google Shape;554;p103"/>
          <p:cNvSpPr txBox="1">
            <a:spLocks noGrp="1"/>
          </p:cNvSpPr>
          <p:nvPr>
            <p:ph type="body" idx="5"/>
          </p:nvPr>
        </p:nvSpPr>
        <p:spPr>
          <a:xfrm>
            <a:off x="4331495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5" name="Google Shape;555;p103"/>
          <p:cNvSpPr txBox="1">
            <a:spLocks noGrp="1"/>
          </p:cNvSpPr>
          <p:nvPr>
            <p:ph type="body" idx="6"/>
          </p:nvPr>
        </p:nvSpPr>
        <p:spPr>
          <a:xfrm>
            <a:off x="8220076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6" name="Google Shape;556;p103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103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8" name="Google Shape;558;p103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 - Subtitle">
  <p:cSld name="Three Images - Subtitle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04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104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2" name="Google Shape;562;p104"/>
          <p:cNvSpPr>
            <a:spLocks noGrp="1"/>
          </p:cNvSpPr>
          <p:nvPr>
            <p:ph type="pic" idx="2"/>
          </p:nvPr>
        </p:nvSpPr>
        <p:spPr>
          <a:xfrm>
            <a:off x="442912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63" name="Google Shape;563;p104"/>
          <p:cNvSpPr>
            <a:spLocks noGrp="1"/>
          </p:cNvSpPr>
          <p:nvPr>
            <p:ph type="pic" idx="3"/>
          </p:nvPr>
        </p:nvSpPr>
        <p:spPr>
          <a:xfrm>
            <a:off x="4331494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64" name="Google Shape;564;p104"/>
          <p:cNvSpPr>
            <a:spLocks noGrp="1"/>
          </p:cNvSpPr>
          <p:nvPr>
            <p:ph type="pic" idx="4"/>
          </p:nvPr>
        </p:nvSpPr>
        <p:spPr>
          <a:xfrm>
            <a:off x="8220075" y="2100263"/>
            <a:ext cx="3528900" cy="30174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65" name="Google Shape;565;p104"/>
          <p:cNvSpPr txBox="1">
            <a:spLocks noGrp="1"/>
          </p:cNvSpPr>
          <p:nvPr>
            <p:ph type="body" idx="5"/>
          </p:nvPr>
        </p:nvSpPr>
        <p:spPr>
          <a:xfrm>
            <a:off x="442913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6" name="Google Shape;566;p104"/>
          <p:cNvSpPr txBox="1">
            <a:spLocks noGrp="1"/>
          </p:cNvSpPr>
          <p:nvPr>
            <p:ph type="body" idx="6"/>
          </p:nvPr>
        </p:nvSpPr>
        <p:spPr>
          <a:xfrm>
            <a:off x="4331495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104"/>
          <p:cNvSpPr txBox="1">
            <a:spLocks noGrp="1"/>
          </p:cNvSpPr>
          <p:nvPr>
            <p:ph type="body" idx="7"/>
          </p:nvPr>
        </p:nvSpPr>
        <p:spPr>
          <a:xfrm>
            <a:off x="8220076" y="5280025"/>
            <a:ext cx="35289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104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04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0" name="Google Shape;570;p104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 for Icons">
  <p:cSld name="Four Text Boxes for Icons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5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105"/>
          <p:cNvSpPr txBox="1">
            <a:spLocks noGrp="1"/>
          </p:cNvSpPr>
          <p:nvPr>
            <p:ph type="body" idx="1"/>
          </p:nvPr>
        </p:nvSpPr>
        <p:spPr>
          <a:xfrm>
            <a:off x="447233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4" name="Google Shape;574;p105"/>
          <p:cNvSpPr txBox="1">
            <a:spLocks noGrp="1"/>
          </p:cNvSpPr>
          <p:nvPr>
            <p:ph type="body" idx="2"/>
          </p:nvPr>
        </p:nvSpPr>
        <p:spPr>
          <a:xfrm>
            <a:off x="3359638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5" name="Google Shape;575;p105"/>
          <p:cNvSpPr txBox="1">
            <a:spLocks noGrp="1"/>
          </p:cNvSpPr>
          <p:nvPr>
            <p:ph type="body" idx="3"/>
          </p:nvPr>
        </p:nvSpPr>
        <p:spPr>
          <a:xfrm>
            <a:off x="6276363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6" name="Google Shape;576;p105"/>
          <p:cNvSpPr txBox="1">
            <a:spLocks noGrp="1"/>
          </p:cNvSpPr>
          <p:nvPr>
            <p:ph type="body" idx="4"/>
          </p:nvPr>
        </p:nvSpPr>
        <p:spPr>
          <a:xfrm>
            <a:off x="9193088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7" name="Google Shape;577;p105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105"/>
          <p:cNvSpPr txBox="1">
            <a:spLocks noGrp="1"/>
          </p:cNvSpPr>
          <p:nvPr>
            <p:ph type="ftr" idx="11"/>
          </p:nvPr>
        </p:nvSpPr>
        <p:spPr>
          <a:xfrm>
            <a:off x="919162" y="6356985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9" name="Google Shape;579;p105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xt Boxes for Icons - Subtitle">
  <p:cSld name="Four Text Boxes for Icons - Subtitle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06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06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3" name="Google Shape;583;p106"/>
          <p:cNvSpPr txBox="1">
            <a:spLocks noGrp="1"/>
          </p:cNvSpPr>
          <p:nvPr>
            <p:ph type="body" idx="2"/>
          </p:nvPr>
        </p:nvSpPr>
        <p:spPr>
          <a:xfrm>
            <a:off x="447233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4" name="Google Shape;584;p106"/>
          <p:cNvSpPr txBox="1">
            <a:spLocks noGrp="1"/>
          </p:cNvSpPr>
          <p:nvPr>
            <p:ph type="body" idx="3"/>
          </p:nvPr>
        </p:nvSpPr>
        <p:spPr>
          <a:xfrm>
            <a:off x="3359638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5" name="Google Shape;585;p106"/>
          <p:cNvSpPr txBox="1">
            <a:spLocks noGrp="1"/>
          </p:cNvSpPr>
          <p:nvPr>
            <p:ph type="body" idx="4"/>
          </p:nvPr>
        </p:nvSpPr>
        <p:spPr>
          <a:xfrm>
            <a:off x="6276363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6" name="Google Shape;586;p106"/>
          <p:cNvSpPr txBox="1">
            <a:spLocks noGrp="1"/>
          </p:cNvSpPr>
          <p:nvPr>
            <p:ph type="body" idx="5"/>
          </p:nvPr>
        </p:nvSpPr>
        <p:spPr>
          <a:xfrm>
            <a:off x="9193088" y="3429000"/>
            <a:ext cx="2560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7" name="Google Shape;587;p106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106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9" name="Google Shape;589;p106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am Images">
  <p:cSld name="Four Team Images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07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107"/>
          <p:cNvSpPr>
            <a:spLocks noGrp="1"/>
          </p:cNvSpPr>
          <p:nvPr>
            <p:ph type="pic" idx="2"/>
          </p:nvPr>
        </p:nvSpPr>
        <p:spPr>
          <a:xfrm>
            <a:off x="442911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93" name="Google Shape;593;p107"/>
          <p:cNvSpPr>
            <a:spLocks noGrp="1"/>
          </p:cNvSpPr>
          <p:nvPr>
            <p:ph type="pic" idx="3"/>
          </p:nvPr>
        </p:nvSpPr>
        <p:spPr>
          <a:xfrm>
            <a:off x="3359638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94" name="Google Shape;594;p107"/>
          <p:cNvSpPr>
            <a:spLocks noGrp="1"/>
          </p:cNvSpPr>
          <p:nvPr>
            <p:ph type="pic" idx="4"/>
          </p:nvPr>
        </p:nvSpPr>
        <p:spPr>
          <a:xfrm>
            <a:off x="6276363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95" name="Google Shape;595;p107"/>
          <p:cNvSpPr>
            <a:spLocks noGrp="1"/>
          </p:cNvSpPr>
          <p:nvPr>
            <p:ph type="pic" idx="5"/>
          </p:nvPr>
        </p:nvSpPr>
        <p:spPr>
          <a:xfrm>
            <a:off x="9193088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596" name="Google Shape;596;p107"/>
          <p:cNvSpPr txBox="1">
            <a:spLocks noGrp="1"/>
          </p:cNvSpPr>
          <p:nvPr>
            <p:ph type="body" idx="1"/>
          </p:nvPr>
        </p:nvSpPr>
        <p:spPr>
          <a:xfrm>
            <a:off x="447233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97" name="Google Shape;597;p107"/>
          <p:cNvSpPr txBox="1">
            <a:spLocks noGrp="1"/>
          </p:cNvSpPr>
          <p:nvPr>
            <p:ph type="body" idx="6"/>
          </p:nvPr>
        </p:nvSpPr>
        <p:spPr>
          <a:xfrm>
            <a:off x="3359638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98" name="Google Shape;598;p107"/>
          <p:cNvSpPr txBox="1">
            <a:spLocks noGrp="1"/>
          </p:cNvSpPr>
          <p:nvPr>
            <p:ph type="body" idx="7"/>
          </p:nvPr>
        </p:nvSpPr>
        <p:spPr>
          <a:xfrm>
            <a:off x="6276363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99" name="Google Shape;599;p107"/>
          <p:cNvSpPr txBox="1">
            <a:spLocks noGrp="1"/>
          </p:cNvSpPr>
          <p:nvPr>
            <p:ph type="body" idx="8"/>
          </p:nvPr>
        </p:nvSpPr>
        <p:spPr>
          <a:xfrm>
            <a:off x="9193088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0" name="Google Shape;600;p10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107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2" name="Google Shape;602;p10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Team Images - Subtitle">
  <p:cSld name="Four Team Images - Subtitle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08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108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6" name="Google Shape;606;p108"/>
          <p:cNvSpPr>
            <a:spLocks noGrp="1"/>
          </p:cNvSpPr>
          <p:nvPr>
            <p:ph type="pic" idx="2"/>
          </p:nvPr>
        </p:nvSpPr>
        <p:spPr>
          <a:xfrm>
            <a:off x="442911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607" name="Google Shape;607;p108"/>
          <p:cNvSpPr>
            <a:spLocks noGrp="1"/>
          </p:cNvSpPr>
          <p:nvPr>
            <p:ph type="pic" idx="3"/>
          </p:nvPr>
        </p:nvSpPr>
        <p:spPr>
          <a:xfrm>
            <a:off x="3359638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608" name="Google Shape;608;p108"/>
          <p:cNvSpPr>
            <a:spLocks noGrp="1"/>
          </p:cNvSpPr>
          <p:nvPr>
            <p:ph type="pic" idx="4"/>
          </p:nvPr>
        </p:nvSpPr>
        <p:spPr>
          <a:xfrm>
            <a:off x="6276363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609" name="Google Shape;609;p108"/>
          <p:cNvSpPr>
            <a:spLocks noGrp="1"/>
          </p:cNvSpPr>
          <p:nvPr>
            <p:ph type="pic" idx="5"/>
          </p:nvPr>
        </p:nvSpPr>
        <p:spPr>
          <a:xfrm>
            <a:off x="9193088" y="2103120"/>
            <a:ext cx="1326000" cy="1326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sp>
        <p:nvSpPr>
          <p:cNvPr id="610" name="Google Shape;610;p108"/>
          <p:cNvSpPr txBox="1">
            <a:spLocks noGrp="1"/>
          </p:cNvSpPr>
          <p:nvPr>
            <p:ph type="body" idx="6"/>
          </p:nvPr>
        </p:nvSpPr>
        <p:spPr>
          <a:xfrm>
            <a:off x="447233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1" name="Google Shape;611;p108"/>
          <p:cNvSpPr txBox="1">
            <a:spLocks noGrp="1"/>
          </p:cNvSpPr>
          <p:nvPr>
            <p:ph type="body" idx="7"/>
          </p:nvPr>
        </p:nvSpPr>
        <p:spPr>
          <a:xfrm>
            <a:off x="3359638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2" name="Google Shape;612;p108"/>
          <p:cNvSpPr txBox="1">
            <a:spLocks noGrp="1"/>
          </p:cNvSpPr>
          <p:nvPr>
            <p:ph type="body" idx="8"/>
          </p:nvPr>
        </p:nvSpPr>
        <p:spPr>
          <a:xfrm>
            <a:off x="6276363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3" name="Google Shape;613;p108"/>
          <p:cNvSpPr txBox="1">
            <a:spLocks noGrp="1"/>
          </p:cNvSpPr>
          <p:nvPr>
            <p:ph type="body" idx="9"/>
          </p:nvPr>
        </p:nvSpPr>
        <p:spPr>
          <a:xfrm>
            <a:off x="9193088" y="3657600"/>
            <a:ext cx="2560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4" name="Google Shape;614;p108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5" name="Google Shape;615;p108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6" name="Google Shape;616;p108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hart">
  <p:cSld name="One Column Chart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09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109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0" name="Google Shape;620;p109"/>
          <p:cNvSpPr>
            <a:spLocks noGrp="1"/>
          </p:cNvSpPr>
          <p:nvPr>
            <p:ph type="chart" idx="2"/>
          </p:nvPr>
        </p:nvSpPr>
        <p:spPr>
          <a:xfrm>
            <a:off x="5600701" y="1428750"/>
            <a:ext cx="61485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1" name="Google Shape;621;p109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109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3" name="Google Shape;623;p109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hart - Subtitle">
  <p:cSld name="One Column Chart - Subtitle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10"/>
          <p:cNvSpPr txBox="1">
            <a:spLocks noGrp="1"/>
          </p:cNvSpPr>
          <p:nvPr>
            <p:ph type="title"/>
          </p:nvPr>
        </p:nvSpPr>
        <p:spPr>
          <a:xfrm>
            <a:off x="442913" y="430514"/>
            <a:ext cx="113061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110"/>
          <p:cNvSpPr txBox="1">
            <a:spLocks noGrp="1"/>
          </p:cNvSpPr>
          <p:nvPr>
            <p:ph type="subTitle" idx="1"/>
          </p:nvPr>
        </p:nvSpPr>
        <p:spPr>
          <a:xfrm>
            <a:off x="442912" y="933433"/>
            <a:ext cx="11306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7" name="Google Shape;627;p110"/>
          <p:cNvSpPr txBox="1">
            <a:spLocks noGrp="1"/>
          </p:cNvSpPr>
          <p:nvPr>
            <p:ph type="body" idx="2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8" name="Google Shape;628;p110"/>
          <p:cNvSpPr>
            <a:spLocks noGrp="1"/>
          </p:cNvSpPr>
          <p:nvPr>
            <p:ph type="chart" idx="3"/>
          </p:nvPr>
        </p:nvSpPr>
        <p:spPr>
          <a:xfrm>
            <a:off x="5600701" y="1428750"/>
            <a:ext cx="61485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9" name="Google Shape;629;p110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110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1" name="Google Shape;631;p110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Chart Dark">
  <p:cSld name="One Column Chart Dark">
    <p:bg>
      <p:bgPr>
        <a:solidFill>
          <a:srgbClr val="464646"/>
        </a:solid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11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eorgi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111"/>
          <p:cNvSpPr txBox="1">
            <a:spLocks noGrp="1"/>
          </p:cNvSpPr>
          <p:nvPr>
            <p:ph type="body" idx="1"/>
          </p:nvPr>
        </p:nvSpPr>
        <p:spPr>
          <a:xfrm>
            <a:off x="442914" y="2103438"/>
            <a:ext cx="35289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5" name="Google Shape;635;p111"/>
          <p:cNvSpPr>
            <a:spLocks noGrp="1"/>
          </p:cNvSpPr>
          <p:nvPr>
            <p:ph type="chart" idx="2"/>
          </p:nvPr>
        </p:nvSpPr>
        <p:spPr>
          <a:xfrm>
            <a:off x="5600701" y="1428750"/>
            <a:ext cx="61485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6" name="Google Shape;636;p111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7" name="Google Shape;637;p111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8" name="Google Shape;638;p111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12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11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112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3" name="Google Shape;643;p11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13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113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7" name="Google Shape;647;p113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No Footer">
  <p:cSld name="Blank No Footer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and Chart">
  <p:cSld name="Infographic and Chart"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15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115"/>
          <p:cNvSpPr/>
          <p:nvPr/>
        </p:nvSpPr>
        <p:spPr>
          <a:xfrm>
            <a:off x="0" y="2103438"/>
            <a:ext cx="3972000" cy="40689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15"/>
          <p:cNvSpPr txBox="1">
            <a:spLocks noGrp="1"/>
          </p:cNvSpPr>
          <p:nvPr>
            <p:ph type="body" idx="1"/>
          </p:nvPr>
        </p:nvSpPr>
        <p:spPr>
          <a:xfrm>
            <a:off x="360370" y="2377440"/>
            <a:ext cx="3612000" cy="17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600"/>
              <a:buNone/>
              <a:defRPr sz="13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3" name="Google Shape;653;p115"/>
          <p:cNvSpPr txBox="1">
            <a:spLocks noGrp="1"/>
          </p:cNvSpPr>
          <p:nvPr>
            <p:ph type="body" idx="2"/>
          </p:nvPr>
        </p:nvSpPr>
        <p:spPr>
          <a:xfrm>
            <a:off x="442914" y="3931920"/>
            <a:ext cx="3329100" cy="20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Font typeface="Arial"/>
              <a:buChar char="–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4" name="Google Shape;654;p115"/>
          <p:cNvSpPr>
            <a:spLocks noGrp="1"/>
          </p:cNvSpPr>
          <p:nvPr>
            <p:ph type="chart" idx="3"/>
          </p:nvPr>
        </p:nvSpPr>
        <p:spPr>
          <a:xfrm>
            <a:off x="4327525" y="2095500"/>
            <a:ext cx="7421700" cy="40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5" name="Google Shape;655;p115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115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7" name="Google Shape;657;p115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Infographic">
  <p:cSld name="Three Content Infographic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16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116"/>
          <p:cNvSpPr txBox="1">
            <a:spLocks noGrp="1"/>
          </p:cNvSpPr>
          <p:nvPr>
            <p:ph type="body" idx="1"/>
          </p:nvPr>
        </p:nvSpPr>
        <p:spPr>
          <a:xfrm>
            <a:off x="442913" y="2095500"/>
            <a:ext cx="35289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0"/>
              <a:buNone/>
              <a:defRPr sz="8500" b="0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1" name="Google Shape;661;p116"/>
          <p:cNvSpPr txBox="1">
            <a:spLocks noGrp="1"/>
          </p:cNvSpPr>
          <p:nvPr>
            <p:ph type="body" idx="2"/>
          </p:nvPr>
        </p:nvSpPr>
        <p:spPr>
          <a:xfrm>
            <a:off x="4327524" y="2095500"/>
            <a:ext cx="35337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2" name="Google Shape;662;p116"/>
          <p:cNvSpPr txBox="1">
            <a:spLocks noGrp="1"/>
          </p:cNvSpPr>
          <p:nvPr>
            <p:ph type="body" idx="3"/>
          </p:nvPr>
        </p:nvSpPr>
        <p:spPr>
          <a:xfrm>
            <a:off x="8222571" y="2095500"/>
            <a:ext cx="35289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0"/>
              <a:buNone/>
              <a:defRPr sz="85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3" name="Google Shape;663;p116"/>
          <p:cNvSpPr txBox="1">
            <a:spLocks noGrp="1"/>
          </p:cNvSpPr>
          <p:nvPr>
            <p:ph type="body" idx="4"/>
          </p:nvPr>
        </p:nvSpPr>
        <p:spPr>
          <a:xfrm>
            <a:off x="442913" y="3599542"/>
            <a:ext cx="3528900" cy="25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4" name="Google Shape;664;p116"/>
          <p:cNvSpPr txBox="1">
            <a:spLocks noGrp="1"/>
          </p:cNvSpPr>
          <p:nvPr>
            <p:ph type="body" idx="5"/>
          </p:nvPr>
        </p:nvSpPr>
        <p:spPr>
          <a:xfrm>
            <a:off x="4327525" y="3599542"/>
            <a:ext cx="3533700" cy="25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5" name="Google Shape;665;p116"/>
          <p:cNvSpPr txBox="1">
            <a:spLocks noGrp="1"/>
          </p:cNvSpPr>
          <p:nvPr>
            <p:ph type="body" idx="6"/>
          </p:nvPr>
        </p:nvSpPr>
        <p:spPr>
          <a:xfrm>
            <a:off x="8222571" y="3599542"/>
            <a:ext cx="3528900" cy="25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6" name="Google Shape;666;p116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116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8" name="Google Shape;668;p116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hart Dark">
  <p:cSld name="Title and Chart Dark">
    <p:bg>
      <p:bgPr>
        <a:solidFill>
          <a:srgbClr val="464646"/>
        </a:soli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17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eorgi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117"/>
          <p:cNvSpPr>
            <a:spLocks noGrp="1"/>
          </p:cNvSpPr>
          <p:nvPr>
            <p:ph type="chart" idx="2"/>
          </p:nvPr>
        </p:nvSpPr>
        <p:spPr>
          <a:xfrm>
            <a:off x="442913" y="2103438"/>
            <a:ext cx="113061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2" name="Google Shape;672;p11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117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4" name="Google Shape;674;p11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Light">
  <p:cSld name="Thank You Light">
    <p:bg>
      <p:bgPr>
        <a:solidFill>
          <a:schemeClr val="lt1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18"/>
          <p:cNvSpPr txBox="1">
            <a:spLocks noGrp="1"/>
          </p:cNvSpPr>
          <p:nvPr>
            <p:ph type="ctrTitle"/>
          </p:nvPr>
        </p:nvSpPr>
        <p:spPr>
          <a:xfrm>
            <a:off x="442914" y="428625"/>
            <a:ext cx="5473800" cy="2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5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118"/>
          <p:cNvSpPr txBox="1"/>
          <p:nvPr/>
        </p:nvSpPr>
        <p:spPr>
          <a:xfrm>
            <a:off x="442913" y="4400548"/>
            <a:ext cx="54738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pwc.be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18"/>
          <p:cNvSpPr/>
          <p:nvPr/>
        </p:nvSpPr>
        <p:spPr>
          <a:xfrm>
            <a:off x="0" y="4940854"/>
            <a:ext cx="12192000" cy="19170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18"/>
          <p:cNvSpPr txBox="1">
            <a:spLocks noGrp="1"/>
          </p:cNvSpPr>
          <p:nvPr>
            <p:ph type="body" idx="1"/>
          </p:nvPr>
        </p:nvSpPr>
        <p:spPr>
          <a:xfrm>
            <a:off x="442912" y="5259600"/>
            <a:ext cx="113061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0" name="Google Shape;680;p118"/>
          <p:cNvSpPr/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Orange">
  <p:cSld name="Section Header Orange">
    <p:bg>
      <p:bgPr>
        <a:solidFill>
          <a:srgbClr val="D04A02"/>
        </a:solid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19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800" cy="25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119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 b="0">
                <a:solidFill>
                  <a:schemeClr val="lt1"/>
                </a:solidFill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ed">
  <p:cSld name="Section Header Red">
    <p:bg>
      <p:bgPr>
        <a:solidFill>
          <a:srgbClr val="E0301E"/>
        </a:solidFill>
        <a:effectLst/>
      </p:bgPr>
    </p:bg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20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800" cy="25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120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 b="0">
                <a:solidFill>
                  <a:schemeClr val="lt1"/>
                </a:solidFill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ose">
  <p:cSld name="Section Header Rose">
    <p:bg>
      <p:bgPr>
        <a:solidFill>
          <a:srgbClr val="DB536A"/>
        </a:solidFill>
        <a:effectLst/>
      </p:bgPr>
    </p:bg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21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800" cy="25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121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 b="0">
                <a:solidFill>
                  <a:schemeClr val="lt1"/>
                </a:solidFill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Grey">
  <p:cSld name="Section Header Grey">
    <p:bg>
      <p:bgPr>
        <a:solidFill>
          <a:srgbClr val="464646"/>
        </a:solidFill>
        <a:effectLst/>
      </p:bgPr>
    </p:bg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22"/>
          <p:cNvSpPr txBox="1">
            <a:spLocks noGrp="1"/>
          </p:cNvSpPr>
          <p:nvPr>
            <p:ph type="title"/>
          </p:nvPr>
        </p:nvSpPr>
        <p:spPr>
          <a:xfrm>
            <a:off x="4951413" y="2103438"/>
            <a:ext cx="4936800" cy="25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122"/>
          <p:cNvSpPr txBox="1">
            <a:spLocks noGrp="1"/>
          </p:cNvSpPr>
          <p:nvPr>
            <p:ph type="subTitle" idx="1"/>
          </p:nvPr>
        </p:nvSpPr>
        <p:spPr>
          <a:xfrm>
            <a:off x="442912" y="0"/>
            <a:ext cx="43449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 b="0">
                <a:solidFill>
                  <a:schemeClr val="lt1"/>
                </a:solidFill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0"/>
              <a:buNone/>
              <a:defRPr sz="6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Orange Manual">
  <p:cSld name="Section Header Orange Manual">
    <p:bg>
      <p:bgPr>
        <a:solidFill>
          <a:srgbClr val="D04A02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23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6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ed Manual">
  <p:cSld name="Section Header Red Manual">
    <p:bg>
      <p:bgPr>
        <a:solidFill>
          <a:srgbClr val="E0301E"/>
        </a:solidFill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24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6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Rose Manual">
  <p:cSld name="Section Header Rose Manual">
    <p:bg>
      <p:bgPr>
        <a:solidFill>
          <a:srgbClr val="DB536A"/>
        </a:solidFill>
        <a:effectLst/>
      </p:bgPr>
    </p:bg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25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6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Grey Manual">
  <p:cSld name="Section Header Grey Manual">
    <p:bg>
      <p:bgPr>
        <a:solidFill>
          <a:srgbClr val="464646"/>
        </a:solidFill>
        <a:effectLst/>
      </p:bgPr>
    </p:bg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26"/>
          <p:cNvSpPr txBox="1">
            <a:spLocks noGrp="1"/>
          </p:cNvSpPr>
          <p:nvPr>
            <p:ph type="title"/>
          </p:nvPr>
        </p:nvSpPr>
        <p:spPr>
          <a:xfrm>
            <a:off x="442913" y="428625"/>
            <a:ext cx="13746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0"/>
              <a:buFont typeface="Arial"/>
              <a:buNone/>
              <a:defRPr sz="14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 Image Full">
  <p:cSld name="Quote 1 Image Full">
    <p:bg>
      <p:bgPr>
        <a:solidFill>
          <a:srgbClr val="DEDEDE"/>
        </a:solidFill>
        <a:effectLst/>
      </p:bgPr>
    </p:bg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2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03" name="Google Shape;703;p127"/>
          <p:cNvSpPr txBox="1">
            <a:spLocks noGrp="1"/>
          </p:cNvSpPr>
          <p:nvPr>
            <p:ph type="body" idx="1"/>
          </p:nvPr>
        </p:nvSpPr>
        <p:spPr>
          <a:xfrm>
            <a:off x="0" y="1143000"/>
            <a:ext cx="4572000" cy="4572000"/>
          </a:xfrm>
          <a:prstGeom prst="rect">
            <a:avLst/>
          </a:prstGeom>
          <a:solidFill>
            <a:srgbClr val="E0301E"/>
          </a:solidFill>
          <a:ln>
            <a:noFill/>
          </a:ln>
        </p:spPr>
        <p:txBody>
          <a:bodyPr spcFirstLastPara="1" wrap="square" lIns="438900" tIns="1440000" rIns="252000" bIns="180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4" name="Google Shape;704;p127"/>
          <p:cNvSpPr/>
          <p:nvPr/>
        </p:nvSpPr>
        <p:spPr>
          <a:xfrm>
            <a:off x="442913" y="1623703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2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6" name="Google Shape;706;p12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 Image Orange">
  <p:cSld name="Quote 1 Image Orange">
    <p:bg>
      <p:bgPr>
        <a:solidFill>
          <a:srgbClr val="D04A02"/>
        </a:solidFill>
        <a:effectLst/>
      </p:bgPr>
    </p:bg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28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09" name="Google Shape;709;p128"/>
          <p:cNvSpPr txBox="1">
            <a:spLocks noGrp="1"/>
          </p:cNvSpPr>
          <p:nvPr>
            <p:ph type="body" idx="1"/>
          </p:nvPr>
        </p:nvSpPr>
        <p:spPr>
          <a:xfrm>
            <a:off x="442913" y="1714500"/>
            <a:ext cx="52995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0" name="Google Shape;710;p128"/>
          <p:cNvSpPr/>
          <p:nvPr/>
        </p:nvSpPr>
        <p:spPr>
          <a:xfrm>
            <a:off x="442913" y="687001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28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128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 Image">
  <p:cSld name="Quote 1 Image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9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15" name="Google Shape;715;p129"/>
          <p:cNvSpPr txBox="1">
            <a:spLocks noGrp="1"/>
          </p:cNvSpPr>
          <p:nvPr>
            <p:ph type="body" idx="1"/>
          </p:nvPr>
        </p:nvSpPr>
        <p:spPr>
          <a:xfrm>
            <a:off x="442913" y="1714500"/>
            <a:ext cx="52995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9pPr>
          </a:lstStyle>
          <a:p>
            <a:endParaRPr/>
          </a:p>
        </p:txBody>
      </p:sp>
      <p:sp>
        <p:nvSpPr>
          <p:cNvPr id="716" name="Google Shape;716;p129"/>
          <p:cNvSpPr/>
          <p:nvPr/>
        </p:nvSpPr>
        <p:spPr>
          <a:xfrm>
            <a:off x="442913" y="687001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129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129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30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 b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9pPr>
          </a:lstStyle>
          <a:p>
            <a:endParaRPr/>
          </a:p>
        </p:txBody>
      </p:sp>
      <p:sp>
        <p:nvSpPr>
          <p:cNvPr id="721" name="Google Shape;721;p130"/>
          <p:cNvSpPr/>
          <p:nvPr/>
        </p:nvSpPr>
        <p:spPr>
          <a:xfrm>
            <a:off x="442913" y="1362959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130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130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 Orange">
  <p:cSld name="Quote 2 Orange">
    <p:bg>
      <p:bgPr>
        <a:solidFill>
          <a:srgbClr val="D04A02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31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6" name="Google Shape;726;p131"/>
          <p:cNvSpPr/>
          <p:nvPr/>
        </p:nvSpPr>
        <p:spPr>
          <a:xfrm>
            <a:off x="442913" y="1362959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131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8" name="Google Shape;728;p131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 Red">
  <p:cSld name="Quote 2 Red">
    <p:bg>
      <p:bgPr>
        <a:solidFill>
          <a:srgbClr val="E0301E"/>
        </a:solidFill>
        <a:effectLst/>
      </p:bgPr>
    </p:bg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32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1" name="Google Shape;731;p132"/>
          <p:cNvSpPr/>
          <p:nvPr/>
        </p:nvSpPr>
        <p:spPr>
          <a:xfrm>
            <a:off x="442913" y="1362959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132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132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 Rose">
  <p:cSld name="Quote 2 Rose">
    <p:bg>
      <p:bgPr>
        <a:solidFill>
          <a:srgbClr val="DB536A"/>
        </a:solid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33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6" name="Google Shape;736;p133"/>
          <p:cNvSpPr/>
          <p:nvPr/>
        </p:nvSpPr>
        <p:spPr>
          <a:xfrm>
            <a:off x="442913" y="1362959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33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133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 Grey">
  <p:cSld name="Quote 2 Grey">
    <p:bg>
      <p:bgPr>
        <a:solidFill>
          <a:srgbClr val="464646"/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34"/>
          <p:cNvSpPr txBox="1">
            <a:spLocks noGrp="1"/>
          </p:cNvSpPr>
          <p:nvPr>
            <p:ph type="body" idx="1"/>
          </p:nvPr>
        </p:nvSpPr>
        <p:spPr>
          <a:xfrm>
            <a:off x="442914" y="2274570"/>
            <a:ext cx="95403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134"/>
          <p:cNvSpPr/>
          <p:nvPr/>
        </p:nvSpPr>
        <p:spPr>
          <a:xfrm>
            <a:off x="442913" y="1362959"/>
            <a:ext cx="871539" cy="679451"/>
          </a:xfrm>
          <a:custGeom>
            <a:avLst/>
            <a:gdLst/>
            <a:ahLst/>
            <a:cxnLst/>
            <a:rect l="l" t="t" r="r" b="b"/>
            <a:pathLst>
              <a:path w="1811" h="1424" extrusionOk="0">
                <a:moveTo>
                  <a:pt x="1757" y="1424"/>
                </a:moveTo>
                <a:lnTo>
                  <a:pt x="1757" y="1424"/>
                </a:lnTo>
                <a:lnTo>
                  <a:pt x="1099" y="1424"/>
                </a:lnTo>
                <a:lnTo>
                  <a:pt x="1099" y="953"/>
                </a:lnTo>
                <a:cubicBezTo>
                  <a:pt x="1099" y="761"/>
                  <a:pt x="1115" y="610"/>
                  <a:pt x="1149" y="501"/>
                </a:cubicBezTo>
                <a:cubicBezTo>
                  <a:pt x="1183" y="392"/>
                  <a:pt x="1245" y="293"/>
                  <a:pt x="1337" y="206"/>
                </a:cubicBezTo>
                <a:cubicBezTo>
                  <a:pt x="1428" y="118"/>
                  <a:pt x="1543" y="50"/>
                  <a:pt x="1682" y="0"/>
                </a:cubicBezTo>
                <a:lnTo>
                  <a:pt x="1811" y="271"/>
                </a:lnTo>
                <a:cubicBezTo>
                  <a:pt x="1680" y="315"/>
                  <a:pt x="1586" y="376"/>
                  <a:pt x="1529" y="454"/>
                </a:cubicBezTo>
                <a:cubicBezTo>
                  <a:pt x="1472" y="532"/>
                  <a:pt x="1442" y="636"/>
                  <a:pt x="1439" y="766"/>
                </a:cubicBezTo>
                <a:lnTo>
                  <a:pt x="1757" y="766"/>
                </a:lnTo>
                <a:lnTo>
                  <a:pt x="1757" y="1424"/>
                </a:lnTo>
                <a:close/>
                <a:moveTo>
                  <a:pt x="658" y="1424"/>
                </a:moveTo>
                <a:lnTo>
                  <a:pt x="658" y="1424"/>
                </a:lnTo>
                <a:lnTo>
                  <a:pt x="0" y="1424"/>
                </a:lnTo>
                <a:lnTo>
                  <a:pt x="0" y="953"/>
                </a:lnTo>
                <a:cubicBezTo>
                  <a:pt x="0" y="763"/>
                  <a:pt x="16" y="612"/>
                  <a:pt x="50" y="502"/>
                </a:cubicBezTo>
                <a:cubicBezTo>
                  <a:pt x="83" y="392"/>
                  <a:pt x="146" y="293"/>
                  <a:pt x="236" y="206"/>
                </a:cubicBezTo>
                <a:cubicBezTo>
                  <a:pt x="327" y="118"/>
                  <a:pt x="442" y="50"/>
                  <a:pt x="583" y="0"/>
                </a:cubicBezTo>
                <a:lnTo>
                  <a:pt x="712" y="271"/>
                </a:lnTo>
                <a:cubicBezTo>
                  <a:pt x="581" y="315"/>
                  <a:pt x="487" y="376"/>
                  <a:pt x="430" y="454"/>
                </a:cubicBezTo>
                <a:cubicBezTo>
                  <a:pt x="373" y="532"/>
                  <a:pt x="342" y="636"/>
                  <a:pt x="339" y="766"/>
                </a:cubicBezTo>
                <a:lnTo>
                  <a:pt x="658" y="766"/>
                </a:lnTo>
                <a:lnTo>
                  <a:pt x="658" y="1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34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134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White">
  <p:cSld name="Title Only - White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35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109728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135"/>
          <p:cNvSpPr txBox="1">
            <a:spLocks noGrp="1"/>
          </p:cNvSpPr>
          <p:nvPr>
            <p:ph type="subTitle" idx="1"/>
          </p:nvPr>
        </p:nvSpPr>
        <p:spPr>
          <a:xfrm>
            <a:off x="609600" y="1325881"/>
            <a:ext cx="109728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47" name="Google Shape;747;p135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135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go Shape Grey">
  <p:cSld name="Title Slide Logo Shape Grey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136"/>
          <p:cNvGrpSpPr/>
          <p:nvPr/>
        </p:nvGrpSpPr>
        <p:grpSpPr>
          <a:xfrm>
            <a:off x="0" y="0"/>
            <a:ext cx="7658105" cy="6858001"/>
            <a:chOff x="0" y="0"/>
            <a:chExt cx="8914102" cy="6858001"/>
          </a:xfrm>
        </p:grpSpPr>
        <p:sp>
          <p:nvSpPr>
            <p:cNvPr id="751" name="Google Shape;751;p136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1260764" y="0"/>
                  </a:moveTo>
                  <a:lnTo>
                    <a:pt x="5169189" y="0"/>
                  </a:lnTo>
                  <a:lnTo>
                    <a:pt x="5169189" y="765175"/>
                  </a:lnTo>
                  <a:lnTo>
                    <a:pt x="5937540" y="765175"/>
                  </a:lnTo>
                  <a:lnTo>
                    <a:pt x="5937540" y="1957388"/>
                  </a:lnTo>
                  <a:lnTo>
                    <a:pt x="7920327" y="1957388"/>
                  </a:lnTo>
                  <a:lnTo>
                    <a:pt x="7920327" y="4899025"/>
                  </a:ln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2" name="Google Shape;752;p13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5" cy="13511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3" name="Google Shape;753;p136"/>
          <p:cNvSpPr txBox="1">
            <a:spLocks noGrp="1"/>
          </p:cNvSpPr>
          <p:nvPr>
            <p:ph type="ctrTitle"/>
          </p:nvPr>
        </p:nvSpPr>
        <p:spPr>
          <a:xfrm>
            <a:off x="442913" y="1009185"/>
            <a:ext cx="52587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4" name="Google Shape;754;p136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7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Logo Shape Grey">
  <p:cSld name="1_Title Slide Logo Shape Grey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37"/>
          <p:cNvSpPr>
            <a:spLocks noGrp="1"/>
          </p:cNvSpPr>
          <p:nvPr>
            <p:ph type="pic" idx="2"/>
          </p:nvPr>
        </p:nvSpPr>
        <p:spPr>
          <a:xfrm>
            <a:off x="5103159" y="0"/>
            <a:ext cx="7088700" cy="6858000"/>
          </a:xfrm>
          <a:prstGeom prst="rect">
            <a:avLst/>
          </a:prstGeom>
          <a:solidFill>
            <a:srgbClr val="DEDEDE"/>
          </a:solidFill>
          <a:ln>
            <a:noFill/>
          </a:ln>
        </p:spPr>
      </p:sp>
      <p:grpSp>
        <p:nvGrpSpPr>
          <p:cNvPr id="757" name="Google Shape;757;p137"/>
          <p:cNvGrpSpPr/>
          <p:nvPr/>
        </p:nvGrpSpPr>
        <p:grpSpPr>
          <a:xfrm>
            <a:off x="0" y="0"/>
            <a:ext cx="8914102" cy="6858001"/>
            <a:chOff x="0" y="0"/>
            <a:chExt cx="8914102" cy="6858001"/>
          </a:xfrm>
        </p:grpSpPr>
        <p:sp>
          <p:nvSpPr>
            <p:cNvPr id="758" name="Google Shape;758;p137"/>
            <p:cNvSpPr/>
            <p:nvPr/>
          </p:nvSpPr>
          <p:spPr>
            <a:xfrm>
              <a:off x="0" y="0"/>
              <a:ext cx="8914102" cy="6858001"/>
            </a:xfrm>
            <a:custGeom>
              <a:avLst/>
              <a:gdLst/>
              <a:ahLst/>
              <a:cxnLst/>
              <a:rect l="l" t="t" r="r" b="b"/>
              <a:pathLst>
                <a:path w="8914102" h="6858001" extrusionOk="0">
                  <a:moveTo>
                    <a:pt x="7920327" y="4899025"/>
                  </a:moveTo>
                  <a:lnTo>
                    <a:pt x="8914102" y="4899025"/>
                  </a:lnTo>
                  <a:lnTo>
                    <a:pt x="8914102" y="6858000"/>
                  </a:lnTo>
                  <a:lnTo>
                    <a:pt x="7920327" y="6858000"/>
                  </a:lnTo>
                  <a:lnTo>
                    <a:pt x="5937540" y="6858000"/>
                  </a:lnTo>
                  <a:lnTo>
                    <a:pt x="5169189" y="6858000"/>
                  </a:lnTo>
                  <a:lnTo>
                    <a:pt x="3705515" y="6858000"/>
                  </a:lnTo>
                  <a:lnTo>
                    <a:pt x="1260764" y="6858000"/>
                  </a:lnTo>
                  <a:lnTo>
                    <a:pt x="1260764" y="6858001"/>
                  </a:lnTo>
                  <a:lnTo>
                    <a:pt x="0" y="6858001"/>
                  </a:lnTo>
                  <a:lnTo>
                    <a:pt x="0" y="1"/>
                  </a:lnTo>
                  <a:lnTo>
                    <a:pt x="1260764" y="1"/>
                  </a:lnTo>
                  <a:lnTo>
                    <a:pt x="1260764" y="0"/>
                  </a:lnTo>
                  <a:lnTo>
                    <a:pt x="5169189" y="0"/>
                  </a:lnTo>
                  <a:lnTo>
                    <a:pt x="5169189" y="765175"/>
                  </a:lnTo>
                  <a:cubicBezTo>
                    <a:pt x="5425306" y="765175"/>
                    <a:pt x="6028980" y="856615"/>
                    <a:pt x="6028980" y="856615"/>
                  </a:cubicBezTo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9" name="Google Shape;759;p13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5139" y="5330952"/>
              <a:ext cx="1636775" cy="13511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0" name="Google Shape;760;p137"/>
          <p:cNvSpPr txBox="1">
            <a:spLocks noGrp="1"/>
          </p:cNvSpPr>
          <p:nvPr>
            <p:ph type="ctrTitle"/>
          </p:nvPr>
        </p:nvSpPr>
        <p:spPr>
          <a:xfrm>
            <a:off x="442913" y="1009185"/>
            <a:ext cx="52587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137"/>
          <p:cNvSpPr txBox="1">
            <a:spLocks noGrp="1"/>
          </p:cNvSpPr>
          <p:nvPr>
            <p:ph type="subTitle" idx="1"/>
          </p:nvPr>
        </p:nvSpPr>
        <p:spPr>
          <a:xfrm>
            <a:off x="442914" y="3749040"/>
            <a:ext cx="52587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: One">
  <p:cSld name="Content: One"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38"/>
          <p:cNvSpPr txBox="1">
            <a:spLocks noGrp="1"/>
          </p:cNvSpPr>
          <p:nvPr>
            <p:ph type="title"/>
          </p:nvPr>
        </p:nvSpPr>
        <p:spPr>
          <a:xfrm>
            <a:off x="711200" y="685800"/>
            <a:ext cx="107697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4" name="Google Shape;764;p138"/>
          <p:cNvSpPr txBox="1">
            <a:spLocks noGrp="1"/>
          </p:cNvSpPr>
          <p:nvPr>
            <p:ph type="body" idx="1"/>
          </p:nvPr>
        </p:nvSpPr>
        <p:spPr>
          <a:xfrm>
            <a:off x="711200" y="1752600"/>
            <a:ext cx="107697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65" name="Google Shape;765;p138"/>
          <p:cNvCxnSpPr/>
          <p:nvPr/>
        </p:nvCxnSpPr>
        <p:spPr>
          <a:xfrm rot="10800000" flipH="1">
            <a:off x="508003" y="609600"/>
            <a:ext cx="10972800" cy="152400"/>
          </a:xfrm>
          <a:prstGeom prst="bentConnector2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6" name="Google Shape;766;p138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138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Slide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68" name="Google Shape;768;p138"/>
          <p:cNvSpPr txBox="1"/>
          <p:nvPr/>
        </p:nvSpPr>
        <p:spPr>
          <a:xfrm>
            <a:off x="711200" y="6477001"/>
            <a:ext cx="3454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genda">
  <p:cSld name="1_Agenda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39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1" name="Google Shape;771;p139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139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140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5" name="Google Shape;775;p140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76" name="Google Shape;776;p140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5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_2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41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9" name="Google Shape;779;p141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141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9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42" Type="http://schemas.openxmlformats.org/officeDocument/2006/relationships/slideLayout" Target="../slideLayouts/slideLayout110.xml"/><Relationship Id="rId47" Type="http://schemas.openxmlformats.org/officeDocument/2006/relationships/slideLayout" Target="../slideLayouts/slideLayout115.xml"/><Relationship Id="rId50" Type="http://schemas.openxmlformats.org/officeDocument/2006/relationships/slideLayout" Target="../slideLayouts/slideLayout118.xml"/><Relationship Id="rId55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slideLayout" Target="../slideLayouts/slideLayout108.xml"/><Relationship Id="rId45" Type="http://schemas.openxmlformats.org/officeDocument/2006/relationships/slideLayout" Target="../slideLayouts/slideLayout113.xml"/><Relationship Id="rId53" Type="http://schemas.openxmlformats.org/officeDocument/2006/relationships/slideLayout" Target="../slideLayouts/slideLayout121.xml"/><Relationship Id="rId58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43" Type="http://schemas.openxmlformats.org/officeDocument/2006/relationships/slideLayout" Target="../slideLayouts/slideLayout111.xml"/><Relationship Id="rId48" Type="http://schemas.openxmlformats.org/officeDocument/2006/relationships/slideLayout" Target="../slideLayouts/slideLayout116.xml"/><Relationship Id="rId56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76.xml"/><Relationship Id="rId51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6.xml"/><Relationship Id="rId46" Type="http://schemas.openxmlformats.org/officeDocument/2006/relationships/slideLayout" Target="../slideLayouts/slideLayout114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88.xml"/><Relationship Id="rId41" Type="http://schemas.openxmlformats.org/officeDocument/2006/relationships/slideLayout" Target="../slideLayouts/slideLayout109.xml"/><Relationship Id="rId54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49" Type="http://schemas.openxmlformats.org/officeDocument/2006/relationships/slideLayout" Target="../slideLayouts/slideLayout117.xml"/><Relationship Id="rId57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99.xml"/><Relationship Id="rId44" Type="http://schemas.openxmlformats.org/officeDocument/2006/relationships/slideLayout" Target="../slideLayouts/slideLayout112.xml"/><Relationship Id="rId52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75" cy="138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1306175" cy="406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8218489" y="649224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" name="Google Shape;13;p12"/>
          <p:cNvSpPr txBox="1"/>
          <p:nvPr/>
        </p:nvSpPr>
        <p:spPr>
          <a:xfrm>
            <a:off x="442913" y="649224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2"/>
          <p:cNvSpPr txBox="1"/>
          <p:nvPr/>
        </p:nvSpPr>
        <p:spPr>
          <a:xfrm>
            <a:off x="442913" y="6355080"/>
            <a:ext cx="54737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Title [View &gt; Master and edit/delete on very top slide master]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2"/>
          <p:cNvSpPr txBox="1"/>
          <p:nvPr/>
        </p:nvSpPr>
        <p:spPr>
          <a:xfrm>
            <a:off x="8218488" y="6355080"/>
            <a:ext cx="35306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Date [View &gt; Master and edit/delete on very top slide master]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79">
          <p15:clr>
            <a:srgbClr val="F26B43"/>
          </p15:clr>
        </p15:guide>
        <p15:guide id="3" pos="7401">
          <p15:clr>
            <a:srgbClr val="F26B43"/>
          </p15:clr>
        </p15:guide>
        <p15:guide id="4" pos="3953">
          <p15:clr>
            <a:srgbClr val="F26B43"/>
          </p15:clr>
        </p15:guide>
        <p15:guide id="5" pos="3727">
          <p15:clr>
            <a:srgbClr val="F26B43"/>
          </p15:clr>
        </p15:guide>
        <p15:guide id="6" orient="horz" pos="3888">
          <p15:clr>
            <a:srgbClr val="F26B43"/>
          </p15:clr>
        </p15:guide>
        <p15:guide id="7" pos="2726">
          <p15:clr>
            <a:srgbClr val="F26B43"/>
          </p15:clr>
        </p15:guide>
        <p15:guide id="8" pos="2502">
          <p15:clr>
            <a:srgbClr val="F26B43"/>
          </p15:clr>
        </p15:guide>
        <p15:guide id="9" pos="4952">
          <p15:clr>
            <a:srgbClr val="F26B43"/>
          </p15:clr>
        </p15:guide>
        <p15:guide id="10" pos="5177">
          <p15:clr>
            <a:srgbClr val="F26B43"/>
          </p15:clr>
        </p15:guide>
        <p15:guide id="11" orient="horz" pos="2160">
          <p15:clr>
            <a:srgbClr val="F26B43"/>
          </p15:clr>
        </p15:guide>
        <p15:guide id="12" orient="horz" pos="1325">
          <p15:clr>
            <a:srgbClr val="F26B43"/>
          </p15:clr>
        </p15:guide>
        <p15:guide id="13" orient="horz" pos="1146">
          <p15:clr>
            <a:srgbClr val="F26B43"/>
          </p15:clr>
        </p15:guide>
        <p15:guide id="14" orient="horz" pos="27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"/>
          <p:cNvSpPr txBox="1">
            <a:spLocks noGrp="1"/>
          </p:cNvSpPr>
          <p:nvPr>
            <p:ph type="title"/>
          </p:nvPr>
        </p:nvSpPr>
        <p:spPr>
          <a:xfrm>
            <a:off x="442913" y="432001"/>
            <a:ext cx="113061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5" name="Google Shape;405;p17"/>
          <p:cNvSpPr txBox="1">
            <a:spLocks noGrp="1"/>
          </p:cNvSpPr>
          <p:nvPr>
            <p:ph type="body" idx="1"/>
          </p:nvPr>
        </p:nvSpPr>
        <p:spPr>
          <a:xfrm>
            <a:off x="442913" y="2103438"/>
            <a:ext cx="113061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17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17"/>
          <p:cNvSpPr txBox="1"/>
          <p:nvPr/>
        </p:nvSpPr>
        <p:spPr>
          <a:xfrm>
            <a:off x="442913" y="6492240"/>
            <a:ext cx="54738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GB"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PwC</a:t>
            </a:r>
            <a:endParaRPr sz="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7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79">
          <p15:clr>
            <a:srgbClr val="F26B43"/>
          </p15:clr>
        </p15:guide>
        <p15:guide id="3" pos="7401">
          <p15:clr>
            <a:srgbClr val="F26B43"/>
          </p15:clr>
        </p15:guide>
        <p15:guide id="4" pos="3953">
          <p15:clr>
            <a:srgbClr val="F26B43"/>
          </p15:clr>
        </p15:guide>
        <p15:guide id="5" pos="3727">
          <p15:clr>
            <a:srgbClr val="F26B43"/>
          </p15:clr>
        </p15:guide>
        <p15:guide id="6" orient="horz" pos="3888">
          <p15:clr>
            <a:srgbClr val="F26B43"/>
          </p15:clr>
        </p15:guide>
        <p15:guide id="7" pos="2726">
          <p15:clr>
            <a:srgbClr val="F26B43"/>
          </p15:clr>
        </p15:guide>
        <p15:guide id="8" pos="2502">
          <p15:clr>
            <a:srgbClr val="F26B43"/>
          </p15:clr>
        </p15:guide>
        <p15:guide id="9" pos="4952">
          <p15:clr>
            <a:srgbClr val="F26B43"/>
          </p15:clr>
        </p15:guide>
        <p15:guide id="10" pos="5177">
          <p15:clr>
            <a:srgbClr val="F26B43"/>
          </p15:clr>
        </p15:guide>
        <p15:guide id="11" orient="horz" pos="2160">
          <p15:clr>
            <a:srgbClr val="F26B43"/>
          </p15:clr>
        </p15:guide>
        <p15:guide id="12" orient="horz" pos="1325">
          <p15:clr>
            <a:srgbClr val="F26B43"/>
          </p15:clr>
        </p15:guide>
        <p15:guide id="13" orient="horz" pos="1146">
          <p15:clr>
            <a:srgbClr val="F26B43"/>
          </p15:clr>
        </p15:guide>
        <p15:guide id="14" orient="horz" pos="2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525" r="12525"/>
          <a:stretch/>
        </p:blipFill>
        <p:spPr>
          <a:xfrm>
            <a:off x="6096000" y="0"/>
            <a:ext cx="6096000" cy="4575812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1"/>
          <p:cNvSpPr txBox="1">
            <a:spLocks noGrp="1"/>
          </p:cNvSpPr>
          <p:nvPr>
            <p:ph type="ctrTitle"/>
          </p:nvPr>
        </p:nvSpPr>
        <p:spPr>
          <a:xfrm>
            <a:off x="442925" y="2103450"/>
            <a:ext cx="5473800" cy="24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</a:pPr>
            <a:r>
              <a:rPr lang="en-GB" sz="6000"/>
              <a:t>Emerging issues in day to day practice </a:t>
            </a:r>
            <a:endParaRPr sz="50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7" name="Google Shape;787;p1"/>
          <p:cNvSpPr txBox="1">
            <a:spLocks noGrp="1"/>
          </p:cNvSpPr>
          <p:nvPr>
            <p:ph type="subTitle" idx="1"/>
          </p:nvPr>
        </p:nvSpPr>
        <p:spPr>
          <a:xfrm>
            <a:off x="442913" y="5101594"/>
            <a:ext cx="54737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 b="1"/>
              <a:t>isabel.verlinden@pwc.com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GB"/>
              <a:t>Belgrade, 6th October 2022</a:t>
            </a:r>
            <a:endParaRPr/>
          </a:p>
        </p:txBody>
      </p:sp>
      <p:sp>
        <p:nvSpPr>
          <p:cNvPr id="788" name="Google Shape;788;p1"/>
          <p:cNvSpPr txBox="1"/>
          <p:nvPr/>
        </p:nvSpPr>
        <p:spPr>
          <a:xfrm>
            <a:off x="395500" y="530125"/>
            <a:ext cx="54738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International Tax Challenges raised by mobility of individuals/ Work Force as a result of Digitalization </a:t>
            </a:r>
            <a:endParaRPr sz="19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595ec270a4_0_23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Geopolitical challenges 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2000">
                <a:solidFill>
                  <a:schemeClr val="lt1"/>
                </a:solidFill>
              </a:rPr>
              <a:t>Overarching theme: Disruptive Supply Chains</a:t>
            </a:r>
            <a:endParaRPr/>
          </a:p>
        </p:txBody>
      </p:sp>
      <p:sp>
        <p:nvSpPr>
          <p:cNvPr id="794" name="Google Shape;794;g1595ec270a4_0_23"/>
          <p:cNvSpPr txBox="1">
            <a:spLocks noGrp="1"/>
          </p:cNvSpPr>
          <p:nvPr>
            <p:ph type="sldNum" idx="4294967295"/>
          </p:nvPr>
        </p:nvSpPr>
        <p:spPr>
          <a:xfrm>
            <a:off x="9658608" y="6492240"/>
            <a:ext cx="17649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pic>
        <p:nvPicPr>
          <p:cNvPr id="795" name="Google Shape;795;g1595ec270a4_0_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1750" y="2315225"/>
            <a:ext cx="3088500" cy="26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g1595ec270a4_0_23"/>
          <p:cNvSpPr txBox="1"/>
          <p:nvPr/>
        </p:nvSpPr>
        <p:spPr>
          <a:xfrm>
            <a:off x="729000" y="4311275"/>
            <a:ext cx="36357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Geopolitical tensions</a:t>
            </a:r>
            <a:r>
              <a:rPr lang="en-GB"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provoke commodity price </a:t>
            </a:r>
            <a:r>
              <a:rPr lang="en-GB" sz="1700">
                <a:solidFill>
                  <a:schemeClr val="dk1"/>
                </a:solidFill>
              </a:rPr>
              <a:t>volatility</a:t>
            </a:r>
            <a:r>
              <a:rPr lang="en-GB"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energy shocks and hence </a:t>
            </a:r>
            <a:r>
              <a:rPr lang="en-GB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production hiccups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g1595ec270a4_0_23"/>
          <p:cNvSpPr txBox="1"/>
          <p:nvPr/>
        </p:nvSpPr>
        <p:spPr>
          <a:xfrm>
            <a:off x="4401175" y="1267650"/>
            <a:ext cx="3088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However: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Technological evolution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blockchain, AI, …) enables shorter supply chains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g1595ec270a4_0_23"/>
          <p:cNvSpPr txBox="1"/>
          <p:nvPr/>
        </p:nvSpPr>
        <p:spPr>
          <a:xfrm>
            <a:off x="729000" y="2254900"/>
            <a:ext cx="36747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Health crisis/ocean freight crisis fuelled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Capital Spending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(contingency emergency plans/remote working technology)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hence 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decentralized business models. </a:t>
            </a:r>
            <a:r>
              <a:rPr lang="en-GB" sz="1600">
                <a:solidFill>
                  <a:schemeClr val="dk1"/>
                </a:solidFill>
              </a:rPr>
              <a:t>Amplified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further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by the current </a:t>
            </a:r>
            <a:r>
              <a:rPr lang="en-GB" sz="1600" b="1">
                <a:solidFill>
                  <a:schemeClr val="dk1"/>
                </a:solidFill>
              </a:rPr>
              <a:t>pressure on the labor market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g1595ec270a4_0_23"/>
          <p:cNvSpPr txBox="1"/>
          <p:nvPr/>
        </p:nvSpPr>
        <p:spPr>
          <a:xfrm>
            <a:off x="7137825" y="2318100"/>
            <a:ext cx="4107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Governments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(trying) to increase their stake/impact on Supply Chains (surveillance, intervention, charges,...)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g1595ec270a4_0_23"/>
          <p:cNvSpPr txBox="1"/>
          <p:nvPr/>
        </p:nvSpPr>
        <p:spPr>
          <a:xfrm>
            <a:off x="7449825" y="1267650"/>
            <a:ext cx="308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g1595ec270a4_0_23"/>
          <p:cNvSpPr txBox="1"/>
          <p:nvPr/>
        </p:nvSpPr>
        <p:spPr>
          <a:xfrm>
            <a:off x="4444425" y="5048200"/>
            <a:ext cx="3035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the vehicles of a company’s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values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in the sweet spot of the value chain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g1595ec270a4_0_23"/>
          <p:cNvSpPr txBox="1"/>
          <p:nvPr/>
        </p:nvSpPr>
        <p:spPr>
          <a:xfrm>
            <a:off x="729000" y="6039475"/>
            <a:ext cx="10516500" cy="43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Business models are anything but stable…Tax models cannot be adapted overnight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g1595ec270a4_0_23"/>
          <p:cNvSpPr txBox="1"/>
          <p:nvPr/>
        </p:nvSpPr>
        <p:spPr>
          <a:xfrm>
            <a:off x="7951500" y="3635450"/>
            <a:ext cx="3246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Consumers/multiple stakeholders requiring </a:t>
            </a: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transparency</a:t>
            </a:r>
            <a:r>
              <a:rPr lang="en-GB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g1595ec270a4_0_23"/>
          <p:cNvSpPr txBox="1"/>
          <p:nvPr/>
        </p:nvSpPr>
        <p:spPr>
          <a:xfrm>
            <a:off x="8129561" y="4654575"/>
            <a:ext cx="3068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Climate change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putting pressure on the business model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Tax and business evolutions</a:t>
            </a:r>
            <a:endParaRPr/>
          </a:p>
        </p:txBody>
      </p:sp>
      <p:sp>
        <p:nvSpPr>
          <p:cNvPr id="810" name="Google Shape;810;p4"/>
          <p:cNvSpPr txBox="1"/>
          <p:nvPr/>
        </p:nvSpPr>
        <p:spPr>
          <a:xfrm>
            <a:off x="918165" y="1715651"/>
            <a:ext cx="4999200" cy="415500"/>
          </a:xfrm>
          <a:prstGeom prst="rect">
            <a:avLst/>
          </a:prstGeom>
          <a:solidFill>
            <a:srgbClr val="16161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experiences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4"/>
          <p:cNvSpPr txBox="1"/>
          <p:nvPr/>
        </p:nvSpPr>
        <p:spPr>
          <a:xfrm>
            <a:off x="6245125" y="1715651"/>
            <a:ext cx="4999200" cy="415500"/>
          </a:xfrm>
          <a:prstGeom prst="rect">
            <a:avLst/>
          </a:prstGeom>
          <a:solidFill>
            <a:srgbClr val="16161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Implications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4"/>
          <p:cNvSpPr txBox="1"/>
          <p:nvPr/>
        </p:nvSpPr>
        <p:spPr>
          <a:xfrm>
            <a:off x="1491888" y="2349539"/>
            <a:ext cx="3653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Tax controversy cases</a:t>
            </a:r>
            <a:endParaRPr sz="13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4"/>
          <p:cNvSpPr txBox="1"/>
          <p:nvPr/>
        </p:nvSpPr>
        <p:spPr>
          <a:xfrm>
            <a:off x="1491888" y="4068115"/>
            <a:ext cx="3653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Workforce</a:t>
            </a:r>
            <a:endParaRPr sz="13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"/>
          <p:cNvSpPr txBox="1"/>
          <p:nvPr/>
        </p:nvSpPr>
        <p:spPr>
          <a:xfrm>
            <a:off x="1491900" y="5066052"/>
            <a:ext cx="3653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Ongoing IP creation: impact on </a:t>
            </a:r>
            <a:r>
              <a:rPr lang="en-GB" sz="1300" b="1">
                <a:solidFill>
                  <a:srgbClr val="D04A02"/>
                </a:solidFill>
              </a:rPr>
              <a:t>system profit allocation</a:t>
            </a:r>
            <a:endParaRPr sz="13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4"/>
          <p:cNvSpPr/>
          <p:nvPr/>
        </p:nvSpPr>
        <p:spPr>
          <a:xfrm>
            <a:off x="918169" y="2331093"/>
            <a:ext cx="480924" cy="445238"/>
          </a:xfrm>
          <a:custGeom>
            <a:avLst/>
            <a:gdLst/>
            <a:ahLst/>
            <a:cxnLst/>
            <a:rect l="l" t="t" r="r" b="b"/>
            <a:pathLst>
              <a:path w="347" h="346" extrusionOk="0">
                <a:moveTo>
                  <a:pt x="0" y="0"/>
                </a:moveTo>
                <a:cubicBezTo>
                  <a:pt x="0" y="346"/>
                  <a:pt x="0" y="346"/>
                  <a:pt x="0" y="346"/>
                </a:cubicBezTo>
                <a:cubicBezTo>
                  <a:pt x="347" y="346"/>
                  <a:pt x="347" y="346"/>
                  <a:pt x="347" y="346"/>
                </a:cubicBezTo>
                <a:cubicBezTo>
                  <a:pt x="347" y="0"/>
                  <a:pt x="347" y="0"/>
                  <a:pt x="347" y="0"/>
                </a:cubicBezTo>
                <a:lnTo>
                  <a:pt x="0" y="0"/>
                </a:lnTo>
                <a:close/>
                <a:moveTo>
                  <a:pt x="332" y="332"/>
                </a:moveTo>
                <a:cubicBezTo>
                  <a:pt x="15" y="332"/>
                  <a:pt x="15" y="332"/>
                  <a:pt x="15" y="332"/>
                </a:cubicBezTo>
                <a:cubicBezTo>
                  <a:pt x="15" y="15"/>
                  <a:pt x="15" y="15"/>
                  <a:pt x="15" y="15"/>
                </a:cubicBezTo>
                <a:cubicBezTo>
                  <a:pt x="332" y="15"/>
                  <a:pt x="332" y="15"/>
                  <a:pt x="332" y="15"/>
                </a:cubicBezTo>
                <a:lnTo>
                  <a:pt x="332" y="332"/>
                </a:lnTo>
                <a:close/>
                <a:moveTo>
                  <a:pt x="48" y="309"/>
                </a:moveTo>
                <a:cubicBezTo>
                  <a:pt x="133" y="224"/>
                  <a:pt x="133" y="224"/>
                  <a:pt x="133" y="224"/>
                </a:cubicBezTo>
                <a:cubicBezTo>
                  <a:pt x="153" y="241"/>
                  <a:pt x="178" y="250"/>
                  <a:pt x="204" y="250"/>
                </a:cubicBezTo>
                <a:cubicBezTo>
                  <a:pt x="233" y="250"/>
                  <a:pt x="260" y="239"/>
                  <a:pt x="280" y="219"/>
                </a:cubicBezTo>
                <a:cubicBezTo>
                  <a:pt x="322" y="177"/>
                  <a:pt x="322" y="109"/>
                  <a:pt x="280" y="67"/>
                </a:cubicBezTo>
                <a:cubicBezTo>
                  <a:pt x="260" y="46"/>
                  <a:pt x="233" y="35"/>
                  <a:pt x="204" y="35"/>
                </a:cubicBezTo>
                <a:cubicBezTo>
                  <a:pt x="175" y="35"/>
                  <a:pt x="148" y="46"/>
                  <a:pt x="128" y="67"/>
                </a:cubicBezTo>
                <a:cubicBezTo>
                  <a:pt x="88" y="107"/>
                  <a:pt x="86" y="171"/>
                  <a:pt x="123" y="214"/>
                </a:cubicBezTo>
                <a:cubicBezTo>
                  <a:pt x="37" y="299"/>
                  <a:pt x="37" y="299"/>
                  <a:pt x="37" y="299"/>
                </a:cubicBezTo>
                <a:lnTo>
                  <a:pt x="48" y="309"/>
                </a:lnTo>
                <a:close/>
                <a:moveTo>
                  <a:pt x="270" y="208"/>
                </a:moveTo>
                <a:cubicBezTo>
                  <a:pt x="252" y="226"/>
                  <a:pt x="229" y="236"/>
                  <a:pt x="204" y="236"/>
                </a:cubicBezTo>
                <a:cubicBezTo>
                  <a:pt x="179" y="236"/>
                  <a:pt x="156" y="226"/>
                  <a:pt x="138" y="208"/>
                </a:cubicBezTo>
                <a:cubicBezTo>
                  <a:pt x="134" y="204"/>
                  <a:pt x="129" y="199"/>
                  <a:pt x="126" y="193"/>
                </a:cubicBezTo>
                <a:cubicBezTo>
                  <a:pt x="139" y="193"/>
                  <a:pt x="139" y="193"/>
                  <a:pt x="139" y="193"/>
                </a:cubicBezTo>
                <a:cubicBezTo>
                  <a:pt x="178" y="193"/>
                  <a:pt x="178" y="193"/>
                  <a:pt x="178" y="193"/>
                </a:cubicBezTo>
                <a:cubicBezTo>
                  <a:pt x="193" y="193"/>
                  <a:pt x="193" y="193"/>
                  <a:pt x="193" y="193"/>
                </a:cubicBezTo>
                <a:cubicBezTo>
                  <a:pt x="217" y="193"/>
                  <a:pt x="217" y="193"/>
                  <a:pt x="217" y="193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70" y="193"/>
                  <a:pt x="270" y="193"/>
                  <a:pt x="270" y="193"/>
                </a:cubicBezTo>
                <a:cubicBezTo>
                  <a:pt x="282" y="193"/>
                  <a:pt x="282" y="193"/>
                  <a:pt x="282" y="193"/>
                </a:cubicBezTo>
                <a:cubicBezTo>
                  <a:pt x="278" y="199"/>
                  <a:pt x="274" y="204"/>
                  <a:pt x="270" y="208"/>
                </a:cubicBezTo>
                <a:close/>
                <a:moveTo>
                  <a:pt x="193" y="112"/>
                </a:moveTo>
                <a:cubicBezTo>
                  <a:pt x="193" y="97"/>
                  <a:pt x="193" y="97"/>
                  <a:pt x="193" y="97"/>
                </a:cubicBezTo>
                <a:cubicBezTo>
                  <a:pt x="217" y="97"/>
                  <a:pt x="217" y="97"/>
                  <a:pt x="217" y="97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79"/>
                  <a:pt x="217" y="179"/>
                  <a:pt x="217" y="179"/>
                </a:cubicBezTo>
                <a:cubicBezTo>
                  <a:pt x="193" y="179"/>
                  <a:pt x="193" y="179"/>
                  <a:pt x="193" y="179"/>
                </a:cubicBezTo>
                <a:lnTo>
                  <a:pt x="193" y="112"/>
                </a:lnTo>
                <a:close/>
                <a:moveTo>
                  <a:pt x="255" y="179"/>
                </a:moveTo>
                <a:cubicBezTo>
                  <a:pt x="231" y="179"/>
                  <a:pt x="231" y="179"/>
                  <a:pt x="231" y="179"/>
                </a:cubicBezTo>
                <a:cubicBezTo>
                  <a:pt x="231" y="147"/>
                  <a:pt x="231" y="147"/>
                  <a:pt x="231" y="147"/>
                </a:cubicBezTo>
                <a:cubicBezTo>
                  <a:pt x="255" y="147"/>
                  <a:pt x="255" y="147"/>
                  <a:pt x="255" y="147"/>
                </a:cubicBezTo>
                <a:lnTo>
                  <a:pt x="255" y="179"/>
                </a:lnTo>
                <a:close/>
                <a:moveTo>
                  <a:pt x="178" y="179"/>
                </a:moveTo>
                <a:cubicBezTo>
                  <a:pt x="154" y="179"/>
                  <a:pt x="154" y="179"/>
                  <a:pt x="154" y="179"/>
                </a:cubicBezTo>
                <a:cubicBezTo>
                  <a:pt x="154" y="127"/>
                  <a:pt x="154" y="127"/>
                  <a:pt x="154" y="127"/>
                </a:cubicBezTo>
                <a:cubicBezTo>
                  <a:pt x="178" y="127"/>
                  <a:pt x="178" y="127"/>
                  <a:pt x="178" y="127"/>
                </a:cubicBezTo>
                <a:lnTo>
                  <a:pt x="178" y="179"/>
                </a:lnTo>
                <a:close/>
                <a:moveTo>
                  <a:pt x="138" y="77"/>
                </a:moveTo>
                <a:cubicBezTo>
                  <a:pt x="156" y="59"/>
                  <a:pt x="179" y="50"/>
                  <a:pt x="204" y="50"/>
                </a:cubicBezTo>
                <a:cubicBezTo>
                  <a:pt x="229" y="50"/>
                  <a:pt x="252" y="59"/>
                  <a:pt x="270" y="77"/>
                </a:cubicBezTo>
                <a:cubicBezTo>
                  <a:pt x="297" y="104"/>
                  <a:pt x="304" y="145"/>
                  <a:pt x="290" y="179"/>
                </a:cubicBezTo>
                <a:cubicBezTo>
                  <a:pt x="270" y="179"/>
                  <a:pt x="270" y="179"/>
                  <a:pt x="270" y="179"/>
                </a:cubicBezTo>
                <a:cubicBezTo>
                  <a:pt x="270" y="132"/>
                  <a:pt x="270" y="132"/>
                  <a:pt x="270" y="132"/>
                </a:cubicBezTo>
                <a:cubicBezTo>
                  <a:pt x="231" y="132"/>
                  <a:pt x="231" y="132"/>
                  <a:pt x="231" y="132"/>
                </a:cubicBezTo>
                <a:cubicBezTo>
                  <a:pt x="231" y="83"/>
                  <a:pt x="231" y="83"/>
                  <a:pt x="231" y="83"/>
                </a:cubicBezTo>
                <a:cubicBezTo>
                  <a:pt x="178" y="83"/>
                  <a:pt x="178" y="83"/>
                  <a:pt x="178" y="83"/>
                </a:cubicBezTo>
                <a:cubicBezTo>
                  <a:pt x="178" y="112"/>
                  <a:pt x="178" y="112"/>
                  <a:pt x="178" y="112"/>
                </a:cubicBezTo>
                <a:cubicBezTo>
                  <a:pt x="139" y="112"/>
                  <a:pt x="139" y="112"/>
                  <a:pt x="139" y="112"/>
                </a:cubicBezTo>
                <a:cubicBezTo>
                  <a:pt x="139" y="179"/>
                  <a:pt x="139" y="179"/>
                  <a:pt x="139" y="179"/>
                </a:cubicBezTo>
                <a:cubicBezTo>
                  <a:pt x="118" y="179"/>
                  <a:pt x="118" y="179"/>
                  <a:pt x="118" y="179"/>
                </a:cubicBezTo>
                <a:cubicBezTo>
                  <a:pt x="104" y="145"/>
                  <a:pt x="111" y="104"/>
                  <a:pt x="138" y="77"/>
                </a:cubicBezTo>
                <a:close/>
              </a:path>
            </a:pathLst>
          </a:custGeom>
          <a:solidFill>
            <a:srgbClr val="D04A02"/>
          </a:solidFill>
          <a:ln>
            <a:noFill/>
          </a:ln>
        </p:spPr>
        <p:txBody>
          <a:bodyPr spcFirstLastPara="1" wrap="square" lIns="89525" tIns="44750" rIns="89525" bIns="44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6" name="Google Shape;816;p4"/>
          <p:cNvGrpSpPr/>
          <p:nvPr/>
        </p:nvGrpSpPr>
        <p:grpSpPr>
          <a:xfrm>
            <a:off x="918170" y="5108144"/>
            <a:ext cx="480929" cy="556778"/>
            <a:chOff x="2546009" y="5322517"/>
            <a:chExt cx="457200" cy="457200"/>
          </a:xfrm>
        </p:grpSpPr>
        <p:sp>
          <p:nvSpPr>
            <p:cNvPr id="817" name="Google Shape;817;p4"/>
            <p:cNvSpPr/>
            <p:nvPr/>
          </p:nvSpPr>
          <p:spPr>
            <a:xfrm>
              <a:off x="2546009" y="532251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 extrusionOk="0">
                  <a:moveTo>
                    <a:pt x="0" y="0"/>
                  </a:move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  <a:moveTo>
                    <a:pt x="437706" y="437706"/>
                  </a:moveTo>
                  <a:lnTo>
                    <a:pt x="19495" y="437706"/>
                  </a:lnTo>
                  <a:lnTo>
                    <a:pt x="19495" y="19495"/>
                  </a:lnTo>
                  <a:lnTo>
                    <a:pt x="437706" y="19495"/>
                  </a:ln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119350" tIns="59675" rIns="119350" bIns="59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4"/>
            <p:cNvSpPr/>
            <p:nvPr/>
          </p:nvSpPr>
          <p:spPr>
            <a:xfrm>
              <a:off x="2588877" y="5373570"/>
              <a:ext cx="116612" cy="358965"/>
            </a:xfrm>
            <a:custGeom>
              <a:avLst/>
              <a:gdLst/>
              <a:ahLst/>
              <a:cxnLst/>
              <a:rect l="l" t="t" r="r" b="b"/>
              <a:pathLst>
                <a:path w="116612" h="358965" extrusionOk="0">
                  <a:moveTo>
                    <a:pt x="116612" y="231966"/>
                  </a:moveTo>
                  <a:cubicBezTo>
                    <a:pt x="116721" y="259877"/>
                    <a:pt x="96916" y="283899"/>
                    <a:pt x="69495" y="289116"/>
                  </a:cubicBezTo>
                  <a:lnTo>
                    <a:pt x="69495" y="358966"/>
                  </a:lnTo>
                  <a:lnTo>
                    <a:pt x="47492" y="358966"/>
                  </a:lnTo>
                  <a:lnTo>
                    <a:pt x="47492" y="289116"/>
                  </a:lnTo>
                  <a:cubicBezTo>
                    <a:pt x="15929" y="283232"/>
                    <a:pt x="-4888" y="252876"/>
                    <a:pt x="995" y="221313"/>
                  </a:cubicBezTo>
                  <a:cubicBezTo>
                    <a:pt x="5397" y="197695"/>
                    <a:pt x="23874" y="179218"/>
                    <a:pt x="47492" y="174816"/>
                  </a:cubicBezTo>
                  <a:lnTo>
                    <a:pt x="47492" y="0"/>
                  </a:lnTo>
                  <a:lnTo>
                    <a:pt x="69495" y="0"/>
                  </a:lnTo>
                  <a:lnTo>
                    <a:pt x="69495" y="174879"/>
                  </a:lnTo>
                  <a:cubicBezTo>
                    <a:pt x="96892" y="180090"/>
                    <a:pt x="116691" y="204078"/>
                    <a:pt x="116612" y="231966"/>
                  </a:cubicBezTo>
                  <a:close/>
                  <a:moveTo>
                    <a:pt x="22346" y="231966"/>
                  </a:moveTo>
                  <a:cubicBezTo>
                    <a:pt x="22329" y="251920"/>
                    <a:pt x="38491" y="268110"/>
                    <a:pt x="58446" y="268129"/>
                  </a:cubicBezTo>
                  <a:cubicBezTo>
                    <a:pt x="78401" y="268148"/>
                    <a:pt x="94592" y="251984"/>
                    <a:pt x="94609" y="232029"/>
                  </a:cubicBezTo>
                  <a:cubicBezTo>
                    <a:pt x="94627" y="212074"/>
                    <a:pt x="78465" y="195883"/>
                    <a:pt x="58510" y="195866"/>
                  </a:cubicBezTo>
                  <a:cubicBezTo>
                    <a:pt x="38569" y="195883"/>
                    <a:pt x="22399" y="212025"/>
                    <a:pt x="22346" y="231966"/>
                  </a:cubicBez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119350" tIns="59675" rIns="119350" bIns="59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4"/>
            <p:cNvSpPr/>
            <p:nvPr/>
          </p:nvSpPr>
          <p:spPr>
            <a:xfrm>
              <a:off x="2715985" y="5373570"/>
              <a:ext cx="116535" cy="358997"/>
            </a:xfrm>
            <a:custGeom>
              <a:avLst/>
              <a:gdLst/>
              <a:ahLst/>
              <a:cxnLst/>
              <a:rect l="l" t="t" r="r" b="b"/>
              <a:pathLst>
                <a:path w="116535" h="358997" extrusionOk="0">
                  <a:moveTo>
                    <a:pt x="116536" y="110363"/>
                  </a:moveTo>
                  <a:cubicBezTo>
                    <a:pt x="116626" y="138290"/>
                    <a:pt x="96794" y="162313"/>
                    <a:pt x="69355" y="167513"/>
                  </a:cubicBezTo>
                  <a:lnTo>
                    <a:pt x="69355" y="358997"/>
                  </a:lnTo>
                  <a:lnTo>
                    <a:pt x="47352" y="358997"/>
                  </a:lnTo>
                  <a:lnTo>
                    <a:pt x="47352" y="167481"/>
                  </a:lnTo>
                  <a:cubicBezTo>
                    <a:pt x="15789" y="161503"/>
                    <a:pt x="-4952" y="131070"/>
                    <a:pt x="1027" y="99507"/>
                  </a:cubicBezTo>
                  <a:cubicBezTo>
                    <a:pt x="5477" y="76010"/>
                    <a:pt x="23856" y="57632"/>
                    <a:pt x="47352" y="53181"/>
                  </a:cubicBezTo>
                  <a:lnTo>
                    <a:pt x="47352" y="0"/>
                  </a:lnTo>
                  <a:lnTo>
                    <a:pt x="69355" y="0"/>
                  </a:lnTo>
                  <a:lnTo>
                    <a:pt x="69355" y="53277"/>
                  </a:lnTo>
                  <a:cubicBezTo>
                    <a:pt x="96770" y="58472"/>
                    <a:pt x="116596" y="82460"/>
                    <a:pt x="116536" y="110363"/>
                  </a:cubicBezTo>
                  <a:close/>
                  <a:moveTo>
                    <a:pt x="22206" y="110363"/>
                  </a:moveTo>
                  <a:cubicBezTo>
                    <a:pt x="22189" y="130335"/>
                    <a:pt x="38366" y="146541"/>
                    <a:pt x="58338" y="146558"/>
                  </a:cubicBezTo>
                  <a:cubicBezTo>
                    <a:pt x="78310" y="146575"/>
                    <a:pt x="94515" y="130399"/>
                    <a:pt x="94533" y="110427"/>
                  </a:cubicBezTo>
                  <a:cubicBezTo>
                    <a:pt x="94550" y="90454"/>
                    <a:pt x="78374" y="74249"/>
                    <a:pt x="58401" y="74232"/>
                  </a:cubicBezTo>
                  <a:cubicBezTo>
                    <a:pt x="58391" y="74232"/>
                    <a:pt x="58380" y="74232"/>
                    <a:pt x="58370" y="74232"/>
                  </a:cubicBezTo>
                  <a:cubicBezTo>
                    <a:pt x="38417" y="74249"/>
                    <a:pt x="22241" y="90410"/>
                    <a:pt x="22206" y="110363"/>
                  </a:cubicBez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119350" tIns="59675" rIns="119350" bIns="59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"/>
            <p:cNvSpPr/>
            <p:nvPr/>
          </p:nvSpPr>
          <p:spPr>
            <a:xfrm>
              <a:off x="2842953" y="5373570"/>
              <a:ext cx="116535" cy="358997"/>
            </a:xfrm>
            <a:custGeom>
              <a:avLst/>
              <a:gdLst/>
              <a:ahLst/>
              <a:cxnLst/>
              <a:rect l="l" t="t" r="r" b="b"/>
              <a:pathLst>
                <a:path w="116535" h="358997" extrusionOk="0">
                  <a:moveTo>
                    <a:pt x="116536" y="194215"/>
                  </a:moveTo>
                  <a:cubicBezTo>
                    <a:pt x="116628" y="222132"/>
                    <a:pt x="96813" y="246151"/>
                    <a:pt x="69387" y="251365"/>
                  </a:cubicBezTo>
                  <a:lnTo>
                    <a:pt x="69387" y="358997"/>
                  </a:lnTo>
                  <a:lnTo>
                    <a:pt x="47352" y="358997"/>
                  </a:lnTo>
                  <a:lnTo>
                    <a:pt x="47352" y="251333"/>
                  </a:lnTo>
                  <a:cubicBezTo>
                    <a:pt x="15789" y="245355"/>
                    <a:pt x="-4952" y="214922"/>
                    <a:pt x="1027" y="183359"/>
                  </a:cubicBezTo>
                  <a:cubicBezTo>
                    <a:pt x="5477" y="159862"/>
                    <a:pt x="23854" y="141483"/>
                    <a:pt x="47352" y="137033"/>
                  </a:cubicBezTo>
                  <a:lnTo>
                    <a:pt x="47352" y="0"/>
                  </a:lnTo>
                  <a:lnTo>
                    <a:pt x="69387" y="0"/>
                  </a:lnTo>
                  <a:lnTo>
                    <a:pt x="69387" y="137128"/>
                  </a:lnTo>
                  <a:cubicBezTo>
                    <a:pt x="96797" y="142326"/>
                    <a:pt x="116612" y="166317"/>
                    <a:pt x="116536" y="194215"/>
                  </a:cubicBezTo>
                  <a:close/>
                  <a:moveTo>
                    <a:pt x="22238" y="194215"/>
                  </a:moveTo>
                  <a:cubicBezTo>
                    <a:pt x="22219" y="214187"/>
                    <a:pt x="38396" y="230392"/>
                    <a:pt x="58370" y="230410"/>
                  </a:cubicBezTo>
                  <a:cubicBezTo>
                    <a:pt x="78344" y="230427"/>
                    <a:pt x="94546" y="214251"/>
                    <a:pt x="94565" y="194278"/>
                  </a:cubicBezTo>
                  <a:cubicBezTo>
                    <a:pt x="94584" y="174306"/>
                    <a:pt x="78407" y="158101"/>
                    <a:pt x="58433" y="158083"/>
                  </a:cubicBezTo>
                  <a:cubicBezTo>
                    <a:pt x="58411" y="158083"/>
                    <a:pt x="58392" y="158083"/>
                    <a:pt x="58370" y="158083"/>
                  </a:cubicBezTo>
                  <a:cubicBezTo>
                    <a:pt x="38421" y="158101"/>
                    <a:pt x="22257" y="174267"/>
                    <a:pt x="22238" y="194215"/>
                  </a:cubicBez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119350" tIns="59675" rIns="119350" bIns="59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1" name="Google Shape;821;p4"/>
          <p:cNvSpPr/>
          <p:nvPr/>
        </p:nvSpPr>
        <p:spPr>
          <a:xfrm>
            <a:off x="918169" y="4048468"/>
            <a:ext cx="480928" cy="44764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473" y="289"/>
                </a:moveTo>
                <a:cubicBezTo>
                  <a:pt x="486" y="289"/>
                  <a:pt x="494" y="281"/>
                  <a:pt x="501" y="274"/>
                </a:cubicBezTo>
                <a:cubicBezTo>
                  <a:pt x="509" y="264"/>
                  <a:pt x="514" y="247"/>
                  <a:pt x="514" y="225"/>
                </a:cubicBezTo>
                <a:cubicBezTo>
                  <a:pt x="514" y="200"/>
                  <a:pt x="495" y="180"/>
                  <a:pt x="473" y="180"/>
                </a:cubicBezTo>
                <a:cubicBezTo>
                  <a:pt x="450" y="180"/>
                  <a:pt x="432" y="200"/>
                  <a:pt x="432" y="225"/>
                </a:cubicBezTo>
                <a:cubicBezTo>
                  <a:pt x="432" y="247"/>
                  <a:pt x="436" y="264"/>
                  <a:pt x="445" y="274"/>
                </a:cubicBezTo>
                <a:cubicBezTo>
                  <a:pt x="452" y="281"/>
                  <a:pt x="459" y="289"/>
                  <a:pt x="473" y="289"/>
                </a:cubicBezTo>
                <a:close/>
                <a:moveTo>
                  <a:pt x="473" y="203"/>
                </a:moveTo>
                <a:cubicBezTo>
                  <a:pt x="483" y="203"/>
                  <a:pt x="491" y="213"/>
                  <a:pt x="491" y="225"/>
                </a:cubicBezTo>
                <a:cubicBezTo>
                  <a:pt x="491" y="241"/>
                  <a:pt x="486" y="266"/>
                  <a:pt x="473" y="266"/>
                </a:cubicBezTo>
                <a:cubicBezTo>
                  <a:pt x="460" y="266"/>
                  <a:pt x="455" y="241"/>
                  <a:pt x="455" y="225"/>
                </a:cubicBezTo>
                <a:cubicBezTo>
                  <a:pt x="455" y="213"/>
                  <a:pt x="463" y="203"/>
                  <a:pt x="473" y="203"/>
                </a:cubicBezTo>
                <a:close/>
                <a:moveTo>
                  <a:pt x="103" y="289"/>
                </a:moveTo>
                <a:cubicBezTo>
                  <a:pt x="117" y="289"/>
                  <a:pt x="124" y="281"/>
                  <a:pt x="131" y="274"/>
                </a:cubicBezTo>
                <a:cubicBezTo>
                  <a:pt x="140" y="264"/>
                  <a:pt x="144" y="247"/>
                  <a:pt x="144" y="225"/>
                </a:cubicBezTo>
                <a:cubicBezTo>
                  <a:pt x="144" y="200"/>
                  <a:pt x="126" y="180"/>
                  <a:pt x="103" y="180"/>
                </a:cubicBezTo>
                <a:cubicBezTo>
                  <a:pt x="81" y="180"/>
                  <a:pt x="62" y="200"/>
                  <a:pt x="62" y="225"/>
                </a:cubicBezTo>
                <a:cubicBezTo>
                  <a:pt x="62" y="247"/>
                  <a:pt x="67" y="264"/>
                  <a:pt x="75" y="274"/>
                </a:cubicBezTo>
                <a:cubicBezTo>
                  <a:pt x="82" y="281"/>
                  <a:pt x="90" y="289"/>
                  <a:pt x="103" y="289"/>
                </a:cubicBezTo>
                <a:close/>
                <a:moveTo>
                  <a:pt x="103" y="266"/>
                </a:moveTo>
                <a:cubicBezTo>
                  <a:pt x="90" y="266"/>
                  <a:pt x="85" y="241"/>
                  <a:pt x="85" y="225"/>
                </a:cubicBezTo>
                <a:cubicBezTo>
                  <a:pt x="85" y="213"/>
                  <a:pt x="93" y="203"/>
                  <a:pt x="103" y="203"/>
                </a:cubicBezTo>
                <a:cubicBezTo>
                  <a:pt x="113" y="203"/>
                  <a:pt x="121" y="213"/>
                  <a:pt x="121" y="225"/>
                </a:cubicBezTo>
                <a:cubicBezTo>
                  <a:pt x="121" y="241"/>
                  <a:pt x="116" y="266"/>
                  <a:pt x="103" y="266"/>
                </a:cubicBezTo>
                <a:close/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90" y="576"/>
                  <a:pt x="90" y="576"/>
                  <a:pt x="90" y="576"/>
                </a:cubicBezTo>
                <a:cubicBezTo>
                  <a:pt x="106" y="419"/>
                  <a:pt x="106" y="419"/>
                  <a:pt x="106" y="419"/>
                </a:cubicBezTo>
                <a:cubicBezTo>
                  <a:pt x="114" y="397"/>
                  <a:pt x="131" y="380"/>
                  <a:pt x="152" y="373"/>
                </a:cubicBezTo>
                <a:cubicBezTo>
                  <a:pt x="238" y="344"/>
                  <a:pt x="238" y="344"/>
                  <a:pt x="238" y="344"/>
                </a:cubicBezTo>
                <a:cubicBezTo>
                  <a:pt x="239" y="343"/>
                  <a:pt x="240" y="344"/>
                  <a:pt x="241" y="344"/>
                </a:cubicBezTo>
                <a:cubicBezTo>
                  <a:pt x="248" y="351"/>
                  <a:pt x="248" y="351"/>
                  <a:pt x="248" y="351"/>
                </a:cubicBezTo>
                <a:cubicBezTo>
                  <a:pt x="258" y="362"/>
                  <a:pt x="273" y="368"/>
                  <a:pt x="288" y="368"/>
                </a:cubicBezTo>
                <a:cubicBezTo>
                  <a:pt x="303" y="368"/>
                  <a:pt x="318" y="362"/>
                  <a:pt x="328" y="351"/>
                </a:cubicBezTo>
                <a:cubicBezTo>
                  <a:pt x="335" y="344"/>
                  <a:pt x="335" y="344"/>
                  <a:pt x="335" y="344"/>
                </a:cubicBezTo>
                <a:cubicBezTo>
                  <a:pt x="336" y="344"/>
                  <a:pt x="337" y="343"/>
                  <a:pt x="338" y="344"/>
                </a:cubicBezTo>
                <a:cubicBezTo>
                  <a:pt x="424" y="373"/>
                  <a:pt x="424" y="373"/>
                  <a:pt x="424" y="373"/>
                </a:cubicBezTo>
                <a:cubicBezTo>
                  <a:pt x="446" y="380"/>
                  <a:pt x="462" y="397"/>
                  <a:pt x="470" y="419"/>
                </a:cubicBezTo>
                <a:cubicBezTo>
                  <a:pt x="486" y="576"/>
                  <a:pt x="486" y="576"/>
                  <a:pt x="486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144" y="350"/>
                </a:moveTo>
                <a:cubicBezTo>
                  <a:pt x="115" y="360"/>
                  <a:pt x="92" y="383"/>
                  <a:pt x="83" y="412"/>
                </a:cubicBezTo>
                <a:cubicBezTo>
                  <a:pt x="68" y="551"/>
                  <a:pt x="68" y="551"/>
                  <a:pt x="68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369"/>
                  <a:pt x="25" y="369"/>
                  <a:pt x="25" y="369"/>
                </a:cubicBezTo>
                <a:cubicBezTo>
                  <a:pt x="27" y="350"/>
                  <a:pt x="27" y="350"/>
                  <a:pt x="27" y="350"/>
                </a:cubicBezTo>
                <a:cubicBezTo>
                  <a:pt x="30" y="342"/>
                  <a:pt x="36" y="336"/>
                  <a:pt x="44" y="333"/>
                </a:cubicBezTo>
                <a:cubicBezTo>
                  <a:pt x="80" y="321"/>
                  <a:pt x="80" y="321"/>
                  <a:pt x="80" y="321"/>
                </a:cubicBezTo>
                <a:cubicBezTo>
                  <a:pt x="81" y="322"/>
                  <a:pt x="81" y="322"/>
                  <a:pt x="81" y="322"/>
                </a:cubicBezTo>
                <a:cubicBezTo>
                  <a:pt x="87" y="328"/>
                  <a:pt x="95" y="331"/>
                  <a:pt x="103" y="331"/>
                </a:cubicBezTo>
                <a:cubicBezTo>
                  <a:pt x="112" y="331"/>
                  <a:pt x="120" y="328"/>
                  <a:pt x="126" y="322"/>
                </a:cubicBezTo>
                <a:cubicBezTo>
                  <a:pt x="127" y="321"/>
                  <a:pt x="127" y="321"/>
                  <a:pt x="127" y="321"/>
                </a:cubicBezTo>
                <a:cubicBezTo>
                  <a:pt x="163" y="333"/>
                  <a:pt x="163" y="333"/>
                  <a:pt x="163" y="333"/>
                </a:cubicBezTo>
                <a:cubicBezTo>
                  <a:pt x="167" y="335"/>
                  <a:pt x="170" y="337"/>
                  <a:pt x="173" y="340"/>
                </a:cubicBezTo>
                <a:lnTo>
                  <a:pt x="144" y="350"/>
                </a:lnTo>
                <a:close/>
                <a:moveTo>
                  <a:pt x="317" y="327"/>
                </a:moveTo>
                <a:cubicBezTo>
                  <a:pt x="311" y="334"/>
                  <a:pt x="311" y="334"/>
                  <a:pt x="311" y="334"/>
                </a:cubicBezTo>
                <a:cubicBezTo>
                  <a:pt x="305" y="340"/>
                  <a:pt x="297" y="344"/>
                  <a:pt x="288" y="344"/>
                </a:cubicBezTo>
                <a:cubicBezTo>
                  <a:pt x="279" y="344"/>
                  <a:pt x="271" y="340"/>
                  <a:pt x="265" y="334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1" y="320"/>
                  <a:pt x="240" y="317"/>
                  <a:pt x="230" y="320"/>
                </a:cubicBezTo>
                <a:cubicBezTo>
                  <a:pt x="196" y="332"/>
                  <a:pt x="196" y="332"/>
                  <a:pt x="196" y="332"/>
                </a:cubicBezTo>
                <a:cubicBezTo>
                  <a:pt x="190" y="322"/>
                  <a:pt x="181" y="315"/>
                  <a:pt x="170" y="311"/>
                </a:cubicBezTo>
                <a:cubicBezTo>
                  <a:pt x="131" y="298"/>
                  <a:pt x="131" y="298"/>
                  <a:pt x="131" y="298"/>
                </a:cubicBezTo>
                <a:cubicBezTo>
                  <a:pt x="125" y="296"/>
                  <a:pt x="117" y="298"/>
                  <a:pt x="112" y="303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6" y="309"/>
                  <a:pt x="100" y="309"/>
                  <a:pt x="97" y="306"/>
                </a:cubicBezTo>
                <a:cubicBezTo>
                  <a:pt x="94" y="303"/>
                  <a:pt x="94" y="303"/>
                  <a:pt x="94" y="303"/>
                </a:cubicBezTo>
                <a:cubicBezTo>
                  <a:pt x="89" y="298"/>
                  <a:pt x="82" y="296"/>
                  <a:pt x="75" y="298"/>
                </a:cubicBezTo>
                <a:cubicBezTo>
                  <a:pt x="36" y="311"/>
                  <a:pt x="36" y="311"/>
                  <a:pt x="36" y="311"/>
                </a:cubicBezTo>
                <a:cubicBezTo>
                  <a:pt x="32" y="313"/>
                  <a:pt x="28" y="315"/>
                  <a:pt x="25" y="317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cubicBezTo>
                  <a:pt x="551" y="317"/>
                  <a:pt x="551" y="317"/>
                  <a:pt x="551" y="317"/>
                </a:cubicBezTo>
                <a:cubicBezTo>
                  <a:pt x="548" y="315"/>
                  <a:pt x="544" y="313"/>
                  <a:pt x="540" y="311"/>
                </a:cubicBezTo>
                <a:cubicBezTo>
                  <a:pt x="501" y="298"/>
                  <a:pt x="501" y="298"/>
                  <a:pt x="501" y="298"/>
                </a:cubicBezTo>
                <a:cubicBezTo>
                  <a:pt x="494" y="296"/>
                  <a:pt x="487" y="298"/>
                  <a:pt x="482" y="303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76" y="309"/>
                  <a:pt x="470" y="309"/>
                  <a:pt x="467" y="306"/>
                </a:cubicBezTo>
                <a:cubicBezTo>
                  <a:pt x="464" y="303"/>
                  <a:pt x="464" y="303"/>
                  <a:pt x="464" y="303"/>
                </a:cubicBezTo>
                <a:cubicBezTo>
                  <a:pt x="459" y="298"/>
                  <a:pt x="451" y="296"/>
                  <a:pt x="445" y="298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395" y="315"/>
                  <a:pt x="386" y="322"/>
                  <a:pt x="380" y="332"/>
                </a:cubicBezTo>
                <a:cubicBezTo>
                  <a:pt x="346" y="320"/>
                  <a:pt x="346" y="320"/>
                  <a:pt x="346" y="320"/>
                </a:cubicBezTo>
                <a:cubicBezTo>
                  <a:pt x="336" y="317"/>
                  <a:pt x="325" y="320"/>
                  <a:pt x="317" y="327"/>
                </a:cubicBezTo>
                <a:close/>
                <a:moveTo>
                  <a:pt x="508" y="551"/>
                </a:moveTo>
                <a:cubicBezTo>
                  <a:pt x="494" y="415"/>
                  <a:pt x="494" y="415"/>
                  <a:pt x="494" y="415"/>
                </a:cubicBezTo>
                <a:cubicBezTo>
                  <a:pt x="493" y="412"/>
                  <a:pt x="493" y="412"/>
                  <a:pt x="493" y="412"/>
                </a:cubicBezTo>
                <a:cubicBezTo>
                  <a:pt x="484" y="383"/>
                  <a:pt x="461" y="360"/>
                  <a:pt x="432" y="350"/>
                </a:cubicBezTo>
                <a:cubicBezTo>
                  <a:pt x="403" y="340"/>
                  <a:pt x="403" y="340"/>
                  <a:pt x="403" y="340"/>
                </a:cubicBezTo>
                <a:cubicBezTo>
                  <a:pt x="406" y="337"/>
                  <a:pt x="409" y="335"/>
                  <a:pt x="413" y="333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50" y="322"/>
                  <a:pt x="450" y="322"/>
                  <a:pt x="450" y="322"/>
                </a:cubicBezTo>
                <a:cubicBezTo>
                  <a:pt x="456" y="328"/>
                  <a:pt x="464" y="331"/>
                  <a:pt x="473" y="331"/>
                </a:cubicBezTo>
                <a:cubicBezTo>
                  <a:pt x="481" y="331"/>
                  <a:pt x="489" y="328"/>
                  <a:pt x="495" y="322"/>
                </a:cubicBezTo>
                <a:cubicBezTo>
                  <a:pt x="496" y="321"/>
                  <a:pt x="496" y="321"/>
                  <a:pt x="496" y="321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40" y="336"/>
                  <a:pt x="546" y="342"/>
                  <a:pt x="549" y="350"/>
                </a:cubicBezTo>
                <a:cubicBezTo>
                  <a:pt x="551" y="369"/>
                  <a:pt x="551" y="369"/>
                  <a:pt x="551" y="369"/>
                </a:cubicBezTo>
                <a:cubicBezTo>
                  <a:pt x="551" y="551"/>
                  <a:pt x="551" y="551"/>
                  <a:pt x="551" y="551"/>
                </a:cubicBezTo>
                <a:lnTo>
                  <a:pt x="508" y="551"/>
                </a:lnTo>
                <a:close/>
                <a:moveTo>
                  <a:pt x="288" y="94"/>
                </a:moveTo>
                <a:cubicBezTo>
                  <a:pt x="245" y="94"/>
                  <a:pt x="210" y="132"/>
                  <a:pt x="210" y="180"/>
                </a:cubicBezTo>
                <a:cubicBezTo>
                  <a:pt x="210" y="226"/>
                  <a:pt x="219" y="259"/>
                  <a:pt x="236" y="278"/>
                </a:cubicBezTo>
                <a:cubicBezTo>
                  <a:pt x="250" y="294"/>
                  <a:pt x="264" y="307"/>
                  <a:pt x="288" y="307"/>
                </a:cubicBezTo>
                <a:cubicBezTo>
                  <a:pt x="312" y="307"/>
                  <a:pt x="326" y="294"/>
                  <a:pt x="340" y="278"/>
                </a:cubicBezTo>
                <a:cubicBezTo>
                  <a:pt x="357" y="259"/>
                  <a:pt x="366" y="226"/>
                  <a:pt x="366" y="180"/>
                </a:cubicBezTo>
                <a:cubicBezTo>
                  <a:pt x="366" y="132"/>
                  <a:pt x="331" y="94"/>
                  <a:pt x="288" y="94"/>
                </a:cubicBezTo>
                <a:close/>
                <a:moveTo>
                  <a:pt x="322" y="262"/>
                </a:moveTo>
                <a:cubicBezTo>
                  <a:pt x="307" y="278"/>
                  <a:pt x="300" y="283"/>
                  <a:pt x="288" y="283"/>
                </a:cubicBezTo>
                <a:cubicBezTo>
                  <a:pt x="276" y="283"/>
                  <a:pt x="269" y="278"/>
                  <a:pt x="254" y="262"/>
                </a:cubicBezTo>
                <a:cubicBezTo>
                  <a:pt x="242" y="248"/>
                  <a:pt x="235" y="218"/>
                  <a:pt x="235" y="180"/>
                </a:cubicBezTo>
                <a:cubicBezTo>
                  <a:pt x="235" y="146"/>
                  <a:pt x="259" y="118"/>
                  <a:pt x="288" y="118"/>
                </a:cubicBezTo>
                <a:cubicBezTo>
                  <a:pt x="317" y="118"/>
                  <a:pt x="341" y="146"/>
                  <a:pt x="341" y="180"/>
                </a:cubicBezTo>
                <a:cubicBezTo>
                  <a:pt x="341" y="218"/>
                  <a:pt x="334" y="248"/>
                  <a:pt x="322" y="262"/>
                </a:cubicBezTo>
                <a:close/>
              </a:path>
            </a:pathLst>
          </a:custGeom>
          <a:solidFill>
            <a:srgbClr val="D04A02"/>
          </a:solidFill>
          <a:ln>
            <a:noFill/>
          </a:ln>
        </p:spPr>
        <p:txBody>
          <a:bodyPr spcFirstLastPara="1" wrap="square" lIns="119350" tIns="59675" rIns="119350" bIns="59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4"/>
          <p:cNvSpPr txBox="1"/>
          <p:nvPr/>
        </p:nvSpPr>
        <p:spPr>
          <a:xfrm>
            <a:off x="1561392" y="2757885"/>
            <a:ext cx="43560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spAutoFit/>
          </a:bodyPr>
          <a:lstStyle/>
          <a:p>
            <a:pPr marL="137160" marR="0" lvl="0" indent="-137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Legal ownership vs DEMPE/control over risk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-1371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Under/over evaluation of central control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-1371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(Senior) headcount based profit splits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-13716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Asset profile as the centerpiece to the discussion.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4"/>
          <p:cNvSpPr txBox="1"/>
          <p:nvPr/>
        </p:nvSpPr>
        <p:spPr>
          <a:xfrm>
            <a:off x="1561392" y="4496097"/>
            <a:ext cx="43560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spAutoFit/>
          </a:bodyPr>
          <a:lstStyle/>
          <a:p>
            <a:pPr marL="137160" marR="0" lvl="0" indent="-137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from anywhere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-13716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Hire from anywhere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4"/>
          <p:cNvSpPr txBox="1"/>
          <p:nvPr/>
        </p:nvSpPr>
        <p:spPr>
          <a:xfrm>
            <a:off x="1561392" y="5646295"/>
            <a:ext cx="43560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spAutoFit/>
          </a:bodyPr>
          <a:lstStyle/>
          <a:p>
            <a:pPr marL="137160" marR="0" lvl="0" indent="-137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Former ‘back office’ as new IP engine/centers of excellence/open innovation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-13716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Cost allocation linked to new value drivers (e.g. ESG)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4"/>
          <p:cNvSpPr txBox="1"/>
          <p:nvPr/>
        </p:nvSpPr>
        <p:spPr>
          <a:xfrm>
            <a:off x="6860557" y="2336518"/>
            <a:ext cx="44133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value creation (e.g., per region) is linked to senior decision-making in a specific location (delineation), companies need to </a:t>
            </a:r>
            <a:r>
              <a:rPr lang="en-GB" sz="1300"/>
              <a:t>inventorize, monitor and control the narrative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today and tomorrow (as tax authorities may feel tempted to allocate residual profit)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4"/>
          <p:cNvSpPr txBox="1"/>
          <p:nvPr/>
        </p:nvSpPr>
        <p:spPr>
          <a:xfrm>
            <a:off x="6860557" y="3701417"/>
            <a:ext cx="4413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Talent management strategies (e.g. which capabilities are required in which locations etc.) rapidly evolve – and it is crucial to monitor how employees’ roles impact the overall corporate structure.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4"/>
          <p:cNvSpPr txBox="1"/>
          <p:nvPr/>
        </p:nvSpPr>
        <p:spPr>
          <a:xfrm>
            <a:off x="6860557" y="5066302"/>
            <a:ext cx="4413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Companies need to evaluate how they fundamentally “create value” today and tomorrow - and secure their value creation (and protection) drivers and adjust to the new value drivers.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4"/>
          <p:cNvSpPr/>
          <p:nvPr/>
        </p:nvSpPr>
        <p:spPr>
          <a:xfrm>
            <a:off x="6245123" y="3960089"/>
            <a:ext cx="480928" cy="44764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551" y="552"/>
                </a:moveTo>
                <a:cubicBezTo>
                  <a:pt x="25" y="552"/>
                  <a:pt x="25" y="552"/>
                  <a:pt x="25" y="552"/>
                </a:cubicBezTo>
                <a:cubicBezTo>
                  <a:pt x="25" y="25"/>
                  <a:pt x="25" y="25"/>
                  <a:pt x="25" y="25"/>
                </a:cubicBezTo>
                <a:cubicBezTo>
                  <a:pt x="551" y="25"/>
                  <a:pt x="551" y="25"/>
                  <a:pt x="551" y="25"/>
                </a:cubicBezTo>
                <a:lnTo>
                  <a:pt x="551" y="552"/>
                </a:lnTo>
                <a:close/>
                <a:moveTo>
                  <a:pt x="408" y="300"/>
                </a:moveTo>
                <a:cubicBezTo>
                  <a:pt x="383" y="300"/>
                  <a:pt x="359" y="309"/>
                  <a:pt x="341" y="324"/>
                </a:cubicBezTo>
                <a:cubicBezTo>
                  <a:pt x="332" y="315"/>
                  <a:pt x="332" y="315"/>
                  <a:pt x="332" y="315"/>
                </a:cubicBezTo>
                <a:cubicBezTo>
                  <a:pt x="337" y="307"/>
                  <a:pt x="340" y="298"/>
                  <a:pt x="340" y="288"/>
                </a:cubicBezTo>
                <a:cubicBezTo>
                  <a:pt x="340" y="279"/>
                  <a:pt x="337" y="269"/>
                  <a:pt x="332" y="262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59" y="268"/>
                  <a:pt x="383" y="277"/>
                  <a:pt x="408" y="277"/>
                </a:cubicBezTo>
                <a:cubicBezTo>
                  <a:pt x="468" y="277"/>
                  <a:pt x="516" y="228"/>
                  <a:pt x="516" y="168"/>
                </a:cubicBezTo>
                <a:cubicBezTo>
                  <a:pt x="516" y="109"/>
                  <a:pt x="468" y="60"/>
                  <a:pt x="408" y="60"/>
                </a:cubicBezTo>
                <a:cubicBezTo>
                  <a:pt x="348" y="60"/>
                  <a:pt x="300" y="109"/>
                  <a:pt x="300" y="168"/>
                </a:cubicBezTo>
                <a:cubicBezTo>
                  <a:pt x="300" y="194"/>
                  <a:pt x="309" y="217"/>
                  <a:pt x="323" y="236"/>
                </a:cubicBezTo>
                <a:cubicBezTo>
                  <a:pt x="315" y="244"/>
                  <a:pt x="315" y="244"/>
                  <a:pt x="315" y="244"/>
                </a:cubicBezTo>
                <a:cubicBezTo>
                  <a:pt x="307" y="239"/>
                  <a:pt x="298" y="237"/>
                  <a:pt x="288" y="237"/>
                </a:cubicBezTo>
                <a:cubicBezTo>
                  <a:pt x="278" y="237"/>
                  <a:pt x="269" y="239"/>
                  <a:pt x="261" y="244"/>
                </a:cubicBezTo>
                <a:cubicBezTo>
                  <a:pt x="253" y="236"/>
                  <a:pt x="253" y="236"/>
                  <a:pt x="253" y="236"/>
                </a:cubicBezTo>
                <a:cubicBezTo>
                  <a:pt x="267" y="217"/>
                  <a:pt x="276" y="194"/>
                  <a:pt x="276" y="168"/>
                </a:cubicBezTo>
                <a:cubicBezTo>
                  <a:pt x="276" y="109"/>
                  <a:pt x="228" y="60"/>
                  <a:pt x="168" y="60"/>
                </a:cubicBezTo>
                <a:cubicBezTo>
                  <a:pt x="108" y="60"/>
                  <a:pt x="60" y="109"/>
                  <a:pt x="60" y="168"/>
                </a:cubicBezTo>
                <a:cubicBezTo>
                  <a:pt x="60" y="228"/>
                  <a:pt x="108" y="277"/>
                  <a:pt x="168" y="277"/>
                </a:cubicBezTo>
                <a:cubicBezTo>
                  <a:pt x="193" y="277"/>
                  <a:pt x="217" y="268"/>
                  <a:pt x="235" y="253"/>
                </a:cubicBezTo>
                <a:cubicBezTo>
                  <a:pt x="244" y="262"/>
                  <a:pt x="244" y="262"/>
                  <a:pt x="244" y="262"/>
                </a:cubicBezTo>
                <a:cubicBezTo>
                  <a:pt x="239" y="269"/>
                  <a:pt x="236" y="279"/>
                  <a:pt x="236" y="288"/>
                </a:cubicBezTo>
                <a:cubicBezTo>
                  <a:pt x="236" y="298"/>
                  <a:pt x="239" y="307"/>
                  <a:pt x="244" y="315"/>
                </a:cubicBezTo>
                <a:cubicBezTo>
                  <a:pt x="235" y="324"/>
                  <a:pt x="235" y="324"/>
                  <a:pt x="235" y="324"/>
                </a:cubicBezTo>
                <a:cubicBezTo>
                  <a:pt x="217" y="309"/>
                  <a:pt x="193" y="300"/>
                  <a:pt x="168" y="300"/>
                </a:cubicBezTo>
                <a:cubicBezTo>
                  <a:pt x="108" y="300"/>
                  <a:pt x="60" y="349"/>
                  <a:pt x="60" y="408"/>
                </a:cubicBezTo>
                <a:cubicBezTo>
                  <a:pt x="60" y="468"/>
                  <a:pt x="108" y="517"/>
                  <a:pt x="168" y="517"/>
                </a:cubicBezTo>
                <a:cubicBezTo>
                  <a:pt x="228" y="517"/>
                  <a:pt x="276" y="468"/>
                  <a:pt x="276" y="408"/>
                </a:cubicBezTo>
                <a:cubicBezTo>
                  <a:pt x="276" y="383"/>
                  <a:pt x="267" y="360"/>
                  <a:pt x="253" y="341"/>
                </a:cubicBezTo>
                <a:cubicBezTo>
                  <a:pt x="261" y="332"/>
                  <a:pt x="261" y="332"/>
                  <a:pt x="261" y="332"/>
                </a:cubicBezTo>
                <a:cubicBezTo>
                  <a:pt x="269" y="337"/>
                  <a:pt x="278" y="340"/>
                  <a:pt x="288" y="340"/>
                </a:cubicBezTo>
                <a:cubicBezTo>
                  <a:pt x="298" y="340"/>
                  <a:pt x="307" y="337"/>
                  <a:pt x="315" y="332"/>
                </a:cubicBezTo>
                <a:cubicBezTo>
                  <a:pt x="323" y="341"/>
                  <a:pt x="323" y="341"/>
                  <a:pt x="323" y="341"/>
                </a:cubicBezTo>
                <a:cubicBezTo>
                  <a:pt x="309" y="360"/>
                  <a:pt x="300" y="383"/>
                  <a:pt x="300" y="408"/>
                </a:cubicBezTo>
                <a:cubicBezTo>
                  <a:pt x="300" y="468"/>
                  <a:pt x="348" y="517"/>
                  <a:pt x="408" y="517"/>
                </a:cubicBezTo>
                <a:cubicBezTo>
                  <a:pt x="468" y="517"/>
                  <a:pt x="516" y="468"/>
                  <a:pt x="516" y="408"/>
                </a:cubicBezTo>
                <a:cubicBezTo>
                  <a:pt x="516" y="349"/>
                  <a:pt x="468" y="300"/>
                  <a:pt x="408" y="300"/>
                </a:cubicBezTo>
                <a:close/>
                <a:moveTo>
                  <a:pt x="168" y="492"/>
                </a:moveTo>
                <a:cubicBezTo>
                  <a:pt x="122" y="492"/>
                  <a:pt x="84" y="454"/>
                  <a:pt x="84" y="408"/>
                </a:cubicBezTo>
                <a:cubicBezTo>
                  <a:pt x="84" y="362"/>
                  <a:pt x="122" y="325"/>
                  <a:pt x="168" y="325"/>
                </a:cubicBezTo>
                <a:cubicBezTo>
                  <a:pt x="187" y="325"/>
                  <a:pt x="204" y="331"/>
                  <a:pt x="218" y="341"/>
                </a:cubicBezTo>
                <a:cubicBezTo>
                  <a:pt x="182" y="377"/>
                  <a:pt x="182" y="377"/>
                  <a:pt x="182" y="377"/>
                </a:cubicBezTo>
                <a:cubicBezTo>
                  <a:pt x="178" y="375"/>
                  <a:pt x="173" y="374"/>
                  <a:pt x="168" y="374"/>
                </a:cubicBezTo>
                <a:cubicBezTo>
                  <a:pt x="163" y="374"/>
                  <a:pt x="159" y="375"/>
                  <a:pt x="154" y="377"/>
                </a:cubicBezTo>
                <a:cubicBezTo>
                  <a:pt x="128" y="351"/>
                  <a:pt x="128" y="351"/>
                  <a:pt x="128" y="351"/>
                </a:cubicBezTo>
                <a:cubicBezTo>
                  <a:pt x="111" y="368"/>
                  <a:pt x="111" y="368"/>
                  <a:pt x="111" y="368"/>
                </a:cubicBezTo>
                <a:cubicBezTo>
                  <a:pt x="137" y="395"/>
                  <a:pt x="137" y="395"/>
                  <a:pt x="137" y="395"/>
                </a:cubicBezTo>
                <a:cubicBezTo>
                  <a:pt x="135" y="399"/>
                  <a:pt x="134" y="403"/>
                  <a:pt x="134" y="408"/>
                </a:cubicBezTo>
                <a:cubicBezTo>
                  <a:pt x="134" y="427"/>
                  <a:pt x="149" y="442"/>
                  <a:pt x="168" y="442"/>
                </a:cubicBezTo>
                <a:cubicBezTo>
                  <a:pt x="173" y="442"/>
                  <a:pt x="178" y="441"/>
                  <a:pt x="182" y="439"/>
                </a:cubicBezTo>
                <a:cubicBezTo>
                  <a:pt x="208" y="466"/>
                  <a:pt x="208" y="466"/>
                  <a:pt x="208" y="466"/>
                </a:cubicBezTo>
                <a:cubicBezTo>
                  <a:pt x="226" y="448"/>
                  <a:pt x="226" y="448"/>
                  <a:pt x="226" y="448"/>
                </a:cubicBezTo>
                <a:cubicBezTo>
                  <a:pt x="199" y="422"/>
                  <a:pt x="199" y="422"/>
                  <a:pt x="199" y="422"/>
                </a:cubicBezTo>
                <a:cubicBezTo>
                  <a:pt x="201" y="418"/>
                  <a:pt x="202" y="413"/>
                  <a:pt x="202" y="408"/>
                </a:cubicBezTo>
                <a:cubicBezTo>
                  <a:pt x="202" y="403"/>
                  <a:pt x="201" y="399"/>
                  <a:pt x="199" y="395"/>
                </a:cubicBezTo>
                <a:cubicBezTo>
                  <a:pt x="235" y="359"/>
                  <a:pt x="235" y="359"/>
                  <a:pt x="235" y="359"/>
                </a:cubicBezTo>
                <a:cubicBezTo>
                  <a:pt x="245" y="373"/>
                  <a:pt x="252" y="390"/>
                  <a:pt x="252" y="408"/>
                </a:cubicBezTo>
                <a:cubicBezTo>
                  <a:pt x="252" y="454"/>
                  <a:pt x="214" y="492"/>
                  <a:pt x="168" y="492"/>
                </a:cubicBezTo>
                <a:close/>
                <a:moveTo>
                  <a:pt x="177" y="408"/>
                </a:moveTo>
                <a:cubicBezTo>
                  <a:pt x="177" y="414"/>
                  <a:pt x="173" y="418"/>
                  <a:pt x="168" y="418"/>
                </a:cubicBezTo>
                <a:cubicBezTo>
                  <a:pt x="163" y="418"/>
                  <a:pt x="159" y="414"/>
                  <a:pt x="159" y="408"/>
                </a:cubicBezTo>
                <a:cubicBezTo>
                  <a:pt x="159" y="403"/>
                  <a:pt x="163" y="399"/>
                  <a:pt x="168" y="399"/>
                </a:cubicBezTo>
                <a:cubicBezTo>
                  <a:pt x="173" y="399"/>
                  <a:pt x="177" y="403"/>
                  <a:pt x="177" y="408"/>
                </a:cubicBezTo>
                <a:close/>
                <a:moveTo>
                  <a:pt x="235" y="218"/>
                </a:moveTo>
                <a:cubicBezTo>
                  <a:pt x="199" y="182"/>
                  <a:pt x="199" y="182"/>
                  <a:pt x="199" y="182"/>
                </a:cubicBezTo>
                <a:cubicBezTo>
                  <a:pt x="201" y="178"/>
                  <a:pt x="202" y="173"/>
                  <a:pt x="202" y="168"/>
                </a:cubicBezTo>
                <a:cubicBezTo>
                  <a:pt x="202" y="163"/>
                  <a:pt x="201" y="159"/>
                  <a:pt x="199" y="155"/>
                </a:cubicBezTo>
                <a:cubicBezTo>
                  <a:pt x="226" y="128"/>
                  <a:pt x="226" y="128"/>
                  <a:pt x="226" y="128"/>
                </a:cubicBezTo>
                <a:cubicBezTo>
                  <a:pt x="208" y="111"/>
                  <a:pt x="208" y="111"/>
                  <a:pt x="208" y="111"/>
                </a:cubicBezTo>
                <a:cubicBezTo>
                  <a:pt x="182" y="137"/>
                  <a:pt x="182" y="137"/>
                  <a:pt x="182" y="137"/>
                </a:cubicBezTo>
                <a:cubicBezTo>
                  <a:pt x="178" y="135"/>
                  <a:pt x="173" y="134"/>
                  <a:pt x="168" y="134"/>
                </a:cubicBezTo>
                <a:cubicBezTo>
                  <a:pt x="149" y="134"/>
                  <a:pt x="134" y="150"/>
                  <a:pt x="134" y="168"/>
                </a:cubicBezTo>
                <a:cubicBezTo>
                  <a:pt x="134" y="173"/>
                  <a:pt x="135" y="178"/>
                  <a:pt x="137" y="182"/>
                </a:cubicBezTo>
                <a:cubicBezTo>
                  <a:pt x="111" y="208"/>
                  <a:pt x="111" y="208"/>
                  <a:pt x="111" y="208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59" y="201"/>
                  <a:pt x="163" y="202"/>
                  <a:pt x="168" y="202"/>
                </a:cubicBezTo>
                <a:cubicBezTo>
                  <a:pt x="173" y="202"/>
                  <a:pt x="178" y="201"/>
                  <a:pt x="182" y="199"/>
                </a:cubicBezTo>
                <a:cubicBezTo>
                  <a:pt x="218" y="235"/>
                  <a:pt x="218" y="235"/>
                  <a:pt x="218" y="235"/>
                </a:cubicBezTo>
                <a:cubicBezTo>
                  <a:pt x="204" y="246"/>
                  <a:pt x="187" y="252"/>
                  <a:pt x="168" y="252"/>
                </a:cubicBezTo>
                <a:cubicBezTo>
                  <a:pt x="122" y="252"/>
                  <a:pt x="84" y="214"/>
                  <a:pt x="84" y="168"/>
                </a:cubicBezTo>
                <a:cubicBezTo>
                  <a:pt x="84" y="122"/>
                  <a:pt x="122" y="85"/>
                  <a:pt x="168" y="85"/>
                </a:cubicBezTo>
                <a:cubicBezTo>
                  <a:pt x="214" y="85"/>
                  <a:pt x="252" y="122"/>
                  <a:pt x="252" y="168"/>
                </a:cubicBezTo>
                <a:cubicBezTo>
                  <a:pt x="252" y="187"/>
                  <a:pt x="245" y="204"/>
                  <a:pt x="235" y="218"/>
                </a:cubicBezTo>
                <a:close/>
                <a:moveTo>
                  <a:pt x="177" y="168"/>
                </a:moveTo>
                <a:cubicBezTo>
                  <a:pt x="177" y="174"/>
                  <a:pt x="173" y="178"/>
                  <a:pt x="168" y="178"/>
                </a:cubicBezTo>
                <a:cubicBezTo>
                  <a:pt x="163" y="178"/>
                  <a:pt x="159" y="174"/>
                  <a:pt x="159" y="168"/>
                </a:cubicBezTo>
                <a:cubicBezTo>
                  <a:pt x="159" y="163"/>
                  <a:pt x="163" y="159"/>
                  <a:pt x="168" y="159"/>
                </a:cubicBezTo>
                <a:cubicBezTo>
                  <a:pt x="173" y="159"/>
                  <a:pt x="177" y="163"/>
                  <a:pt x="177" y="168"/>
                </a:cubicBezTo>
                <a:close/>
                <a:moveTo>
                  <a:pt x="288" y="315"/>
                </a:moveTo>
                <a:cubicBezTo>
                  <a:pt x="273" y="315"/>
                  <a:pt x="261" y="303"/>
                  <a:pt x="261" y="288"/>
                </a:cubicBezTo>
                <a:cubicBezTo>
                  <a:pt x="261" y="273"/>
                  <a:pt x="273" y="261"/>
                  <a:pt x="288" y="261"/>
                </a:cubicBezTo>
                <a:cubicBezTo>
                  <a:pt x="303" y="261"/>
                  <a:pt x="315" y="273"/>
                  <a:pt x="315" y="288"/>
                </a:cubicBezTo>
                <a:cubicBezTo>
                  <a:pt x="315" y="303"/>
                  <a:pt x="303" y="315"/>
                  <a:pt x="288" y="315"/>
                </a:cubicBezTo>
                <a:close/>
                <a:moveTo>
                  <a:pt x="408" y="85"/>
                </a:moveTo>
                <a:cubicBezTo>
                  <a:pt x="454" y="85"/>
                  <a:pt x="492" y="122"/>
                  <a:pt x="492" y="168"/>
                </a:cubicBezTo>
                <a:cubicBezTo>
                  <a:pt x="492" y="214"/>
                  <a:pt x="454" y="252"/>
                  <a:pt x="408" y="252"/>
                </a:cubicBezTo>
                <a:cubicBezTo>
                  <a:pt x="389" y="252"/>
                  <a:pt x="372" y="246"/>
                  <a:pt x="358" y="235"/>
                </a:cubicBezTo>
                <a:cubicBezTo>
                  <a:pt x="394" y="199"/>
                  <a:pt x="394" y="199"/>
                  <a:pt x="394" y="199"/>
                </a:cubicBezTo>
                <a:cubicBezTo>
                  <a:pt x="399" y="201"/>
                  <a:pt x="403" y="202"/>
                  <a:pt x="408" y="202"/>
                </a:cubicBezTo>
                <a:cubicBezTo>
                  <a:pt x="413" y="202"/>
                  <a:pt x="418" y="201"/>
                  <a:pt x="422" y="199"/>
                </a:cubicBezTo>
                <a:cubicBezTo>
                  <a:pt x="448" y="226"/>
                  <a:pt x="448" y="226"/>
                  <a:pt x="448" y="226"/>
                </a:cubicBezTo>
                <a:cubicBezTo>
                  <a:pt x="466" y="208"/>
                  <a:pt x="466" y="208"/>
                  <a:pt x="466" y="208"/>
                </a:cubicBezTo>
                <a:cubicBezTo>
                  <a:pt x="439" y="182"/>
                  <a:pt x="439" y="182"/>
                  <a:pt x="439" y="182"/>
                </a:cubicBezTo>
                <a:cubicBezTo>
                  <a:pt x="441" y="178"/>
                  <a:pt x="442" y="173"/>
                  <a:pt x="442" y="168"/>
                </a:cubicBezTo>
                <a:cubicBezTo>
                  <a:pt x="442" y="150"/>
                  <a:pt x="427" y="134"/>
                  <a:pt x="408" y="134"/>
                </a:cubicBezTo>
                <a:cubicBezTo>
                  <a:pt x="403" y="134"/>
                  <a:pt x="399" y="135"/>
                  <a:pt x="394" y="137"/>
                </a:cubicBezTo>
                <a:cubicBezTo>
                  <a:pt x="368" y="111"/>
                  <a:pt x="368" y="111"/>
                  <a:pt x="368" y="111"/>
                </a:cubicBezTo>
                <a:cubicBezTo>
                  <a:pt x="351" y="128"/>
                  <a:pt x="351" y="128"/>
                  <a:pt x="351" y="128"/>
                </a:cubicBezTo>
                <a:cubicBezTo>
                  <a:pt x="377" y="155"/>
                  <a:pt x="377" y="155"/>
                  <a:pt x="377" y="155"/>
                </a:cubicBezTo>
                <a:cubicBezTo>
                  <a:pt x="375" y="159"/>
                  <a:pt x="374" y="163"/>
                  <a:pt x="374" y="168"/>
                </a:cubicBezTo>
                <a:cubicBezTo>
                  <a:pt x="374" y="173"/>
                  <a:pt x="375" y="178"/>
                  <a:pt x="377" y="182"/>
                </a:cubicBezTo>
                <a:cubicBezTo>
                  <a:pt x="341" y="218"/>
                  <a:pt x="341" y="218"/>
                  <a:pt x="341" y="218"/>
                </a:cubicBezTo>
                <a:cubicBezTo>
                  <a:pt x="331" y="204"/>
                  <a:pt x="324" y="187"/>
                  <a:pt x="324" y="168"/>
                </a:cubicBezTo>
                <a:cubicBezTo>
                  <a:pt x="324" y="122"/>
                  <a:pt x="362" y="85"/>
                  <a:pt x="408" y="85"/>
                </a:cubicBezTo>
                <a:close/>
                <a:moveTo>
                  <a:pt x="399" y="168"/>
                </a:moveTo>
                <a:cubicBezTo>
                  <a:pt x="399" y="163"/>
                  <a:pt x="403" y="159"/>
                  <a:pt x="408" y="159"/>
                </a:cubicBezTo>
                <a:cubicBezTo>
                  <a:pt x="413" y="159"/>
                  <a:pt x="417" y="163"/>
                  <a:pt x="417" y="168"/>
                </a:cubicBezTo>
                <a:cubicBezTo>
                  <a:pt x="417" y="174"/>
                  <a:pt x="413" y="178"/>
                  <a:pt x="408" y="178"/>
                </a:cubicBezTo>
                <a:cubicBezTo>
                  <a:pt x="403" y="178"/>
                  <a:pt x="399" y="174"/>
                  <a:pt x="399" y="168"/>
                </a:cubicBezTo>
                <a:close/>
                <a:moveTo>
                  <a:pt x="408" y="492"/>
                </a:moveTo>
                <a:cubicBezTo>
                  <a:pt x="362" y="492"/>
                  <a:pt x="324" y="454"/>
                  <a:pt x="324" y="408"/>
                </a:cubicBezTo>
                <a:cubicBezTo>
                  <a:pt x="324" y="390"/>
                  <a:pt x="331" y="373"/>
                  <a:pt x="341" y="359"/>
                </a:cubicBezTo>
                <a:cubicBezTo>
                  <a:pt x="377" y="395"/>
                  <a:pt x="377" y="395"/>
                  <a:pt x="377" y="395"/>
                </a:cubicBezTo>
                <a:cubicBezTo>
                  <a:pt x="375" y="399"/>
                  <a:pt x="374" y="403"/>
                  <a:pt x="374" y="408"/>
                </a:cubicBezTo>
                <a:cubicBezTo>
                  <a:pt x="374" y="411"/>
                  <a:pt x="374" y="414"/>
                  <a:pt x="375" y="416"/>
                </a:cubicBezTo>
                <a:cubicBezTo>
                  <a:pt x="347" y="444"/>
                  <a:pt x="347" y="444"/>
                  <a:pt x="347" y="444"/>
                </a:cubicBezTo>
                <a:cubicBezTo>
                  <a:pt x="364" y="462"/>
                  <a:pt x="364" y="462"/>
                  <a:pt x="364" y="462"/>
                </a:cubicBezTo>
                <a:cubicBezTo>
                  <a:pt x="389" y="437"/>
                  <a:pt x="389" y="437"/>
                  <a:pt x="389" y="437"/>
                </a:cubicBezTo>
                <a:cubicBezTo>
                  <a:pt x="395" y="440"/>
                  <a:pt x="401" y="442"/>
                  <a:pt x="408" y="442"/>
                </a:cubicBezTo>
                <a:cubicBezTo>
                  <a:pt x="427" y="442"/>
                  <a:pt x="442" y="427"/>
                  <a:pt x="442" y="408"/>
                </a:cubicBezTo>
                <a:cubicBezTo>
                  <a:pt x="442" y="403"/>
                  <a:pt x="441" y="399"/>
                  <a:pt x="439" y="395"/>
                </a:cubicBezTo>
                <a:cubicBezTo>
                  <a:pt x="466" y="368"/>
                  <a:pt x="466" y="368"/>
                  <a:pt x="466" y="368"/>
                </a:cubicBezTo>
                <a:cubicBezTo>
                  <a:pt x="448" y="351"/>
                  <a:pt x="448" y="351"/>
                  <a:pt x="448" y="351"/>
                </a:cubicBezTo>
                <a:cubicBezTo>
                  <a:pt x="422" y="377"/>
                  <a:pt x="422" y="377"/>
                  <a:pt x="422" y="377"/>
                </a:cubicBezTo>
                <a:cubicBezTo>
                  <a:pt x="418" y="375"/>
                  <a:pt x="413" y="374"/>
                  <a:pt x="408" y="374"/>
                </a:cubicBezTo>
                <a:cubicBezTo>
                  <a:pt x="403" y="374"/>
                  <a:pt x="399" y="375"/>
                  <a:pt x="394" y="377"/>
                </a:cubicBezTo>
                <a:cubicBezTo>
                  <a:pt x="358" y="341"/>
                  <a:pt x="358" y="341"/>
                  <a:pt x="358" y="341"/>
                </a:cubicBezTo>
                <a:cubicBezTo>
                  <a:pt x="372" y="331"/>
                  <a:pt x="389" y="325"/>
                  <a:pt x="408" y="325"/>
                </a:cubicBezTo>
                <a:cubicBezTo>
                  <a:pt x="454" y="325"/>
                  <a:pt x="492" y="362"/>
                  <a:pt x="492" y="408"/>
                </a:cubicBezTo>
                <a:cubicBezTo>
                  <a:pt x="492" y="454"/>
                  <a:pt x="454" y="492"/>
                  <a:pt x="408" y="492"/>
                </a:cubicBezTo>
                <a:close/>
                <a:moveTo>
                  <a:pt x="399" y="408"/>
                </a:moveTo>
                <a:cubicBezTo>
                  <a:pt x="399" y="403"/>
                  <a:pt x="403" y="399"/>
                  <a:pt x="408" y="399"/>
                </a:cubicBezTo>
                <a:cubicBezTo>
                  <a:pt x="413" y="399"/>
                  <a:pt x="417" y="403"/>
                  <a:pt x="417" y="408"/>
                </a:cubicBezTo>
                <a:cubicBezTo>
                  <a:pt x="417" y="414"/>
                  <a:pt x="413" y="418"/>
                  <a:pt x="408" y="418"/>
                </a:cubicBezTo>
                <a:cubicBezTo>
                  <a:pt x="403" y="418"/>
                  <a:pt x="399" y="414"/>
                  <a:pt x="399" y="408"/>
                </a:cubicBezTo>
                <a:close/>
              </a:path>
            </a:pathLst>
          </a:custGeom>
          <a:solidFill>
            <a:srgbClr val="D04A02"/>
          </a:solidFill>
          <a:ln>
            <a:noFill/>
          </a:ln>
        </p:spPr>
        <p:txBody>
          <a:bodyPr spcFirstLastPara="1" wrap="square" lIns="119350" tIns="59675" rIns="119350" bIns="59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4"/>
          <p:cNvSpPr/>
          <p:nvPr/>
        </p:nvSpPr>
        <p:spPr>
          <a:xfrm>
            <a:off x="6245125" y="5232201"/>
            <a:ext cx="480928" cy="44764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551" y="551"/>
                </a:moveTo>
                <a:cubicBezTo>
                  <a:pt x="25" y="551"/>
                  <a:pt x="25" y="551"/>
                  <a:pt x="25" y="551"/>
                </a:cubicBezTo>
                <a:cubicBezTo>
                  <a:pt x="25" y="498"/>
                  <a:pt x="25" y="498"/>
                  <a:pt x="25" y="498"/>
                </a:cubicBezTo>
                <a:cubicBezTo>
                  <a:pt x="551" y="498"/>
                  <a:pt x="551" y="498"/>
                  <a:pt x="551" y="498"/>
                </a:cubicBezTo>
                <a:lnTo>
                  <a:pt x="551" y="551"/>
                </a:lnTo>
                <a:close/>
                <a:moveTo>
                  <a:pt x="551" y="473"/>
                </a:moveTo>
                <a:cubicBezTo>
                  <a:pt x="425" y="473"/>
                  <a:pt x="425" y="473"/>
                  <a:pt x="425" y="473"/>
                </a:cubicBezTo>
                <a:cubicBezTo>
                  <a:pt x="425" y="456"/>
                  <a:pt x="425" y="456"/>
                  <a:pt x="425" y="456"/>
                </a:cubicBezTo>
                <a:cubicBezTo>
                  <a:pt x="479" y="450"/>
                  <a:pt x="521" y="404"/>
                  <a:pt x="521" y="348"/>
                </a:cubicBezTo>
                <a:cubicBezTo>
                  <a:pt x="521" y="336"/>
                  <a:pt x="521" y="336"/>
                  <a:pt x="521" y="336"/>
                </a:cubicBezTo>
                <a:cubicBezTo>
                  <a:pt x="508" y="336"/>
                  <a:pt x="508" y="336"/>
                  <a:pt x="508" y="336"/>
                </a:cubicBezTo>
                <a:cubicBezTo>
                  <a:pt x="475" y="336"/>
                  <a:pt x="445" y="351"/>
                  <a:pt x="425" y="374"/>
                </a:cubicBezTo>
                <a:cubicBezTo>
                  <a:pt x="425" y="330"/>
                  <a:pt x="425" y="330"/>
                  <a:pt x="425" y="330"/>
                </a:cubicBezTo>
                <a:cubicBezTo>
                  <a:pt x="479" y="324"/>
                  <a:pt x="521" y="277"/>
                  <a:pt x="521" y="222"/>
                </a:cubicBezTo>
                <a:cubicBezTo>
                  <a:pt x="521" y="210"/>
                  <a:pt x="521" y="210"/>
                  <a:pt x="521" y="210"/>
                </a:cubicBezTo>
                <a:cubicBezTo>
                  <a:pt x="508" y="210"/>
                  <a:pt x="508" y="210"/>
                  <a:pt x="508" y="210"/>
                </a:cubicBezTo>
                <a:cubicBezTo>
                  <a:pt x="475" y="210"/>
                  <a:pt x="445" y="224"/>
                  <a:pt x="425" y="248"/>
                </a:cubicBezTo>
                <a:cubicBezTo>
                  <a:pt x="425" y="204"/>
                  <a:pt x="425" y="204"/>
                  <a:pt x="425" y="204"/>
                </a:cubicBezTo>
                <a:cubicBezTo>
                  <a:pt x="479" y="197"/>
                  <a:pt x="521" y="151"/>
                  <a:pt x="521" y="96"/>
                </a:cubicBezTo>
                <a:cubicBezTo>
                  <a:pt x="521" y="83"/>
                  <a:pt x="521" y="83"/>
                  <a:pt x="521" y="83"/>
                </a:cubicBezTo>
                <a:cubicBezTo>
                  <a:pt x="508" y="83"/>
                  <a:pt x="508" y="83"/>
                  <a:pt x="508" y="83"/>
                </a:cubicBezTo>
                <a:cubicBezTo>
                  <a:pt x="467" y="83"/>
                  <a:pt x="430" y="106"/>
                  <a:pt x="412" y="141"/>
                </a:cubicBezTo>
                <a:cubicBezTo>
                  <a:pt x="394" y="106"/>
                  <a:pt x="358" y="83"/>
                  <a:pt x="316" y="83"/>
                </a:cubicBezTo>
                <a:cubicBezTo>
                  <a:pt x="303" y="83"/>
                  <a:pt x="303" y="83"/>
                  <a:pt x="303" y="83"/>
                </a:cubicBezTo>
                <a:cubicBezTo>
                  <a:pt x="303" y="96"/>
                  <a:pt x="303" y="96"/>
                  <a:pt x="303" y="96"/>
                </a:cubicBezTo>
                <a:cubicBezTo>
                  <a:pt x="303" y="152"/>
                  <a:pt x="346" y="198"/>
                  <a:pt x="400" y="204"/>
                </a:cubicBezTo>
                <a:cubicBezTo>
                  <a:pt x="400" y="204"/>
                  <a:pt x="400" y="204"/>
                  <a:pt x="400" y="204"/>
                </a:cubicBezTo>
                <a:cubicBezTo>
                  <a:pt x="400" y="249"/>
                  <a:pt x="400" y="249"/>
                  <a:pt x="400" y="249"/>
                </a:cubicBezTo>
                <a:cubicBezTo>
                  <a:pt x="380" y="225"/>
                  <a:pt x="350" y="210"/>
                  <a:pt x="316" y="210"/>
                </a:cubicBezTo>
                <a:cubicBezTo>
                  <a:pt x="303" y="210"/>
                  <a:pt x="303" y="210"/>
                  <a:pt x="303" y="210"/>
                </a:cubicBezTo>
                <a:cubicBezTo>
                  <a:pt x="303" y="222"/>
                  <a:pt x="303" y="222"/>
                  <a:pt x="303" y="222"/>
                </a:cubicBezTo>
                <a:cubicBezTo>
                  <a:pt x="303" y="278"/>
                  <a:pt x="346" y="324"/>
                  <a:pt x="400" y="330"/>
                </a:cubicBezTo>
                <a:cubicBezTo>
                  <a:pt x="400" y="331"/>
                  <a:pt x="400" y="331"/>
                  <a:pt x="400" y="331"/>
                </a:cubicBezTo>
                <a:cubicBezTo>
                  <a:pt x="400" y="375"/>
                  <a:pt x="400" y="375"/>
                  <a:pt x="400" y="375"/>
                </a:cubicBezTo>
                <a:cubicBezTo>
                  <a:pt x="380" y="351"/>
                  <a:pt x="350" y="336"/>
                  <a:pt x="316" y="336"/>
                </a:cubicBezTo>
                <a:cubicBezTo>
                  <a:pt x="303" y="336"/>
                  <a:pt x="303" y="336"/>
                  <a:pt x="303" y="336"/>
                </a:cubicBezTo>
                <a:cubicBezTo>
                  <a:pt x="303" y="348"/>
                  <a:pt x="303" y="348"/>
                  <a:pt x="303" y="348"/>
                </a:cubicBezTo>
                <a:cubicBezTo>
                  <a:pt x="303" y="404"/>
                  <a:pt x="346" y="450"/>
                  <a:pt x="400" y="456"/>
                </a:cubicBezTo>
                <a:cubicBezTo>
                  <a:pt x="400" y="457"/>
                  <a:pt x="400" y="457"/>
                  <a:pt x="400" y="457"/>
                </a:cubicBezTo>
                <a:cubicBezTo>
                  <a:pt x="400" y="473"/>
                  <a:pt x="400" y="473"/>
                  <a:pt x="400" y="473"/>
                </a:cubicBezTo>
                <a:cubicBezTo>
                  <a:pt x="179" y="473"/>
                  <a:pt x="179" y="473"/>
                  <a:pt x="179" y="473"/>
                </a:cubicBezTo>
                <a:cubicBezTo>
                  <a:pt x="179" y="456"/>
                  <a:pt x="179" y="456"/>
                  <a:pt x="179" y="456"/>
                </a:cubicBezTo>
                <a:cubicBezTo>
                  <a:pt x="233" y="450"/>
                  <a:pt x="275" y="404"/>
                  <a:pt x="275" y="348"/>
                </a:cubicBezTo>
                <a:cubicBezTo>
                  <a:pt x="276" y="336"/>
                  <a:pt x="276" y="336"/>
                  <a:pt x="276" y="336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29" y="336"/>
                  <a:pt x="199" y="351"/>
                  <a:pt x="179" y="374"/>
                </a:cubicBezTo>
                <a:cubicBezTo>
                  <a:pt x="179" y="331"/>
                  <a:pt x="179" y="331"/>
                  <a:pt x="179" y="331"/>
                </a:cubicBezTo>
                <a:cubicBezTo>
                  <a:pt x="233" y="324"/>
                  <a:pt x="275" y="278"/>
                  <a:pt x="275" y="223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63" y="210"/>
                  <a:pt x="263" y="210"/>
                  <a:pt x="263" y="210"/>
                </a:cubicBezTo>
                <a:cubicBezTo>
                  <a:pt x="221" y="210"/>
                  <a:pt x="185" y="233"/>
                  <a:pt x="167" y="268"/>
                </a:cubicBezTo>
                <a:cubicBezTo>
                  <a:pt x="148" y="233"/>
                  <a:pt x="112" y="210"/>
                  <a:pt x="71" y="210"/>
                </a:cubicBezTo>
                <a:cubicBezTo>
                  <a:pt x="58" y="210"/>
                  <a:pt x="58" y="210"/>
                  <a:pt x="58" y="210"/>
                </a:cubicBezTo>
                <a:cubicBezTo>
                  <a:pt x="58" y="223"/>
                  <a:pt x="58" y="223"/>
                  <a:pt x="58" y="223"/>
                </a:cubicBezTo>
                <a:cubicBezTo>
                  <a:pt x="58" y="279"/>
                  <a:pt x="100" y="325"/>
                  <a:pt x="155" y="331"/>
                </a:cubicBezTo>
                <a:cubicBezTo>
                  <a:pt x="155" y="331"/>
                  <a:pt x="155" y="331"/>
                  <a:pt x="155" y="331"/>
                </a:cubicBezTo>
                <a:cubicBezTo>
                  <a:pt x="155" y="375"/>
                  <a:pt x="155" y="375"/>
                  <a:pt x="155" y="375"/>
                </a:cubicBezTo>
                <a:cubicBezTo>
                  <a:pt x="135" y="351"/>
                  <a:pt x="104" y="336"/>
                  <a:pt x="71" y="336"/>
                </a:cubicBezTo>
                <a:cubicBezTo>
                  <a:pt x="58" y="336"/>
                  <a:pt x="58" y="336"/>
                  <a:pt x="58" y="336"/>
                </a:cubicBezTo>
                <a:cubicBezTo>
                  <a:pt x="58" y="348"/>
                  <a:pt x="58" y="348"/>
                  <a:pt x="58" y="348"/>
                </a:cubicBezTo>
                <a:cubicBezTo>
                  <a:pt x="58" y="404"/>
                  <a:pt x="100" y="450"/>
                  <a:pt x="155" y="456"/>
                </a:cubicBezTo>
                <a:cubicBezTo>
                  <a:pt x="155" y="457"/>
                  <a:pt x="155" y="457"/>
                  <a:pt x="155" y="457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25" y="473"/>
                  <a:pt x="25" y="473"/>
                  <a:pt x="25" y="473"/>
                </a:cubicBezTo>
                <a:cubicBezTo>
                  <a:pt x="25" y="24"/>
                  <a:pt x="25" y="24"/>
                  <a:pt x="25" y="24"/>
                </a:cubicBezTo>
                <a:cubicBezTo>
                  <a:pt x="551" y="24"/>
                  <a:pt x="551" y="24"/>
                  <a:pt x="551" y="24"/>
                </a:cubicBezTo>
                <a:lnTo>
                  <a:pt x="551" y="473"/>
                </a:lnTo>
                <a:close/>
                <a:moveTo>
                  <a:pt x="425" y="431"/>
                </a:moveTo>
                <a:cubicBezTo>
                  <a:pt x="431" y="395"/>
                  <a:pt x="459" y="367"/>
                  <a:pt x="495" y="361"/>
                </a:cubicBezTo>
                <a:cubicBezTo>
                  <a:pt x="490" y="397"/>
                  <a:pt x="461" y="426"/>
                  <a:pt x="425" y="431"/>
                </a:cubicBezTo>
                <a:close/>
                <a:moveTo>
                  <a:pt x="425" y="305"/>
                </a:moveTo>
                <a:cubicBezTo>
                  <a:pt x="431" y="268"/>
                  <a:pt x="459" y="240"/>
                  <a:pt x="495" y="235"/>
                </a:cubicBezTo>
                <a:cubicBezTo>
                  <a:pt x="490" y="271"/>
                  <a:pt x="461" y="299"/>
                  <a:pt x="425" y="305"/>
                </a:cubicBezTo>
                <a:close/>
                <a:moveTo>
                  <a:pt x="425" y="179"/>
                </a:moveTo>
                <a:cubicBezTo>
                  <a:pt x="431" y="142"/>
                  <a:pt x="459" y="114"/>
                  <a:pt x="495" y="109"/>
                </a:cubicBezTo>
                <a:cubicBezTo>
                  <a:pt x="490" y="145"/>
                  <a:pt x="461" y="173"/>
                  <a:pt x="425" y="179"/>
                </a:cubicBezTo>
                <a:close/>
                <a:moveTo>
                  <a:pt x="399" y="179"/>
                </a:moveTo>
                <a:cubicBezTo>
                  <a:pt x="363" y="173"/>
                  <a:pt x="335" y="145"/>
                  <a:pt x="329" y="109"/>
                </a:cubicBezTo>
                <a:cubicBezTo>
                  <a:pt x="365" y="114"/>
                  <a:pt x="393" y="142"/>
                  <a:pt x="399" y="179"/>
                </a:cubicBezTo>
                <a:close/>
                <a:moveTo>
                  <a:pt x="399" y="305"/>
                </a:moveTo>
                <a:cubicBezTo>
                  <a:pt x="363" y="299"/>
                  <a:pt x="335" y="271"/>
                  <a:pt x="329" y="235"/>
                </a:cubicBezTo>
                <a:cubicBezTo>
                  <a:pt x="365" y="241"/>
                  <a:pt x="393" y="269"/>
                  <a:pt x="399" y="305"/>
                </a:cubicBezTo>
                <a:close/>
                <a:moveTo>
                  <a:pt x="399" y="431"/>
                </a:moveTo>
                <a:cubicBezTo>
                  <a:pt x="363" y="426"/>
                  <a:pt x="335" y="397"/>
                  <a:pt x="329" y="361"/>
                </a:cubicBezTo>
                <a:cubicBezTo>
                  <a:pt x="365" y="367"/>
                  <a:pt x="393" y="395"/>
                  <a:pt x="399" y="431"/>
                </a:cubicBezTo>
                <a:close/>
                <a:moveTo>
                  <a:pt x="180" y="431"/>
                </a:moveTo>
                <a:cubicBezTo>
                  <a:pt x="185" y="395"/>
                  <a:pt x="214" y="367"/>
                  <a:pt x="250" y="361"/>
                </a:cubicBezTo>
                <a:cubicBezTo>
                  <a:pt x="244" y="397"/>
                  <a:pt x="215" y="426"/>
                  <a:pt x="180" y="431"/>
                </a:cubicBezTo>
                <a:close/>
                <a:moveTo>
                  <a:pt x="180" y="306"/>
                </a:moveTo>
                <a:cubicBezTo>
                  <a:pt x="185" y="269"/>
                  <a:pt x="214" y="241"/>
                  <a:pt x="250" y="236"/>
                </a:cubicBezTo>
                <a:cubicBezTo>
                  <a:pt x="244" y="272"/>
                  <a:pt x="215" y="300"/>
                  <a:pt x="180" y="306"/>
                </a:cubicBezTo>
                <a:close/>
                <a:moveTo>
                  <a:pt x="154" y="306"/>
                </a:moveTo>
                <a:cubicBezTo>
                  <a:pt x="118" y="300"/>
                  <a:pt x="89" y="272"/>
                  <a:pt x="83" y="236"/>
                </a:cubicBezTo>
                <a:cubicBezTo>
                  <a:pt x="119" y="241"/>
                  <a:pt x="148" y="269"/>
                  <a:pt x="154" y="306"/>
                </a:cubicBezTo>
                <a:close/>
                <a:moveTo>
                  <a:pt x="154" y="431"/>
                </a:moveTo>
                <a:cubicBezTo>
                  <a:pt x="118" y="426"/>
                  <a:pt x="89" y="397"/>
                  <a:pt x="83" y="361"/>
                </a:cubicBezTo>
                <a:cubicBezTo>
                  <a:pt x="119" y="367"/>
                  <a:pt x="148" y="395"/>
                  <a:pt x="154" y="431"/>
                </a:cubicBezTo>
                <a:close/>
              </a:path>
            </a:pathLst>
          </a:custGeom>
          <a:solidFill>
            <a:srgbClr val="D04A02"/>
          </a:solidFill>
          <a:ln>
            <a:noFill/>
          </a:ln>
        </p:spPr>
        <p:txBody>
          <a:bodyPr spcFirstLastPara="1" wrap="square" lIns="119350" tIns="59675" rIns="119350" bIns="59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4"/>
          <p:cNvSpPr/>
          <p:nvPr/>
        </p:nvSpPr>
        <p:spPr>
          <a:xfrm>
            <a:off x="6245128" y="2595190"/>
            <a:ext cx="480928" cy="44764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551" y="552"/>
                </a:moveTo>
                <a:cubicBezTo>
                  <a:pt x="24" y="552"/>
                  <a:pt x="24" y="552"/>
                  <a:pt x="24" y="552"/>
                </a:cubicBezTo>
                <a:cubicBezTo>
                  <a:pt x="24" y="25"/>
                  <a:pt x="24" y="25"/>
                  <a:pt x="24" y="25"/>
                </a:cubicBezTo>
                <a:cubicBezTo>
                  <a:pt x="551" y="25"/>
                  <a:pt x="551" y="25"/>
                  <a:pt x="551" y="25"/>
                </a:cubicBezTo>
                <a:lnTo>
                  <a:pt x="551" y="552"/>
                </a:lnTo>
                <a:close/>
                <a:moveTo>
                  <a:pt x="301" y="153"/>
                </a:moveTo>
                <a:cubicBezTo>
                  <a:pt x="288" y="153"/>
                  <a:pt x="275" y="149"/>
                  <a:pt x="265" y="140"/>
                </a:cubicBezTo>
                <a:cubicBezTo>
                  <a:pt x="254" y="130"/>
                  <a:pt x="248" y="117"/>
                  <a:pt x="247" y="103"/>
                </a:cubicBezTo>
                <a:cubicBezTo>
                  <a:pt x="245" y="73"/>
                  <a:pt x="268" y="47"/>
                  <a:pt x="297" y="45"/>
                </a:cubicBezTo>
                <a:cubicBezTo>
                  <a:pt x="327" y="43"/>
                  <a:pt x="353" y="66"/>
                  <a:pt x="355" y="96"/>
                </a:cubicBezTo>
                <a:cubicBezTo>
                  <a:pt x="356" y="110"/>
                  <a:pt x="351" y="124"/>
                  <a:pt x="341" y="135"/>
                </a:cubicBezTo>
                <a:cubicBezTo>
                  <a:pt x="332" y="146"/>
                  <a:pt x="319" y="152"/>
                  <a:pt x="304" y="153"/>
                </a:cubicBezTo>
                <a:cubicBezTo>
                  <a:pt x="303" y="153"/>
                  <a:pt x="302" y="153"/>
                  <a:pt x="301" y="153"/>
                </a:cubicBezTo>
                <a:close/>
                <a:moveTo>
                  <a:pt x="301" y="70"/>
                </a:moveTo>
                <a:cubicBezTo>
                  <a:pt x="300" y="70"/>
                  <a:pt x="300" y="70"/>
                  <a:pt x="299" y="70"/>
                </a:cubicBezTo>
                <a:cubicBezTo>
                  <a:pt x="283" y="71"/>
                  <a:pt x="270" y="85"/>
                  <a:pt x="271" y="101"/>
                </a:cubicBezTo>
                <a:cubicBezTo>
                  <a:pt x="272" y="109"/>
                  <a:pt x="275" y="116"/>
                  <a:pt x="281" y="121"/>
                </a:cubicBezTo>
                <a:cubicBezTo>
                  <a:pt x="287" y="127"/>
                  <a:pt x="295" y="129"/>
                  <a:pt x="303" y="129"/>
                </a:cubicBezTo>
                <a:cubicBezTo>
                  <a:pt x="303" y="129"/>
                  <a:pt x="303" y="129"/>
                  <a:pt x="303" y="129"/>
                </a:cubicBezTo>
                <a:cubicBezTo>
                  <a:pt x="310" y="128"/>
                  <a:pt x="318" y="125"/>
                  <a:pt x="323" y="119"/>
                </a:cubicBezTo>
                <a:cubicBezTo>
                  <a:pt x="328" y="113"/>
                  <a:pt x="331" y="105"/>
                  <a:pt x="330" y="97"/>
                </a:cubicBezTo>
                <a:cubicBezTo>
                  <a:pt x="329" y="82"/>
                  <a:pt x="316" y="70"/>
                  <a:pt x="301" y="70"/>
                </a:cubicBezTo>
                <a:close/>
                <a:moveTo>
                  <a:pt x="253" y="525"/>
                </a:moveTo>
                <a:cubicBezTo>
                  <a:pt x="194" y="525"/>
                  <a:pt x="194" y="525"/>
                  <a:pt x="194" y="525"/>
                </a:cubicBezTo>
                <a:cubicBezTo>
                  <a:pt x="183" y="525"/>
                  <a:pt x="174" y="518"/>
                  <a:pt x="170" y="508"/>
                </a:cubicBezTo>
                <a:cubicBezTo>
                  <a:pt x="151" y="444"/>
                  <a:pt x="151" y="444"/>
                  <a:pt x="151" y="444"/>
                </a:cubicBezTo>
                <a:cubicBezTo>
                  <a:pt x="128" y="429"/>
                  <a:pt x="109" y="416"/>
                  <a:pt x="96" y="393"/>
                </a:cubicBezTo>
                <a:cubicBezTo>
                  <a:pt x="74" y="386"/>
                  <a:pt x="74" y="386"/>
                  <a:pt x="74" y="386"/>
                </a:cubicBezTo>
                <a:cubicBezTo>
                  <a:pt x="64" y="383"/>
                  <a:pt x="57" y="373"/>
                  <a:pt x="57" y="363"/>
                </a:cubicBezTo>
                <a:cubicBezTo>
                  <a:pt x="57" y="303"/>
                  <a:pt x="57" y="303"/>
                  <a:pt x="57" y="303"/>
                </a:cubicBezTo>
                <a:cubicBezTo>
                  <a:pt x="57" y="292"/>
                  <a:pt x="64" y="283"/>
                  <a:pt x="74" y="280"/>
                </a:cubicBezTo>
                <a:cubicBezTo>
                  <a:pt x="96" y="273"/>
                  <a:pt x="96" y="273"/>
                  <a:pt x="96" y="273"/>
                </a:cubicBezTo>
                <a:cubicBezTo>
                  <a:pt x="102" y="262"/>
                  <a:pt x="109" y="251"/>
                  <a:pt x="118" y="242"/>
                </a:cubicBezTo>
                <a:cubicBezTo>
                  <a:pt x="98" y="212"/>
                  <a:pt x="98" y="212"/>
                  <a:pt x="98" y="212"/>
                </a:cubicBezTo>
                <a:cubicBezTo>
                  <a:pt x="94" y="207"/>
                  <a:pt x="92" y="200"/>
                  <a:pt x="94" y="194"/>
                </a:cubicBezTo>
                <a:cubicBezTo>
                  <a:pt x="95" y="187"/>
                  <a:pt x="99" y="181"/>
                  <a:pt x="104" y="178"/>
                </a:cubicBezTo>
                <a:cubicBezTo>
                  <a:pt x="117" y="170"/>
                  <a:pt x="134" y="165"/>
                  <a:pt x="152" y="165"/>
                </a:cubicBezTo>
                <a:cubicBezTo>
                  <a:pt x="174" y="165"/>
                  <a:pt x="194" y="172"/>
                  <a:pt x="211" y="185"/>
                </a:cubicBezTo>
                <a:cubicBezTo>
                  <a:pt x="239" y="177"/>
                  <a:pt x="283" y="174"/>
                  <a:pt x="307" y="174"/>
                </a:cubicBezTo>
                <a:cubicBezTo>
                  <a:pt x="397" y="174"/>
                  <a:pt x="478" y="221"/>
                  <a:pt x="503" y="289"/>
                </a:cubicBezTo>
                <a:cubicBezTo>
                  <a:pt x="503" y="289"/>
                  <a:pt x="503" y="289"/>
                  <a:pt x="503" y="28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2"/>
                  <a:pt x="509" y="314"/>
                  <a:pt x="509" y="317"/>
                </a:cubicBezTo>
                <a:cubicBezTo>
                  <a:pt x="510" y="322"/>
                  <a:pt x="510" y="328"/>
                  <a:pt x="510" y="333"/>
                </a:cubicBezTo>
                <a:cubicBezTo>
                  <a:pt x="510" y="350"/>
                  <a:pt x="507" y="366"/>
                  <a:pt x="501" y="382"/>
                </a:cubicBezTo>
                <a:cubicBezTo>
                  <a:pt x="467" y="507"/>
                  <a:pt x="467" y="507"/>
                  <a:pt x="467" y="507"/>
                </a:cubicBezTo>
                <a:cubicBezTo>
                  <a:pt x="465" y="517"/>
                  <a:pt x="455" y="524"/>
                  <a:pt x="444" y="524"/>
                </a:cubicBezTo>
                <a:cubicBezTo>
                  <a:pt x="386" y="524"/>
                  <a:pt x="386" y="524"/>
                  <a:pt x="386" y="524"/>
                </a:cubicBezTo>
                <a:cubicBezTo>
                  <a:pt x="375" y="524"/>
                  <a:pt x="365" y="517"/>
                  <a:pt x="362" y="506"/>
                </a:cubicBezTo>
                <a:cubicBezTo>
                  <a:pt x="356" y="479"/>
                  <a:pt x="356" y="479"/>
                  <a:pt x="356" y="479"/>
                </a:cubicBezTo>
                <a:cubicBezTo>
                  <a:pt x="335" y="482"/>
                  <a:pt x="314" y="484"/>
                  <a:pt x="293" y="483"/>
                </a:cubicBezTo>
                <a:cubicBezTo>
                  <a:pt x="291" y="483"/>
                  <a:pt x="287" y="483"/>
                  <a:pt x="284" y="484"/>
                </a:cubicBezTo>
                <a:cubicBezTo>
                  <a:pt x="276" y="508"/>
                  <a:pt x="276" y="508"/>
                  <a:pt x="276" y="508"/>
                </a:cubicBezTo>
                <a:cubicBezTo>
                  <a:pt x="273" y="518"/>
                  <a:pt x="264" y="525"/>
                  <a:pt x="253" y="525"/>
                </a:cubicBezTo>
                <a:close/>
                <a:moveTo>
                  <a:pt x="295" y="455"/>
                </a:moveTo>
                <a:cubicBezTo>
                  <a:pt x="296" y="456"/>
                  <a:pt x="296" y="456"/>
                  <a:pt x="296" y="456"/>
                </a:cubicBezTo>
                <a:cubicBezTo>
                  <a:pt x="320" y="457"/>
                  <a:pt x="345" y="454"/>
                  <a:pt x="367" y="448"/>
                </a:cubicBezTo>
                <a:cubicBezTo>
                  <a:pt x="377" y="444"/>
                  <a:pt x="377" y="444"/>
                  <a:pt x="377" y="444"/>
                </a:cubicBezTo>
                <a:cubicBezTo>
                  <a:pt x="390" y="499"/>
                  <a:pt x="390" y="499"/>
                  <a:pt x="390" y="499"/>
                </a:cubicBezTo>
                <a:cubicBezTo>
                  <a:pt x="443" y="499"/>
                  <a:pt x="443" y="499"/>
                  <a:pt x="443" y="499"/>
                </a:cubicBezTo>
                <a:cubicBezTo>
                  <a:pt x="477" y="374"/>
                  <a:pt x="477" y="374"/>
                  <a:pt x="477" y="374"/>
                </a:cubicBezTo>
                <a:cubicBezTo>
                  <a:pt x="482" y="361"/>
                  <a:pt x="485" y="348"/>
                  <a:pt x="485" y="335"/>
                </a:cubicBezTo>
                <a:cubicBezTo>
                  <a:pt x="485" y="330"/>
                  <a:pt x="484" y="325"/>
                  <a:pt x="484" y="321"/>
                </a:cubicBezTo>
                <a:cubicBezTo>
                  <a:pt x="483" y="318"/>
                  <a:pt x="483" y="318"/>
                  <a:pt x="483" y="318"/>
                </a:cubicBezTo>
                <a:cubicBezTo>
                  <a:pt x="483" y="317"/>
                  <a:pt x="483" y="317"/>
                  <a:pt x="483" y="317"/>
                </a:cubicBezTo>
                <a:cubicBezTo>
                  <a:pt x="483" y="315"/>
                  <a:pt x="483" y="315"/>
                  <a:pt x="483" y="315"/>
                </a:cubicBezTo>
                <a:cubicBezTo>
                  <a:pt x="478" y="301"/>
                  <a:pt x="478" y="301"/>
                  <a:pt x="478" y="301"/>
                </a:cubicBezTo>
                <a:cubicBezTo>
                  <a:pt x="458" y="245"/>
                  <a:pt x="387" y="204"/>
                  <a:pt x="309" y="204"/>
                </a:cubicBezTo>
                <a:cubicBezTo>
                  <a:pt x="283" y="204"/>
                  <a:pt x="235" y="209"/>
                  <a:pt x="211" y="217"/>
                </a:cubicBezTo>
                <a:cubicBezTo>
                  <a:pt x="201" y="220"/>
                  <a:pt x="201" y="220"/>
                  <a:pt x="201" y="220"/>
                </a:cubicBezTo>
                <a:cubicBezTo>
                  <a:pt x="194" y="213"/>
                  <a:pt x="194" y="213"/>
                  <a:pt x="194" y="213"/>
                </a:cubicBezTo>
                <a:cubicBezTo>
                  <a:pt x="182" y="202"/>
                  <a:pt x="166" y="196"/>
                  <a:pt x="148" y="196"/>
                </a:cubicBezTo>
                <a:cubicBezTo>
                  <a:pt x="141" y="196"/>
                  <a:pt x="133" y="197"/>
                  <a:pt x="127" y="199"/>
                </a:cubicBezTo>
                <a:cubicBezTo>
                  <a:pt x="150" y="231"/>
                  <a:pt x="150" y="231"/>
                  <a:pt x="150" y="231"/>
                </a:cubicBezTo>
                <a:cubicBezTo>
                  <a:pt x="152" y="244"/>
                  <a:pt x="152" y="244"/>
                  <a:pt x="152" y="244"/>
                </a:cubicBezTo>
                <a:cubicBezTo>
                  <a:pt x="140" y="254"/>
                  <a:pt x="140" y="254"/>
                  <a:pt x="140" y="254"/>
                </a:cubicBezTo>
                <a:cubicBezTo>
                  <a:pt x="127" y="267"/>
                  <a:pt x="118" y="280"/>
                  <a:pt x="111" y="294"/>
                </a:cubicBezTo>
                <a:cubicBezTo>
                  <a:pt x="108" y="302"/>
                  <a:pt x="108" y="302"/>
                  <a:pt x="108" y="302"/>
                </a:cubicBezTo>
                <a:cubicBezTo>
                  <a:pt x="85" y="311"/>
                  <a:pt x="85" y="311"/>
                  <a:pt x="85" y="311"/>
                </a:cubicBezTo>
                <a:cubicBezTo>
                  <a:pt x="85" y="359"/>
                  <a:pt x="85" y="359"/>
                  <a:pt x="85" y="359"/>
                </a:cubicBezTo>
                <a:cubicBezTo>
                  <a:pt x="116" y="368"/>
                  <a:pt x="116" y="368"/>
                  <a:pt x="116" y="368"/>
                </a:cubicBezTo>
                <a:cubicBezTo>
                  <a:pt x="119" y="375"/>
                  <a:pt x="119" y="375"/>
                  <a:pt x="119" y="375"/>
                </a:cubicBezTo>
                <a:cubicBezTo>
                  <a:pt x="128" y="397"/>
                  <a:pt x="146" y="408"/>
                  <a:pt x="171" y="424"/>
                </a:cubicBezTo>
                <a:cubicBezTo>
                  <a:pt x="176" y="427"/>
                  <a:pt x="176" y="427"/>
                  <a:pt x="176" y="427"/>
                </a:cubicBezTo>
                <a:cubicBezTo>
                  <a:pt x="179" y="434"/>
                  <a:pt x="179" y="434"/>
                  <a:pt x="179" y="434"/>
                </a:cubicBezTo>
                <a:cubicBezTo>
                  <a:pt x="199" y="499"/>
                  <a:pt x="199" y="499"/>
                  <a:pt x="199" y="499"/>
                </a:cubicBezTo>
                <a:cubicBezTo>
                  <a:pt x="246" y="499"/>
                  <a:pt x="246" y="499"/>
                  <a:pt x="246" y="499"/>
                </a:cubicBezTo>
                <a:cubicBezTo>
                  <a:pt x="259" y="453"/>
                  <a:pt x="259" y="453"/>
                  <a:pt x="259" y="453"/>
                </a:cubicBezTo>
                <a:lnTo>
                  <a:pt x="295" y="455"/>
                </a:lnTo>
                <a:close/>
                <a:moveTo>
                  <a:pt x="476" y="317"/>
                </a:moveTo>
                <a:cubicBezTo>
                  <a:pt x="476" y="317"/>
                  <a:pt x="476" y="317"/>
                  <a:pt x="476" y="318"/>
                </a:cubicBezTo>
                <a:lnTo>
                  <a:pt x="476" y="317"/>
                </a:lnTo>
                <a:close/>
                <a:moveTo>
                  <a:pt x="125" y="193"/>
                </a:moveTo>
                <a:cubicBezTo>
                  <a:pt x="125" y="193"/>
                  <a:pt x="125" y="193"/>
                  <a:pt x="125" y="193"/>
                </a:cubicBezTo>
                <a:cubicBezTo>
                  <a:pt x="125" y="193"/>
                  <a:pt x="125" y="193"/>
                  <a:pt x="125" y="193"/>
                </a:cubicBezTo>
                <a:close/>
                <a:moveTo>
                  <a:pt x="205" y="292"/>
                </a:moveTo>
                <a:cubicBezTo>
                  <a:pt x="205" y="305"/>
                  <a:pt x="195" y="316"/>
                  <a:pt x="181" y="316"/>
                </a:cubicBezTo>
                <a:cubicBezTo>
                  <a:pt x="168" y="316"/>
                  <a:pt x="157" y="305"/>
                  <a:pt x="157" y="292"/>
                </a:cubicBezTo>
                <a:cubicBezTo>
                  <a:pt x="157" y="279"/>
                  <a:pt x="168" y="268"/>
                  <a:pt x="181" y="268"/>
                </a:cubicBezTo>
                <a:cubicBezTo>
                  <a:pt x="195" y="268"/>
                  <a:pt x="205" y="279"/>
                  <a:pt x="205" y="292"/>
                </a:cubicBezTo>
                <a:close/>
                <a:moveTo>
                  <a:pt x="352" y="264"/>
                </a:moveTo>
                <a:cubicBezTo>
                  <a:pt x="303" y="246"/>
                  <a:pt x="262" y="261"/>
                  <a:pt x="262" y="261"/>
                </a:cubicBezTo>
                <a:cubicBezTo>
                  <a:pt x="251" y="233"/>
                  <a:pt x="251" y="233"/>
                  <a:pt x="251" y="233"/>
                </a:cubicBezTo>
                <a:cubicBezTo>
                  <a:pt x="253" y="232"/>
                  <a:pt x="303" y="213"/>
                  <a:pt x="362" y="236"/>
                </a:cubicBezTo>
                <a:lnTo>
                  <a:pt x="352" y="264"/>
                </a:lnTo>
                <a:close/>
              </a:path>
            </a:pathLst>
          </a:custGeom>
          <a:solidFill>
            <a:srgbClr val="D04A02"/>
          </a:solidFill>
          <a:ln>
            <a:noFill/>
          </a:ln>
        </p:spPr>
        <p:txBody>
          <a:bodyPr spcFirstLastPara="1" wrap="square" lIns="119350" tIns="59675" rIns="119350" bIns="59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18713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New OECD TP guidance was introduced with a focus on risk</a:t>
            </a:r>
            <a:endParaRPr/>
          </a:p>
        </p:txBody>
      </p:sp>
      <p:sp>
        <p:nvSpPr>
          <p:cNvPr id="836" name="Google Shape;836;p5"/>
          <p:cNvSpPr txBox="1"/>
          <p:nvPr/>
        </p:nvSpPr>
        <p:spPr>
          <a:xfrm>
            <a:off x="308550" y="1819275"/>
            <a:ext cx="11235600" cy="12879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over risk involves having the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capability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perform decision-making activities in relation to risks and the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 performance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thereof (e.g. decision to take on risk/ how to respond to risk).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“If multiple...enterprises…exercise control..., then the risk should be  allocated to the… enterprise or group of... enterprises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exercising the most control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“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OECD TPG 2020 para 1.98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5"/>
          <p:cNvSpPr txBox="1"/>
          <p:nvPr/>
        </p:nvSpPr>
        <p:spPr>
          <a:xfrm>
            <a:off x="308550" y="3245200"/>
            <a:ext cx="11235600" cy="9183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Legal ownership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sufficient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retain all intangible returns.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“... The MNE group member(s)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making the more significant contributions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...should receive relatively greater remuneration.”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OECD TPG 2020 para 6.55-56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5"/>
          <p:cNvSpPr txBox="1"/>
          <p:nvPr/>
        </p:nvSpPr>
        <p:spPr>
          <a:xfrm>
            <a:off x="308550" y="4348300"/>
            <a:ext cx="11235600" cy="17469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Indicators to determine if a profit split may be considered most appropriate: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unique and valuable contributions,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shared assumption of economically significant risk and/or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high level of business integration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“Where one party contributes to the 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of an economically significant risk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,.. it is appropriate to share in the potential gains and losses associated with the risk in proportion to its contribution of the risk”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OECD TPG para 2.137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18713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Profit allocation in a work from anywhere world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Assets vs People</a:t>
            </a:r>
            <a:endParaRPr/>
          </a:p>
        </p:txBody>
      </p:sp>
      <p:sp>
        <p:nvSpPr>
          <p:cNvPr id="844" name="Google Shape;844;p6"/>
          <p:cNvSpPr txBox="1"/>
          <p:nvPr/>
        </p:nvSpPr>
        <p:spPr>
          <a:xfrm>
            <a:off x="6354500" y="2660397"/>
            <a:ext cx="4879200" cy="23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past and present years we notice a tendency by </a:t>
            </a:r>
            <a:r>
              <a:rPr lang="en-GB" sz="15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tax authorities</a:t>
            </a: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assert residual </a:t>
            </a:r>
            <a:r>
              <a:rPr lang="en-GB" sz="15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profit claims based on (senior) headcount </a:t>
            </a: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(“the ability to control risk” rather than “barriers to entry”)</a:t>
            </a:r>
            <a:endParaRPr sz="15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5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(strong) connection made by tax authorities makes it </a:t>
            </a:r>
            <a:r>
              <a:rPr lang="en-GB" sz="15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 for companies to asses tax and talent strategies. </a:t>
            </a:r>
            <a:endParaRPr sz="15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5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decision takers, or </a:t>
            </a:r>
            <a:r>
              <a:rPr lang="en-GB" sz="15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economically significant functions (ESF),</a:t>
            </a:r>
            <a:r>
              <a:rPr lang="en-GB" sz="1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are pivotal in determining where value is created within a multinational context, </a:t>
            </a:r>
            <a:r>
              <a:rPr lang="en-GB" sz="15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increasing the focus on people rather than asset ownership.</a:t>
            </a:r>
            <a:endParaRPr sz="15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9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5" name="Google Shape;845;p6"/>
          <p:cNvGrpSpPr/>
          <p:nvPr/>
        </p:nvGrpSpPr>
        <p:grpSpPr>
          <a:xfrm>
            <a:off x="958311" y="2581411"/>
            <a:ext cx="4095618" cy="2535779"/>
            <a:chOff x="2286694" y="2503702"/>
            <a:chExt cx="4436328" cy="3626686"/>
          </a:xfrm>
        </p:grpSpPr>
        <p:sp>
          <p:nvSpPr>
            <p:cNvPr id="846" name="Google Shape;846;p6"/>
            <p:cNvSpPr txBox="1"/>
            <p:nvPr/>
          </p:nvSpPr>
          <p:spPr>
            <a:xfrm rot="-5400000">
              <a:off x="741994" y="4048402"/>
              <a:ext cx="3339600" cy="2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Senior decision makers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47" name="Google Shape;847;p6"/>
            <p:cNvCxnSpPr/>
            <p:nvPr/>
          </p:nvCxnSpPr>
          <p:spPr>
            <a:xfrm rot="10800000" flipH="1">
              <a:off x="2758822" y="2783614"/>
              <a:ext cx="3885900" cy="2920500"/>
            </a:xfrm>
            <a:prstGeom prst="straightConnector1">
              <a:avLst/>
            </a:prstGeom>
            <a:noFill/>
            <a:ln w="38100" cap="sq" cmpd="sng">
              <a:solidFill>
                <a:schemeClr val="accen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48" name="Google Shape;848;p6"/>
            <p:cNvSpPr txBox="1"/>
            <p:nvPr/>
          </p:nvSpPr>
          <p:spPr>
            <a:xfrm>
              <a:off x="3605263" y="5800088"/>
              <a:ext cx="25452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Profit allocation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49" name="Google Shape;849;p6"/>
            <p:cNvCxnSpPr/>
            <p:nvPr/>
          </p:nvCxnSpPr>
          <p:spPr>
            <a:xfrm>
              <a:off x="2758822" y="5715594"/>
              <a:ext cx="3964200" cy="0"/>
            </a:xfrm>
            <a:prstGeom prst="straightConnector1">
              <a:avLst/>
            </a:prstGeom>
            <a:noFill/>
            <a:ln w="38100" cap="sq" cmpd="sng">
              <a:solidFill>
                <a:srgbClr val="BFBFB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50" name="Google Shape;850;p6"/>
            <p:cNvCxnSpPr/>
            <p:nvPr/>
          </p:nvCxnSpPr>
          <p:spPr>
            <a:xfrm rot="10800000">
              <a:off x="2758822" y="2642914"/>
              <a:ext cx="0" cy="3061200"/>
            </a:xfrm>
            <a:prstGeom prst="straightConnector1">
              <a:avLst/>
            </a:prstGeom>
            <a:noFill/>
            <a:ln w="38100" cap="sq" cmpd="sng">
              <a:solidFill>
                <a:srgbClr val="BFBFB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21743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endParaRPr sz="3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-GB">
                <a:solidFill>
                  <a:schemeClr val="lt1"/>
                </a:solidFill>
              </a:rPr>
              <a:t>A time where control is increasingly getting dispersed - looking at individuals and the aggregate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endParaRPr/>
          </a:p>
        </p:txBody>
      </p:sp>
      <p:sp>
        <p:nvSpPr>
          <p:cNvPr id="856" name="Google Shape;856;p7"/>
          <p:cNvSpPr txBox="1"/>
          <p:nvPr/>
        </p:nvSpPr>
        <p:spPr>
          <a:xfrm>
            <a:off x="197050" y="4835550"/>
            <a:ext cx="2658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Single location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7"/>
          <p:cNvSpPr txBox="1"/>
          <p:nvPr/>
        </p:nvSpPr>
        <p:spPr>
          <a:xfrm>
            <a:off x="216350" y="3308888"/>
            <a:ext cx="2658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dispersion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7"/>
          <p:cNvSpPr txBox="1"/>
          <p:nvPr/>
        </p:nvSpPr>
        <p:spPr>
          <a:xfrm>
            <a:off x="197038" y="1528738"/>
            <a:ext cx="2658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Dispersion 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7"/>
          <p:cNvSpPr/>
          <p:nvPr/>
        </p:nvSpPr>
        <p:spPr>
          <a:xfrm>
            <a:off x="8883700" y="5301125"/>
            <a:ext cx="3049800" cy="93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conclusion is clear: much of the value added in the activity or risk or intangible is attributed to the core location operating all value drivers.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7"/>
          <p:cNvSpPr/>
          <p:nvPr/>
        </p:nvSpPr>
        <p:spPr>
          <a:xfrm>
            <a:off x="8938588" y="3756788"/>
            <a:ext cx="3049800" cy="93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remains is a TP question between two (or three) locations, the HQ and the above market support.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7"/>
          <p:cNvSpPr/>
          <p:nvPr/>
        </p:nvSpPr>
        <p:spPr>
          <a:xfrm>
            <a:off x="1804277" y="5301125"/>
            <a:ext cx="12582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ESG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7"/>
          <p:cNvSpPr/>
          <p:nvPr/>
        </p:nvSpPr>
        <p:spPr>
          <a:xfrm>
            <a:off x="3228740" y="5301125"/>
            <a:ext cx="12582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Supply Chain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7"/>
          <p:cNvSpPr/>
          <p:nvPr/>
        </p:nvSpPr>
        <p:spPr>
          <a:xfrm>
            <a:off x="4653202" y="5301125"/>
            <a:ext cx="12582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Channel Switch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7"/>
          <p:cNvSpPr/>
          <p:nvPr/>
        </p:nvSpPr>
        <p:spPr>
          <a:xfrm>
            <a:off x="6077665" y="5301125"/>
            <a:ext cx="12582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 &amp; R&amp;D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7"/>
          <p:cNvSpPr/>
          <p:nvPr/>
        </p:nvSpPr>
        <p:spPr>
          <a:xfrm>
            <a:off x="7502127" y="5301125"/>
            <a:ext cx="12582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7"/>
          <p:cNvSpPr/>
          <p:nvPr/>
        </p:nvSpPr>
        <p:spPr>
          <a:xfrm>
            <a:off x="1794962" y="3756788"/>
            <a:ext cx="6956100" cy="936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GB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Above-Market Control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7"/>
          <p:cNvSpPr/>
          <p:nvPr/>
        </p:nvSpPr>
        <p:spPr>
          <a:xfrm>
            <a:off x="1970539" y="26227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7"/>
          <p:cNvSpPr/>
          <p:nvPr/>
        </p:nvSpPr>
        <p:spPr>
          <a:xfrm>
            <a:off x="3359476" y="2889475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7"/>
          <p:cNvSpPr/>
          <p:nvPr/>
        </p:nvSpPr>
        <p:spPr>
          <a:xfrm>
            <a:off x="7693651" y="299595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7"/>
          <p:cNvSpPr/>
          <p:nvPr/>
        </p:nvSpPr>
        <p:spPr>
          <a:xfrm>
            <a:off x="3228738" y="18827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7"/>
          <p:cNvSpPr/>
          <p:nvPr/>
        </p:nvSpPr>
        <p:spPr>
          <a:xfrm>
            <a:off x="7502114" y="2036775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7"/>
          <p:cNvSpPr/>
          <p:nvPr/>
        </p:nvSpPr>
        <p:spPr>
          <a:xfrm>
            <a:off x="5425814" y="26227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7"/>
          <p:cNvSpPr/>
          <p:nvPr/>
        </p:nvSpPr>
        <p:spPr>
          <a:xfrm>
            <a:off x="4333589" y="22789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7"/>
          <p:cNvSpPr/>
          <p:nvPr/>
        </p:nvSpPr>
        <p:spPr>
          <a:xfrm>
            <a:off x="1889413" y="169250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7"/>
          <p:cNvSpPr/>
          <p:nvPr/>
        </p:nvSpPr>
        <p:spPr>
          <a:xfrm>
            <a:off x="7771363" y="1759250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7"/>
          <p:cNvSpPr/>
          <p:nvPr/>
        </p:nvSpPr>
        <p:spPr>
          <a:xfrm>
            <a:off x="8269564" y="26227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7"/>
          <p:cNvSpPr/>
          <p:nvPr/>
        </p:nvSpPr>
        <p:spPr>
          <a:xfrm>
            <a:off x="6696639" y="22434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7"/>
          <p:cNvSpPr/>
          <p:nvPr/>
        </p:nvSpPr>
        <p:spPr>
          <a:xfrm>
            <a:off x="6727926" y="298075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7"/>
          <p:cNvSpPr/>
          <p:nvPr/>
        </p:nvSpPr>
        <p:spPr>
          <a:xfrm>
            <a:off x="7923763" y="1911650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7"/>
          <p:cNvSpPr/>
          <p:nvPr/>
        </p:nvSpPr>
        <p:spPr>
          <a:xfrm>
            <a:off x="7272475" y="2740225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7"/>
          <p:cNvSpPr/>
          <p:nvPr/>
        </p:nvSpPr>
        <p:spPr>
          <a:xfrm>
            <a:off x="6696638" y="1929300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7"/>
          <p:cNvSpPr/>
          <p:nvPr/>
        </p:nvSpPr>
        <p:spPr>
          <a:xfrm>
            <a:off x="4977738" y="1987775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7"/>
          <p:cNvSpPr/>
          <p:nvPr/>
        </p:nvSpPr>
        <p:spPr>
          <a:xfrm>
            <a:off x="4470350" y="2851600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7"/>
          <p:cNvSpPr/>
          <p:nvPr/>
        </p:nvSpPr>
        <p:spPr>
          <a:xfrm>
            <a:off x="3971913" y="1911650"/>
            <a:ext cx="3354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7"/>
          <p:cNvSpPr/>
          <p:nvPr/>
        </p:nvSpPr>
        <p:spPr>
          <a:xfrm>
            <a:off x="2540789" y="2136300"/>
            <a:ext cx="490800" cy="3717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7"/>
          <p:cNvSpPr/>
          <p:nvPr/>
        </p:nvSpPr>
        <p:spPr>
          <a:xfrm>
            <a:off x="3514888" y="167290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7"/>
          <p:cNvSpPr/>
          <p:nvPr/>
        </p:nvSpPr>
        <p:spPr>
          <a:xfrm>
            <a:off x="3819688" y="270060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7"/>
          <p:cNvSpPr/>
          <p:nvPr/>
        </p:nvSpPr>
        <p:spPr>
          <a:xfrm>
            <a:off x="4608138" y="1735175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7"/>
          <p:cNvSpPr/>
          <p:nvPr/>
        </p:nvSpPr>
        <p:spPr>
          <a:xfrm>
            <a:off x="8218488" y="2113125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7"/>
          <p:cNvSpPr/>
          <p:nvPr/>
        </p:nvSpPr>
        <p:spPr>
          <a:xfrm>
            <a:off x="5592813" y="221265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7"/>
          <p:cNvSpPr/>
          <p:nvPr/>
        </p:nvSpPr>
        <p:spPr>
          <a:xfrm>
            <a:off x="6144725" y="207975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7"/>
          <p:cNvSpPr/>
          <p:nvPr/>
        </p:nvSpPr>
        <p:spPr>
          <a:xfrm>
            <a:off x="6275388" y="2506075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7"/>
          <p:cNvSpPr/>
          <p:nvPr/>
        </p:nvSpPr>
        <p:spPr>
          <a:xfrm>
            <a:off x="4874863" y="221265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7"/>
          <p:cNvSpPr/>
          <p:nvPr/>
        </p:nvSpPr>
        <p:spPr>
          <a:xfrm>
            <a:off x="6275388" y="3057100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7"/>
          <p:cNvSpPr/>
          <p:nvPr/>
        </p:nvSpPr>
        <p:spPr>
          <a:xfrm>
            <a:off x="2640038" y="3072288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7"/>
          <p:cNvSpPr/>
          <p:nvPr/>
        </p:nvSpPr>
        <p:spPr>
          <a:xfrm>
            <a:off x="3683513" y="2239363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7"/>
          <p:cNvSpPr/>
          <p:nvPr/>
        </p:nvSpPr>
        <p:spPr>
          <a:xfrm>
            <a:off x="3229763" y="2506075"/>
            <a:ext cx="335400" cy="2190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7"/>
          <p:cNvSpPr/>
          <p:nvPr/>
        </p:nvSpPr>
        <p:spPr>
          <a:xfrm>
            <a:off x="2640038" y="17592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7"/>
          <p:cNvSpPr/>
          <p:nvPr/>
        </p:nvSpPr>
        <p:spPr>
          <a:xfrm>
            <a:off x="6493788" y="168610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7"/>
          <p:cNvSpPr/>
          <p:nvPr/>
        </p:nvSpPr>
        <p:spPr>
          <a:xfrm>
            <a:off x="7381688" y="160060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7"/>
          <p:cNvSpPr/>
          <p:nvPr/>
        </p:nvSpPr>
        <p:spPr>
          <a:xfrm>
            <a:off x="4170713" y="168610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7"/>
          <p:cNvSpPr/>
          <p:nvPr/>
        </p:nvSpPr>
        <p:spPr>
          <a:xfrm>
            <a:off x="5254700" y="17592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7"/>
          <p:cNvSpPr/>
          <p:nvPr/>
        </p:nvSpPr>
        <p:spPr>
          <a:xfrm>
            <a:off x="5858113" y="1801925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7"/>
          <p:cNvSpPr/>
          <p:nvPr/>
        </p:nvSpPr>
        <p:spPr>
          <a:xfrm>
            <a:off x="7032038" y="20351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7"/>
          <p:cNvSpPr/>
          <p:nvPr/>
        </p:nvSpPr>
        <p:spPr>
          <a:xfrm>
            <a:off x="4143138" y="27971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7"/>
          <p:cNvSpPr/>
          <p:nvPr/>
        </p:nvSpPr>
        <p:spPr>
          <a:xfrm>
            <a:off x="4295538" y="2949550"/>
            <a:ext cx="117000" cy="85500"/>
          </a:xfrm>
          <a:prstGeom prst="rect">
            <a:avLst/>
          </a:prstGeom>
          <a:solidFill>
            <a:srgbClr val="D04A0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7"/>
          <p:cNvSpPr/>
          <p:nvPr/>
        </p:nvSpPr>
        <p:spPr>
          <a:xfrm>
            <a:off x="8954475" y="1677401"/>
            <a:ext cx="3049800" cy="1690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decision making is widely dispersed, one location may have more control over risk, but on its own it is unlikely to be sufficient to override the economic analysis.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8"/>
          <p:cNvSpPr/>
          <p:nvPr/>
        </p:nvSpPr>
        <p:spPr>
          <a:xfrm>
            <a:off x="2288950" y="3396570"/>
            <a:ext cx="8316000" cy="508800"/>
          </a:xfrm>
          <a:prstGeom prst="trapezoid">
            <a:avLst>
              <a:gd name="adj" fmla="val 604231"/>
            </a:avLst>
          </a:prstGeom>
          <a:solidFill>
            <a:srgbClr val="D04A0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8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</a:pPr>
            <a:r>
              <a:rPr lang="en-GB">
                <a:solidFill>
                  <a:schemeClr val="lt1"/>
                </a:solidFill>
              </a:rPr>
              <a:t>A work from anywhere world - introducing the ESF analysis </a:t>
            </a:r>
            <a:endParaRPr/>
          </a:p>
        </p:txBody>
      </p:sp>
      <p:sp>
        <p:nvSpPr>
          <p:cNvPr id="915" name="Google Shape;915;p8"/>
          <p:cNvSpPr/>
          <p:nvPr/>
        </p:nvSpPr>
        <p:spPr>
          <a:xfrm>
            <a:off x="7707725" y="2022450"/>
            <a:ext cx="3799800" cy="753600"/>
          </a:xfrm>
          <a:prstGeom prst="chevron">
            <a:avLst>
              <a:gd name="adj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Pricing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8"/>
          <p:cNvSpPr/>
          <p:nvPr/>
        </p:nvSpPr>
        <p:spPr>
          <a:xfrm>
            <a:off x="686150" y="2022450"/>
            <a:ext cx="7099800" cy="432000"/>
          </a:xfrm>
          <a:prstGeom prst="homePlate">
            <a:avLst>
              <a:gd name="adj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18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Delineation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8"/>
          <p:cNvSpPr/>
          <p:nvPr/>
        </p:nvSpPr>
        <p:spPr>
          <a:xfrm>
            <a:off x="691700" y="2775975"/>
            <a:ext cx="2508600" cy="593100"/>
          </a:xfrm>
          <a:prstGeom prst="homePlate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txBody>
          <a:bodyPr spcFirstLastPara="1" wrap="square" lIns="378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 chain analysis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8"/>
          <p:cNvSpPr/>
          <p:nvPr/>
        </p:nvSpPr>
        <p:spPr>
          <a:xfrm>
            <a:off x="3018300" y="2772400"/>
            <a:ext cx="2515800" cy="593100"/>
          </a:xfrm>
          <a:prstGeom prst="chevron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txBody>
          <a:bodyPr spcFirstLastPara="1" wrap="square" lIns="378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Decision making analysis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8"/>
          <p:cNvSpPr/>
          <p:nvPr/>
        </p:nvSpPr>
        <p:spPr>
          <a:xfrm>
            <a:off x="7685950" y="2773950"/>
            <a:ext cx="3743400" cy="593100"/>
          </a:xfrm>
          <a:prstGeom prst="chevron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txBody>
          <a:bodyPr spcFirstLastPara="1" wrap="square" lIns="378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Transfer pricing analysis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8"/>
          <p:cNvSpPr/>
          <p:nvPr/>
        </p:nvSpPr>
        <p:spPr>
          <a:xfrm>
            <a:off x="691700" y="2772389"/>
            <a:ext cx="233700" cy="234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8"/>
          <p:cNvSpPr/>
          <p:nvPr/>
        </p:nvSpPr>
        <p:spPr>
          <a:xfrm>
            <a:off x="3021912" y="2772389"/>
            <a:ext cx="233700" cy="234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8"/>
          <p:cNvSpPr/>
          <p:nvPr/>
        </p:nvSpPr>
        <p:spPr>
          <a:xfrm>
            <a:off x="5352125" y="2772500"/>
            <a:ext cx="2515800" cy="604800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378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ESF* analysis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8"/>
          <p:cNvSpPr/>
          <p:nvPr/>
        </p:nvSpPr>
        <p:spPr>
          <a:xfrm>
            <a:off x="5353937" y="2772389"/>
            <a:ext cx="233700" cy="234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8"/>
          <p:cNvSpPr txBox="1"/>
          <p:nvPr/>
        </p:nvSpPr>
        <p:spPr>
          <a:xfrm>
            <a:off x="2288950" y="3924650"/>
            <a:ext cx="8316000" cy="1656300"/>
          </a:xfrm>
          <a:prstGeom prst="rect">
            <a:avLst/>
          </a:prstGeom>
          <a:solidFill>
            <a:srgbClr val="D04A02"/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idea that critical mass matters is not new, but it is increasingly important to measure it when assessing the impact of senior people moving, or not being co-located with residual.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Adopting approaches which governments use (e.g. the Herfindahl Hirshman Index or HHI) for other purposes can help decide when to change TP policy when senior people change geography. </a:t>
            </a: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8"/>
          <p:cNvSpPr/>
          <p:nvPr/>
        </p:nvSpPr>
        <p:spPr>
          <a:xfrm>
            <a:off x="684475" y="2454325"/>
            <a:ext cx="2382600" cy="317400"/>
          </a:xfrm>
          <a:prstGeom prst="chevron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Significance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8"/>
          <p:cNvSpPr/>
          <p:nvPr/>
        </p:nvSpPr>
        <p:spPr>
          <a:xfrm>
            <a:off x="2986375" y="2454325"/>
            <a:ext cx="2411400" cy="317400"/>
          </a:xfrm>
          <a:prstGeom prst="chevron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Capacity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8"/>
          <p:cNvSpPr/>
          <p:nvPr/>
        </p:nvSpPr>
        <p:spPr>
          <a:xfrm>
            <a:off x="5356900" y="2451475"/>
            <a:ext cx="2404500" cy="322500"/>
          </a:xfrm>
          <a:prstGeom prst="chevron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Capability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8"/>
          <p:cNvSpPr/>
          <p:nvPr/>
        </p:nvSpPr>
        <p:spPr>
          <a:xfrm>
            <a:off x="7685950" y="2772389"/>
            <a:ext cx="233700" cy="234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8"/>
          <p:cNvSpPr txBox="1"/>
          <p:nvPr/>
        </p:nvSpPr>
        <p:spPr>
          <a:xfrm>
            <a:off x="5528387" y="3159649"/>
            <a:ext cx="2163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*Economically significant functions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1595ec270a4_0_59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</a:pPr>
            <a:r>
              <a:rPr lang="en-GB">
                <a:solidFill>
                  <a:schemeClr val="lt1"/>
                </a:solidFill>
              </a:rPr>
              <a:t>A work from anywhere world - ESF deep dive </a:t>
            </a:r>
            <a:endParaRPr/>
          </a:p>
        </p:txBody>
      </p:sp>
      <p:pic>
        <p:nvPicPr>
          <p:cNvPr id="936" name="Google Shape;936;g1595ec270a4_0_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00" y="1295400"/>
            <a:ext cx="9986102" cy="5122875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g1595ec270a4_0_59"/>
          <p:cNvSpPr/>
          <p:nvPr/>
        </p:nvSpPr>
        <p:spPr>
          <a:xfrm>
            <a:off x="5494500" y="2173500"/>
            <a:ext cx="4333500" cy="432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8" name="Google Shape;938;g1595ec270a4_0_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4500" y="3169331"/>
            <a:ext cx="6652094" cy="21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9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Using the data does not ‘beg’ a profit split   </a:t>
            </a:r>
            <a:endParaRPr/>
          </a:p>
        </p:txBody>
      </p:sp>
      <p:sp>
        <p:nvSpPr>
          <p:cNvPr id="944" name="Google Shape;944;p9"/>
          <p:cNvSpPr txBox="1"/>
          <p:nvPr/>
        </p:nvSpPr>
        <p:spPr>
          <a:xfrm>
            <a:off x="634400" y="1628200"/>
            <a:ext cx="5214300" cy="1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Functions are collections of people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Very few functions within a group are entirely vested in a single or even a few individuals. Yet this is often seen as the best practical way to avoid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sea of complexity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Sometimes it will be sufficient to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 the data speak for itself.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9"/>
          <p:cNvSpPr txBox="1"/>
          <p:nvPr/>
        </p:nvSpPr>
        <p:spPr>
          <a:xfrm>
            <a:off x="6083725" y="1628200"/>
            <a:ext cx="5214000" cy="13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‘Accurate Delineation’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 and IP are now evaluated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by reference to decision making (within risk controlling functions and those controlling DEMPE).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remains necessary to identify which functions those are.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9"/>
          <p:cNvSpPr txBox="1"/>
          <p:nvPr/>
        </p:nvSpPr>
        <p:spPr>
          <a:xfrm>
            <a:off x="634400" y="3122697"/>
            <a:ext cx="5214300" cy="1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Relying on few(er) individuals introduces volatility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Individuals move, resign or retire and are replaced….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Increasingly companies </a:t>
            </a:r>
            <a:r>
              <a:rPr lang="en-GB"/>
              <a:t>call on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people</a:t>
            </a:r>
            <a:r>
              <a:rPr lang="en-GB"/>
              <a:t> irrespective of geographical location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rather than require them to move.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Looking beyond the few to a broader base restores stability.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9"/>
          <p:cNvSpPr txBox="1"/>
          <p:nvPr/>
        </p:nvSpPr>
        <p:spPr>
          <a:xfrm>
            <a:off x="6084169" y="3122697"/>
            <a:ext cx="5214000" cy="1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Transactions (and Contracts)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question of where risk appropriately lies or which entity is entitled to the economic returns from IP remains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matter for the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operational TP design and intercompany contracts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main purpose of this analysis is to test and/or support the positions.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9"/>
          <p:cNvSpPr txBox="1"/>
          <p:nvPr/>
        </p:nvSpPr>
        <p:spPr>
          <a:xfrm>
            <a:off x="634400" y="4694702"/>
            <a:ext cx="5214300" cy="12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A broader view on decision making may be more reliable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Particularly in regional or consensus based organisations, the actual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decision making the OECD refers to is vested in a wider team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 what a simple organisation chart would suggest.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Taking this into account would probably give more reliable results.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9"/>
          <p:cNvSpPr txBox="1"/>
          <p:nvPr/>
        </p:nvSpPr>
        <p:spPr>
          <a:xfrm>
            <a:off x="6084169" y="4694702"/>
            <a:ext cx="5214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500" b="1" i="0" u="none" strike="noStrike" cap="none">
                <a:solidFill>
                  <a:srgbClr val="D04A02"/>
                </a:solidFill>
                <a:latin typeface="Arial"/>
                <a:ea typeface="Arial"/>
                <a:cs typeface="Arial"/>
                <a:sym typeface="Arial"/>
              </a:rPr>
              <a:t>The ‘most’ control</a:t>
            </a:r>
            <a:endParaRPr sz="1500" b="1" i="0" u="none" strike="noStrike" cap="none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Risk, in particular, is said by the OECD to belong where the ‘most’ control is exercised.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decision making is spread across a geographically dispersed group, how is this to be measured?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0"/>
          <p:cNvSpPr txBox="1">
            <a:spLocks noGrp="1"/>
          </p:cNvSpPr>
          <p:nvPr>
            <p:ph type="title"/>
          </p:nvPr>
        </p:nvSpPr>
        <p:spPr>
          <a:xfrm>
            <a:off x="17575" y="0"/>
            <a:ext cx="104277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lang="en-GB"/>
              <a:t>A few thoughts from the trenches…</a:t>
            </a:r>
            <a:endParaRPr/>
          </a:p>
        </p:txBody>
      </p:sp>
      <p:graphicFrame>
        <p:nvGraphicFramePr>
          <p:cNvPr id="955" name="Google Shape;955;p10"/>
          <p:cNvGraphicFramePr/>
          <p:nvPr/>
        </p:nvGraphicFramePr>
        <p:xfrm>
          <a:off x="507367" y="1698811"/>
          <a:ext cx="11177275" cy="4418952"/>
        </p:xfrm>
        <a:graphic>
          <a:graphicData uri="http://schemas.openxmlformats.org/drawingml/2006/table">
            <a:tbl>
              <a:tblPr firstRow="1" bandRow="1">
                <a:noFill/>
                <a:tableStyleId>{8C9DF1DF-1AF4-4D13-9C8A-CB07C0D6C354}</a:tableStyleId>
              </a:tblPr>
              <a:tblGrid>
                <a:gridCol w="1117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700" u="none" strike="noStrike" cap="none">
                          <a:solidFill>
                            <a:schemeClr val="lt1"/>
                          </a:solidFill>
                        </a:rPr>
                        <a:t>Aligning profits with purpose</a:t>
                      </a:r>
                      <a:endParaRPr sz="15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04A02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A72416"/>
                          </a:solidFill>
                        </a:rPr>
                        <a:t>Substantiating the status quo (compliance)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04A02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500" b="0" u="none" strike="noStrike" cap="none"/>
                        <a:t>What does “value creation” in the group means and how to document? (Rethink) Masterfile?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7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5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04A02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A7241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Solving issues of the past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04A02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500" b="0" u="none" strike="noStrike" cap="none"/>
                        <a:t>Controversy/MAP cases</a:t>
                      </a:r>
                      <a:r>
                        <a:rPr lang="en-GB" sz="1500"/>
                        <a:t>….(and what about DAC 7?)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04A02"/>
                        </a:buClr>
                        <a:buSzPts val="1400"/>
                        <a:buFont typeface="Arial"/>
                        <a:buNone/>
                      </a:pPr>
                      <a:endParaRPr sz="1500" b="0" u="none" strike="noStrike" cap="none"/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A7241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bumpy road to “meaningful transparency”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Public CbCR, VAT returns,... risk to give an inaccurate or e</a:t>
                      </a:r>
                      <a:r>
                        <a:rPr lang="en-GB" sz="1500"/>
                        <a:t>ven </a:t>
                      </a:r>
                      <a:r>
                        <a:rPr lang="en-GB" sz="1500" u="none" strike="noStrike" cap="none"/>
                        <a:t>erroneous view on economic activity and contribution as they ignore the business model; DAC 6 etc…. Fit for purpose?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7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91450" marR="91450" marT="45725" marB="45725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A72416"/>
                          </a:solidFill>
                        </a:rPr>
                        <a:t>Testing and/or supporting the positions</a:t>
                      </a:r>
                      <a:endParaRPr sz="1700" b="1" u="none" strike="noStrike" cap="none">
                        <a:solidFill>
                          <a:srgbClr val="A72416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>
                          <a:solidFill>
                            <a:schemeClr val="dk1"/>
                          </a:solidFill>
                        </a:rPr>
                        <a:t>Ensure alignment with the tax policy (contractual framework) and manage risk by setting up a robust work from anywhere framework/policy</a:t>
                      </a:r>
                      <a:endParaRPr sz="1700" b="1" u="none" strike="noStrike" cap="none">
                        <a:solidFill>
                          <a:srgbClr val="A72416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11"/>
          <p:cNvSpPr txBox="1">
            <a:spLocks noGrp="1"/>
          </p:cNvSpPr>
          <p:nvPr>
            <p:ph type="ctrTitle"/>
          </p:nvPr>
        </p:nvSpPr>
        <p:spPr>
          <a:xfrm>
            <a:off x="442914" y="428625"/>
            <a:ext cx="5473699" cy="242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Georgia"/>
              <a:buNone/>
            </a:pPr>
            <a:r>
              <a:rPr lang="en-GB" sz="5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Thank you</a:t>
            </a:r>
            <a:endParaRPr/>
          </a:p>
        </p:txBody>
      </p:sp>
      <p:sp>
        <p:nvSpPr>
          <p:cNvPr id="961" name="Google Shape;961;p11"/>
          <p:cNvSpPr txBox="1">
            <a:spLocks noGrp="1"/>
          </p:cNvSpPr>
          <p:nvPr>
            <p:ph type="body" idx="1"/>
          </p:nvPr>
        </p:nvSpPr>
        <p:spPr>
          <a:xfrm>
            <a:off x="442912" y="5259600"/>
            <a:ext cx="11306176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GB"/>
              <a:t>© 2022 PwC. All rights reserved. PwC refers to the PwC network and/or one or more of its member firms, each of which is a separate legal entity. Please see www.pwc.com/structure for further details.  </a:t>
            </a:r>
            <a:br>
              <a:rPr lang="en-GB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93954"/>
      </a:accent5>
      <a:accent6>
        <a:srgbClr val="464646"/>
      </a:accent6>
      <a:hlink>
        <a:srgbClr val="D04A02"/>
      </a:hlink>
      <a:folHlink>
        <a:srgbClr val="D9395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93954"/>
      </a:accent5>
      <a:accent6>
        <a:srgbClr val="464646"/>
      </a:accent6>
      <a:hlink>
        <a:srgbClr val="D04A02"/>
      </a:hlink>
      <a:folHlink>
        <a:srgbClr val="D9395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Microsoft Office PowerPoint</Application>
  <PresentationFormat>Widescreen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Georgia</vt:lpstr>
      <vt:lpstr>PwC</vt:lpstr>
      <vt:lpstr>PwC</vt:lpstr>
      <vt:lpstr>Emerging issues in day to day practice </vt:lpstr>
      <vt:lpstr>Geopolitical challenges  Overarching theme: Disruptive Supply Chains</vt:lpstr>
      <vt:lpstr>Tax and business evolutions</vt:lpstr>
      <vt:lpstr>New OECD TP guidance was introduced with a focus on risk</vt:lpstr>
      <vt:lpstr>Profit allocation in a work from anywhere world Assets vs People</vt:lpstr>
      <vt:lpstr> A time where control is increasingly getting dispersed - looking at individuals and the aggregate </vt:lpstr>
      <vt:lpstr>A work from anywhere world - introducing the ESF analysis </vt:lpstr>
      <vt:lpstr>A work from anywhere world - ESF deep dive </vt:lpstr>
      <vt:lpstr>Using the data does not ‘beg’ a profit split   </vt:lpstr>
      <vt:lpstr>A few thoughts from the trenches…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issues in day to day practice </dc:title>
  <cp:lastModifiedBy>Isabel Verlinden (BE)</cp:lastModifiedBy>
  <cp:revision>1</cp:revision>
  <dcterms:modified xsi:type="dcterms:W3CDTF">2022-10-03T08:41:26Z</dcterms:modified>
</cp:coreProperties>
</file>