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8" r:id="rId1"/>
  </p:sldMasterIdLst>
  <p:notesMasterIdLst>
    <p:notesMasterId r:id="rId13"/>
  </p:notesMasterIdLst>
  <p:handoutMasterIdLst>
    <p:handoutMasterId r:id="rId14"/>
  </p:handoutMasterIdLst>
  <p:sldIdLst>
    <p:sldId id="263" r:id="rId2"/>
    <p:sldId id="257" r:id="rId3"/>
    <p:sldId id="266" r:id="rId4"/>
    <p:sldId id="267" r:id="rId5"/>
    <p:sldId id="273" r:id="rId6"/>
    <p:sldId id="275" r:id="rId7"/>
    <p:sldId id="268" r:id="rId8"/>
    <p:sldId id="269" r:id="rId9"/>
    <p:sldId id="271" r:id="rId10"/>
    <p:sldId id="270" r:id="rId11"/>
    <p:sldId id="272" r:id="rId12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80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83F3A3-9E03-4209-8FDE-58CA3886FFAF}" v="175" dt="2022-10-01T11:35:02.3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 autoAdjust="0"/>
    <p:restoredTop sz="94629" autoAdjust="0"/>
  </p:normalViewPr>
  <p:slideViewPr>
    <p:cSldViewPr>
      <p:cViewPr varScale="1">
        <p:scale>
          <a:sx n="67" d="100"/>
          <a:sy n="67" d="100"/>
        </p:scale>
        <p:origin x="644" y="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ngler, Peter" userId="1074f664-f042-466d-8fd0-c4febd22e6e5" providerId="ADAL" clId="{7C83F3A3-9E03-4209-8FDE-58CA3886FFAF}"/>
    <pc:docChg chg="undo redo custSel addSld delSld modSld sldOrd">
      <pc:chgData name="Hongler, Peter" userId="1074f664-f042-466d-8fd0-c4febd22e6e5" providerId="ADAL" clId="{7C83F3A3-9E03-4209-8FDE-58CA3886FFAF}" dt="2022-10-01T12:10:03.596" v="1239" actId="20577"/>
      <pc:docMkLst>
        <pc:docMk/>
      </pc:docMkLst>
      <pc:sldChg chg="modSp mod">
        <pc:chgData name="Hongler, Peter" userId="1074f664-f042-466d-8fd0-c4febd22e6e5" providerId="ADAL" clId="{7C83F3A3-9E03-4209-8FDE-58CA3886FFAF}" dt="2022-10-01T11:18:26.217" v="395" actId="20577"/>
        <pc:sldMkLst>
          <pc:docMk/>
          <pc:sldMk cId="1144076776" sldId="263"/>
        </pc:sldMkLst>
        <pc:spChg chg="mod">
          <ac:chgData name="Hongler, Peter" userId="1074f664-f042-466d-8fd0-c4febd22e6e5" providerId="ADAL" clId="{7C83F3A3-9E03-4209-8FDE-58CA3886FFAF}" dt="2022-10-01T11:18:26.217" v="395" actId="20577"/>
          <ac:spMkLst>
            <pc:docMk/>
            <pc:sldMk cId="1144076776" sldId="263"/>
            <ac:spMk id="3" creationId="{00000000-0000-0000-0000-000000000000}"/>
          </ac:spMkLst>
        </pc:spChg>
      </pc:sldChg>
      <pc:sldChg chg="modSp">
        <pc:chgData name="Hongler, Peter" userId="1074f664-f042-466d-8fd0-c4febd22e6e5" providerId="ADAL" clId="{7C83F3A3-9E03-4209-8FDE-58CA3886FFAF}" dt="2022-10-01T11:21:36.242" v="519" actId="20577"/>
        <pc:sldMkLst>
          <pc:docMk/>
          <pc:sldMk cId="1534325947" sldId="266"/>
        </pc:sldMkLst>
        <pc:graphicFrameChg chg="mod">
          <ac:chgData name="Hongler, Peter" userId="1074f664-f042-466d-8fd0-c4febd22e6e5" providerId="ADAL" clId="{7C83F3A3-9E03-4209-8FDE-58CA3886FFAF}" dt="2022-10-01T11:21:36.242" v="519" actId="20577"/>
          <ac:graphicFrameMkLst>
            <pc:docMk/>
            <pc:sldMk cId="1534325947" sldId="266"/>
            <ac:graphicFrameMk id="5" creationId="{5AC4084E-AF0D-42DF-980D-9CFFC6A61561}"/>
          </ac:graphicFrameMkLst>
        </pc:graphicFrameChg>
      </pc:sldChg>
      <pc:sldChg chg="addSp delSp modSp mod">
        <pc:chgData name="Hongler, Peter" userId="1074f664-f042-466d-8fd0-c4febd22e6e5" providerId="ADAL" clId="{7C83F3A3-9E03-4209-8FDE-58CA3886FFAF}" dt="2022-10-01T11:13:34.678" v="118" actId="1076"/>
        <pc:sldMkLst>
          <pc:docMk/>
          <pc:sldMk cId="2271069126" sldId="267"/>
        </pc:sldMkLst>
        <pc:spChg chg="del">
          <ac:chgData name="Hongler, Peter" userId="1074f664-f042-466d-8fd0-c4febd22e6e5" providerId="ADAL" clId="{7C83F3A3-9E03-4209-8FDE-58CA3886FFAF}" dt="2022-10-01T11:10:22.932" v="76" actId="478"/>
          <ac:spMkLst>
            <pc:docMk/>
            <pc:sldMk cId="2271069126" sldId="267"/>
            <ac:spMk id="8" creationId="{B6486EDF-53FD-464F-A2D9-BD66CE8960FA}"/>
          </ac:spMkLst>
        </pc:spChg>
        <pc:spChg chg="add del mod">
          <ac:chgData name="Hongler, Peter" userId="1074f664-f042-466d-8fd0-c4febd22e6e5" providerId="ADAL" clId="{7C83F3A3-9E03-4209-8FDE-58CA3886FFAF}" dt="2022-10-01T11:11:48.749" v="77" actId="22"/>
          <ac:spMkLst>
            <pc:docMk/>
            <pc:sldMk cId="2271069126" sldId="267"/>
            <ac:spMk id="10" creationId="{FFE78E23-6B90-4972-94CA-410F34F95B9A}"/>
          </ac:spMkLst>
        </pc:spChg>
        <pc:spChg chg="add mod">
          <ac:chgData name="Hongler, Peter" userId="1074f664-f042-466d-8fd0-c4febd22e6e5" providerId="ADAL" clId="{7C83F3A3-9E03-4209-8FDE-58CA3886FFAF}" dt="2022-10-01T11:13:34.678" v="118" actId="1076"/>
          <ac:spMkLst>
            <pc:docMk/>
            <pc:sldMk cId="2271069126" sldId="267"/>
            <ac:spMk id="13" creationId="{7C69A483-EE95-4EB4-A55C-5227CF5AB80C}"/>
          </ac:spMkLst>
        </pc:spChg>
        <pc:picChg chg="del">
          <ac:chgData name="Hongler, Peter" userId="1074f664-f042-466d-8fd0-c4febd22e6e5" providerId="ADAL" clId="{7C83F3A3-9E03-4209-8FDE-58CA3886FFAF}" dt="2022-10-01T11:10:19.042" v="75" actId="478"/>
          <ac:picMkLst>
            <pc:docMk/>
            <pc:sldMk cId="2271069126" sldId="267"/>
            <ac:picMk id="7" creationId="{F49FA5EF-A7C5-43EC-AB5C-3034FE759AA7}"/>
          </ac:picMkLst>
        </pc:picChg>
        <pc:picChg chg="add mod ord">
          <ac:chgData name="Hongler, Peter" userId="1074f664-f042-466d-8fd0-c4febd22e6e5" providerId="ADAL" clId="{7C83F3A3-9E03-4209-8FDE-58CA3886FFAF}" dt="2022-10-01T11:12:02.660" v="80" actId="14100"/>
          <ac:picMkLst>
            <pc:docMk/>
            <pc:sldMk cId="2271069126" sldId="267"/>
            <ac:picMk id="12" creationId="{D34045B0-0E94-41CB-9084-2D7301287478}"/>
          </ac:picMkLst>
        </pc:picChg>
      </pc:sldChg>
      <pc:sldChg chg="addSp delSp modSp mod ord">
        <pc:chgData name="Hongler, Peter" userId="1074f664-f042-466d-8fd0-c4febd22e6e5" providerId="ADAL" clId="{7C83F3A3-9E03-4209-8FDE-58CA3886FFAF}" dt="2022-10-01T12:09:07.112" v="1236" actId="113"/>
        <pc:sldMkLst>
          <pc:docMk/>
          <pc:sldMk cId="187652203" sldId="268"/>
        </pc:sldMkLst>
        <pc:spChg chg="del mod">
          <ac:chgData name="Hongler, Peter" userId="1074f664-f042-466d-8fd0-c4febd22e6e5" providerId="ADAL" clId="{7C83F3A3-9E03-4209-8FDE-58CA3886FFAF}" dt="2022-10-01T11:22:42.055" v="523" actId="478"/>
          <ac:spMkLst>
            <pc:docMk/>
            <pc:sldMk cId="187652203" sldId="268"/>
            <ac:spMk id="2" creationId="{00000000-0000-0000-0000-000000000000}"/>
          </ac:spMkLst>
        </pc:spChg>
        <pc:spChg chg="mod">
          <ac:chgData name="Hongler, Peter" userId="1074f664-f042-466d-8fd0-c4febd22e6e5" providerId="ADAL" clId="{7C83F3A3-9E03-4209-8FDE-58CA3886FFAF}" dt="2022-10-01T12:09:07.112" v="1236" actId="113"/>
          <ac:spMkLst>
            <pc:docMk/>
            <pc:sldMk cId="187652203" sldId="268"/>
            <ac:spMk id="3" creationId="{00000000-0000-0000-0000-000000000000}"/>
          </ac:spMkLst>
        </pc:spChg>
        <pc:graphicFrameChg chg="add del mod modGraphic">
          <ac:chgData name="Hongler, Peter" userId="1074f664-f042-466d-8fd0-c4febd22e6e5" providerId="ADAL" clId="{7C83F3A3-9E03-4209-8FDE-58CA3886FFAF}" dt="2022-10-01T11:35:25.417" v="1212" actId="478"/>
          <ac:graphicFrameMkLst>
            <pc:docMk/>
            <pc:sldMk cId="187652203" sldId="268"/>
            <ac:graphicFrameMk id="10" creationId="{3F241AA5-933D-4E3E-B3C4-A27561BFE675}"/>
          </ac:graphicFrameMkLst>
        </pc:graphicFrameChg>
        <pc:picChg chg="add del mod">
          <ac:chgData name="Hongler, Peter" userId="1074f664-f042-466d-8fd0-c4febd22e6e5" providerId="ADAL" clId="{7C83F3A3-9E03-4209-8FDE-58CA3886FFAF}" dt="2022-10-01T11:22:32.861" v="520" actId="478"/>
          <ac:picMkLst>
            <pc:docMk/>
            <pc:sldMk cId="187652203" sldId="268"/>
            <ac:picMk id="9" creationId="{7893F59A-E951-4FB1-8707-F92D39311F05}"/>
          </ac:picMkLst>
        </pc:picChg>
      </pc:sldChg>
      <pc:sldChg chg="modSp mod">
        <pc:chgData name="Hongler, Peter" userId="1074f664-f042-466d-8fd0-c4febd22e6e5" providerId="ADAL" clId="{7C83F3A3-9E03-4209-8FDE-58CA3886FFAF}" dt="2022-10-01T12:10:03.596" v="1239" actId="20577"/>
        <pc:sldMkLst>
          <pc:docMk/>
          <pc:sldMk cId="720811012" sldId="269"/>
        </pc:sldMkLst>
        <pc:spChg chg="mod">
          <ac:chgData name="Hongler, Peter" userId="1074f664-f042-466d-8fd0-c4febd22e6e5" providerId="ADAL" clId="{7C83F3A3-9E03-4209-8FDE-58CA3886FFAF}" dt="2022-10-01T12:10:03.596" v="1239" actId="20577"/>
          <ac:spMkLst>
            <pc:docMk/>
            <pc:sldMk cId="720811012" sldId="269"/>
            <ac:spMk id="3" creationId="{00000000-0000-0000-0000-000000000000}"/>
          </ac:spMkLst>
        </pc:spChg>
        <pc:picChg chg="mod">
          <ac:chgData name="Hongler, Peter" userId="1074f664-f042-466d-8fd0-c4febd22e6e5" providerId="ADAL" clId="{7C83F3A3-9E03-4209-8FDE-58CA3886FFAF}" dt="2022-10-01T11:14:34.565" v="124" actId="1076"/>
          <ac:picMkLst>
            <pc:docMk/>
            <pc:sldMk cId="720811012" sldId="269"/>
            <ac:picMk id="8" creationId="{F3851FE1-E995-490F-B220-71950C758BBB}"/>
          </ac:picMkLst>
        </pc:picChg>
      </pc:sldChg>
      <pc:sldChg chg="addSp delSp modSp mod">
        <pc:chgData name="Hongler, Peter" userId="1074f664-f042-466d-8fd0-c4febd22e6e5" providerId="ADAL" clId="{7C83F3A3-9E03-4209-8FDE-58CA3886FFAF}" dt="2022-10-01T11:57:44.812" v="1235" actId="20577"/>
        <pc:sldMkLst>
          <pc:docMk/>
          <pc:sldMk cId="2457457793" sldId="270"/>
        </pc:sldMkLst>
        <pc:spChg chg="mod">
          <ac:chgData name="Hongler, Peter" userId="1074f664-f042-466d-8fd0-c4febd22e6e5" providerId="ADAL" clId="{7C83F3A3-9E03-4209-8FDE-58CA3886FFAF}" dt="2022-10-01T11:35:49.602" v="1214" actId="20577"/>
          <ac:spMkLst>
            <pc:docMk/>
            <pc:sldMk cId="2457457793" sldId="270"/>
            <ac:spMk id="2" creationId="{00000000-0000-0000-0000-000000000000}"/>
          </ac:spMkLst>
        </pc:spChg>
        <pc:spChg chg="mod">
          <ac:chgData name="Hongler, Peter" userId="1074f664-f042-466d-8fd0-c4febd22e6e5" providerId="ADAL" clId="{7C83F3A3-9E03-4209-8FDE-58CA3886FFAF}" dt="2022-10-01T11:57:44.812" v="1235" actId="20577"/>
          <ac:spMkLst>
            <pc:docMk/>
            <pc:sldMk cId="2457457793" sldId="270"/>
            <ac:spMk id="3" creationId="{00000000-0000-0000-0000-000000000000}"/>
          </ac:spMkLst>
        </pc:spChg>
        <pc:picChg chg="add del mod">
          <ac:chgData name="Hongler, Peter" userId="1074f664-f042-466d-8fd0-c4febd22e6e5" providerId="ADAL" clId="{7C83F3A3-9E03-4209-8FDE-58CA3886FFAF}" dt="2022-10-01T11:04:43.956" v="26" actId="478"/>
          <ac:picMkLst>
            <pc:docMk/>
            <pc:sldMk cId="2457457793" sldId="270"/>
            <ac:picMk id="8" creationId="{3B535139-9548-4A3F-82A4-00FB23B5D429}"/>
          </ac:picMkLst>
        </pc:picChg>
        <pc:picChg chg="add del mod">
          <ac:chgData name="Hongler, Peter" userId="1074f664-f042-466d-8fd0-c4febd22e6e5" providerId="ADAL" clId="{7C83F3A3-9E03-4209-8FDE-58CA3886FFAF}" dt="2022-10-01T11:07:01.396" v="53" actId="478"/>
          <ac:picMkLst>
            <pc:docMk/>
            <pc:sldMk cId="2457457793" sldId="270"/>
            <ac:picMk id="10" creationId="{896BE36C-0D76-47AD-AB48-CB1A9D130A36}"/>
          </ac:picMkLst>
        </pc:picChg>
        <pc:picChg chg="add mod">
          <ac:chgData name="Hongler, Peter" userId="1074f664-f042-466d-8fd0-c4febd22e6e5" providerId="ADAL" clId="{7C83F3A3-9E03-4209-8FDE-58CA3886FFAF}" dt="2022-10-01T11:10:09.980" v="74" actId="1076"/>
          <ac:picMkLst>
            <pc:docMk/>
            <pc:sldMk cId="2457457793" sldId="270"/>
            <ac:picMk id="12" creationId="{B909A003-9B73-4B39-B3EB-9D03E5B52C25}"/>
          </ac:picMkLst>
        </pc:picChg>
      </pc:sldChg>
      <pc:sldChg chg="modSp mod">
        <pc:chgData name="Hongler, Peter" userId="1074f664-f042-466d-8fd0-c4febd22e6e5" providerId="ADAL" clId="{7C83F3A3-9E03-4209-8FDE-58CA3886FFAF}" dt="2022-10-01T11:57:04.391" v="1224" actId="20577"/>
        <pc:sldMkLst>
          <pc:docMk/>
          <pc:sldMk cId="3127318351" sldId="271"/>
        </pc:sldMkLst>
        <pc:spChg chg="mod">
          <ac:chgData name="Hongler, Peter" userId="1074f664-f042-466d-8fd0-c4febd22e6e5" providerId="ADAL" clId="{7C83F3A3-9E03-4209-8FDE-58CA3886FFAF}" dt="2022-10-01T11:35:43.529" v="1213" actId="20577"/>
          <ac:spMkLst>
            <pc:docMk/>
            <pc:sldMk cId="3127318351" sldId="271"/>
            <ac:spMk id="2" creationId="{00000000-0000-0000-0000-000000000000}"/>
          </ac:spMkLst>
        </pc:spChg>
        <pc:spChg chg="mod">
          <ac:chgData name="Hongler, Peter" userId="1074f664-f042-466d-8fd0-c4febd22e6e5" providerId="ADAL" clId="{7C83F3A3-9E03-4209-8FDE-58CA3886FFAF}" dt="2022-10-01T11:57:04.391" v="1224" actId="20577"/>
          <ac:spMkLst>
            <pc:docMk/>
            <pc:sldMk cId="3127318351" sldId="271"/>
            <ac:spMk id="3" creationId="{00000000-0000-0000-0000-000000000000}"/>
          </ac:spMkLst>
        </pc:spChg>
      </pc:sldChg>
      <pc:sldChg chg="modSp add mod">
        <pc:chgData name="Hongler, Peter" userId="1074f664-f042-466d-8fd0-c4febd22e6e5" providerId="ADAL" clId="{7C83F3A3-9E03-4209-8FDE-58CA3886FFAF}" dt="2022-10-01T11:15:26.759" v="231" actId="1076"/>
        <pc:sldMkLst>
          <pc:docMk/>
          <pc:sldMk cId="4092365007" sldId="272"/>
        </pc:sldMkLst>
        <pc:spChg chg="mod">
          <ac:chgData name="Hongler, Peter" userId="1074f664-f042-466d-8fd0-c4febd22e6e5" providerId="ADAL" clId="{7C83F3A3-9E03-4209-8FDE-58CA3886FFAF}" dt="2022-10-01T11:06:57.175" v="52" actId="20577"/>
          <ac:spMkLst>
            <pc:docMk/>
            <pc:sldMk cId="4092365007" sldId="272"/>
            <ac:spMk id="2" creationId="{00000000-0000-0000-0000-000000000000}"/>
          </ac:spMkLst>
        </pc:spChg>
        <pc:spChg chg="mod">
          <ac:chgData name="Hongler, Peter" userId="1074f664-f042-466d-8fd0-c4febd22e6e5" providerId="ADAL" clId="{7C83F3A3-9E03-4209-8FDE-58CA3886FFAF}" dt="2022-10-01T11:06:53.529" v="43" actId="20577"/>
          <ac:spMkLst>
            <pc:docMk/>
            <pc:sldMk cId="4092365007" sldId="272"/>
            <ac:spMk id="3" creationId="{00000000-0000-0000-0000-000000000000}"/>
          </ac:spMkLst>
        </pc:spChg>
        <pc:picChg chg="mod">
          <ac:chgData name="Hongler, Peter" userId="1074f664-f042-466d-8fd0-c4febd22e6e5" providerId="ADAL" clId="{7C83F3A3-9E03-4209-8FDE-58CA3886FFAF}" dt="2022-10-01T11:15:26.759" v="231" actId="1076"/>
          <ac:picMkLst>
            <pc:docMk/>
            <pc:sldMk cId="4092365007" sldId="272"/>
            <ac:picMk id="10" creationId="{896BE36C-0D76-47AD-AB48-CB1A9D130A36}"/>
          </ac:picMkLst>
        </pc:picChg>
      </pc:sldChg>
      <pc:sldChg chg="addSp delSp modSp add mod">
        <pc:chgData name="Hongler, Peter" userId="1074f664-f042-466d-8fd0-c4febd22e6e5" providerId="ADAL" clId="{7C83F3A3-9E03-4209-8FDE-58CA3886FFAF}" dt="2022-10-01T11:13:48.089" v="121" actId="1076"/>
        <pc:sldMkLst>
          <pc:docMk/>
          <pc:sldMk cId="1803773661" sldId="273"/>
        </pc:sldMkLst>
        <pc:spChg chg="add del mod">
          <ac:chgData name="Hongler, Peter" userId="1074f664-f042-466d-8fd0-c4febd22e6e5" providerId="ADAL" clId="{7C83F3A3-9E03-4209-8FDE-58CA3886FFAF}" dt="2022-10-01T11:12:50.876" v="83" actId="478"/>
          <ac:spMkLst>
            <pc:docMk/>
            <pc:sldMk cId="1803773661" sldId="273"/>
            <ac:spMk id="5" creationId="{05F8E39F-D5FB-4641-87B4-87DA55FB8C4D}"/>
          </ac:spMkLst>
        </pc:spChg>
        <pc:spChg chg="add mod">
          <ac:chgData name="Hongler, Peter" userId="1074f664-f042-466d-8fd0-c4febd22e6e5" providerId="ADAL" clId="{7C83F3A3-9E03-4209-8FDE-58CA3886FFAF}" dt="2022-10-01T11:13:48.089" v="121" actId="1076"/>
          <ac:spMkLst>
            <pc:docMk/>
            <pc:sldMk cId="1803773661" sldId="273"/>
            <ac:spMk id="9" creationId="{23E4F19E-B711-4411-8CB9-D151A89F1CC3}"/>
          </ac:spMkLst>
        </pc:spChg>
        <pc:picChg chg="add mod">
          <ac:chgData name="Hongler, Peter" userId="1074f664-f042-466d-8fd0-c4febd22e6e5" providerId="ADAL" clId="{7C83F3A3-9E03-4209-8FDE-58CA3886FFAF}" dt="2022-10-01T11:13:40.879" v="119" actId="1076"/>
          <ac:picMkLst>
            <pc:docMk/>
            <pc:sldMk cId="1803773661" sldId="273"/>
            <ac:picMk id="7" creationId="{4D11AD91-D05D-479B-9A2B-7EB52F452F33}"/>
          </ac:picMkLst>
        </pc:picChg>
        <pc:picChg chg="del">
          <ac:chgData name="Hongler, Peter" userId="1074f664-f042-466d-8fd0-c4febd22e6e5" providerId="ADAL" clId="{7C83F3A3-9E03-4209-8FDE-58CA3886FFAF}" dt="2022-10-01T11:12:10.271" v="82" actId="478"/>
          <ac:picMkLst>
            <pc:docMk/>
            <pc:sldMk cId="1803773661" sldId="273"/>
            <ac:picMk id="12" creationId="{D34045B0-0E94-41CB-9084-2D7301287478}"/>
          </ac:picMkLst>
        </pc:picChg>
      </pc:sldChg>
      <pc:sldChg chg="delSp modSp add del mod">
        <pc:chgData name="Hongler, Peter" userId="1074f664-f042-466d-8fd0-c4febd22e6e5" providerId="ADAL" clId="{7C83F3A3-9E03-4209-8FDE-58CA3886FFAF}" dt="2022-10-01T11:33:26.279" v="1198" actId="47"/>
        <pc:sldMkLst>
          <pc:docMk/>
          <pc:sldMk cId="2074663369" sldId="274"/>
        </pc:sldMkLst>
        <pc:picChg chg="del mod">
          <ac:chgData name="Hongler, Peter" userId="1074f664-f042-466d-8fd0-c4febd22e6e5" providerId="ADAL" clId="{7C83F3A3-9E03-4209-8FDE-58CA3886FFAF}" dt="2022-10-01T11:27:30.543" v="654" actId="478"/>
          <ac:picMkLst>
            <pc:docMk/>
            <pc:sldMk cId="2074663369" sldId="274"/>
            <ac:picMk id="8" creationId="{F3851FE1-E995-490F-B220-71950C758BBB}"/>
          </ac:picMkLst>
        </pc:picChg>
      </pc:sldChg>
      <pc:sldChg chg="addSp modSp add mod">
        <pc:chgData name="Hongler, Peter" userId="1074f664-f042-466d-8fd0-c4febd22e6e5" providerId="ADAL" clId="{7C83F3A3-9E03-4209-8FDE-58CA3886FFAF}" dt="2022-10-01T12:09:31.153" v="1238" actId="20577"/>
        <pc:sldMkLst>
          <pc:docMk/>
          <pc:sldMk cId="1971764280" sldId="275"/>
        </pc:sldMkLst>
        <pc:spChg chg="mod">
          <ac:chgData name="Hongler, Peter" userId="1074f664-f042-466d-8fd0-c4febd22e6e5" providerId="ADAL" clId="{7C83F3A3-9E03-4209-8FDE-58CA3886FFAF}" dt="2022-10-01T11:29:16.138" v="762" actId="20577"/>
          <ac:spMkLst>
            <pc:docMk/>
            <pc:sldMk cId="1971764280" sldId="275"/>
            <ac:spMk id="2" creationId="{00000000-0000-0000-0000-000000000000}"/>
          </ac:spMkLst>
        </pc:spChg>
        <pc:spChg chg="mod">
          <ac:chgData name="Hongler, Peter" userId="1074f664-f042-466d-8fd0-c4febd22e6e5" providerId="ADAL" clId="{7C83F3A3-9E03-4209-8FDE-58CA3886FFAF}" dt="2022-10-01T12:09:31.153" v="1238" actId="20577"/>
          <ac:spMkLst>
            <pc:docMk/>
            <pc:sldMk cId="1971764280" sldId="275"/>
            <ac:spMk id="3" creationId="{00000000-0000-0000-0000-000000000000}"/>
          </ac:spMkLst>
        </pc:spChg>
        <pc:picChg chg="add mod">
          <ac:chgData name="Hongler, Peter" userId="1074f664-f042-466d-8fd0-c4febd22e6e5" providerId="ADAL" clId="{7C83F3A3-9E03-4209-8FDE-58CA3886FFAF}" dt="2022-10-01T11:33:13.981" v="1195" actId="1076"/>
          <ac:picMkLst>
            <pc:docMk/>
            <pc:sldMk cId="1971764280" sldId="275"/>
            <ac:picMk id="6" creationId="{1DBFD64F-4D45-4B8E-BC58-D111C0AAE4DA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90A81C-C396-477A-A03E-8A92F23F2EF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CH"/>
        </a:p>
      </dgm:t>
    </dgm:pt>
    <dgm:pt modelId="{F9EE5851-C5FD-451D-90EE-B677ED3BEE79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Global inequalities (wealth and income) are decreasing (but maybe not a the very </a:t>
          </a:r>
          <a:r>
            <a:rPr lang="en-US" dirty="0" err="1"/>
            <a:t>very</a:t>
          </a:r>
          <a:r>
            <a:rPr lang="en-US" dirty="0"/>
            <a:t> top – 0.01% - data is unclear)</a:t>
          </a:r>
          <a:endParaRPr lang="de-CH" dirty="0"/>
        </a:p>
      </dgm:t>
    </dgm:pt>
    <dgm:pt modelId="{87621439-F9BB-4BBE-AEB1-479DE1346226}" type="parTrans" cxnId="{E0C88A88-D90F-4AD7-B171-6D63A5C7385E}">
      <dgm:prSet/>
      <dgm:spPr/>
      <dgm:t>
        <a:bodyPr/>
        <a:lstStyle/>
        <a:p>
          <a:endParaRPr lang="de-CH"/>
        </a:p>
      </dgm:t>
    </dgm:pt>
    <dgm:pt modelId="{0D3F9C41-27E9-4DDC-AB06-210B48BADC39}" type="sibTrans" cxnId="{E0C88A88-D90F-4AD7-B171-6D63A5C7385E}">
      <dgm:prSet/>
      <dgm:spPr/>
      <dgm:t>
        <a:bodyPr/>
        <a:lstStyle/>
        <a:p>
          <a:endParaRPr lang="de-CH"/>
        </a:p>
      </dgm:t>
    </dgm:pt>
    <dgm:pt modelId="{B74442E3-2D5F-4CF6-87DF-F6428ACDF50C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Domestic inequalities are very different (Gini coefficients!)</a:t>
          </a:r>
          <a:endParaRPr lang="de-CH" dirty="0"/>
        </a:p>
      </dgm:t>
    </dgm:pt>
    <dgm:pt modelId="{0798053A-8528-40C3-B4C7-90923FB5DE3F}" type="parTrans" cxnId="{34416A1B-E6D1-4B99-869F-965FDFBCB349}">
      <dgm:prSet/>
      <dgm:spPr/>
      <dgm:t>
        <a:bodyPr/>
        <a:lstStyle/>
        <a:p>
          <a:endParaRPr lang="de-CH"/>
        </a:p>
      </dgm:t>
    </dgm:pt>
    <dgm:pt modelId="{305E8229-B313-4423-A401-01FF2FC1067E}" type="sibTrans" cxnId="{34416A1B-E6D1-4B99-869F-965FDFBCB349}">
      <dgm:prSet/>
      <dgm:spPr/>
      <dgm:t>
        <a:bodyPr/>
        <a:lstStyle/>
        <a:p>
          <a:endParaRPr lang="de-CH"/>
        </a:p>
      </dgm:t>
    </dgm:pt>
    <dgm:pt modelId="{D0BDCA1C-71E9-4F01-A365-089308B1221A}">
      <dgm:prSet/>
      <dgm:spPr/>
      <dgm:t>
        <a:bodyPr/>
        <a:lstStyle/>
        <a:p>
          <a:r>
            <a:rPr lang="en-US" dirty="0"/>
            <a:t>Wealth composition should impact tax policy decisions</a:t>
          </a:r>
        </a:p>
      </dgm:t>
    </dgm:pt>
    <dgm:pt modelId="{195DAC54-0F8B-4A0D-AB12-108468B2795D}" type="parTrans" cxnId="{8A5F3CC6-E92C-4935-AE05-1B8DD29B7DF8}">
      <dgm:prSet/>
      <dgm:spPr/>
      <dgm:t>
        <a:bodyPr/>
        <a:lstStyle/>
        <a:p>
          <a:endParaRPr lang="de-CH"/>
        </a:p>
      </dgm:t>
    </dgm:pt>
    <dgm:pt modelId="{C5D07107-82F4-4D78-BE81-294EE9A30939}" type="sibTrans" cxnId="{8A5F3CC6-E92C-4935-AE05-1B8DD29B7DF8}">
      <dgm:prSet/>
      <dgm:spPr/>
      <dgm:t>
        <a:bodyPr/>
        <a:lstStyle/>
        <a:p>
          <a:endParaRPr lang="de-CH"/>
        </a:p>
      </dgm:t>
    </dgm:pt>
    <dgm:pt modelId="{368A7E79-BE7F-457D-96E5-499F4F281731}">
      <dgm:prSet/>
      <dgm:spPr/>
      <dgm:t>
        <a:bodyPr/>
        <a:lstStyle/>
        <a:p>
          <a:r>
            <a:rPr lang="en-US" dirty="0"/>
            <a:t>Wealth/income ratios are key from a policy perspective</a:t>
          </a:r>
        </a:p>
      </dgm:t>
    </dgm:pt>
    <dgm:pt modelId="{C0FEAE1C-4583-4DAC-B030-D6B4A6911C5C}" type="parTrans" cxnId="{E13E5898-01EB-44EE-A1BC-17AAEA60AD39}">
      <dgm:prSet/>
      <dgm:spPr/>
      <dgm:t>
        <a:bodyPr/>
        <a:lstStyle/>
        <a:p>
          <a:endParaRPr lang="de-CH"/>
        </a:p>
      </dgm:t>
    </dgm:pt>
    <dgm:pt modelId="{6899F4DD-AE21-448F-A75D-46FCBE2F2812}" type="sibTrans" cxnId="{E13E5898-01EB-44EE-A1BC-17AAEA60AD39}">
      <dgm:prSet/>
      <dgm:spPr/>
      <dgm:t>
        <a:bodyPr/>
        <a:lstStyle/>
        <a:p>
          <a:endParaRPr lang="de-CH"/>
        </a:p>
      </dgm:t>
    </dgm:pt>
    <dgm:pt modelId="{2AB7AA78-283F-4F21-90D0-06E7D08812A6}">
      <dgm:prSet/>
      <dgm:spPr/>
      <dgm:t>
        <a:bodyPr/>
        <a:lstStyle/>
        <a:p>
          <a:r>
            <a:rPr lang="en-US" dirty="0"/>
            <a:t>Conclusion: It seems not possible to develop a clear tax policy valid for all states </a:t>
          </a:r>
        </a:p>
      </dgm:t>
    </dgm:pt>
    <dgm:pt modelId="{5E4197B4-1A2E-4FD4-B45A-7166913C4C99}" type="parTrans" cxnId="{C5DA920D-5561-450B-B105-92EC5473CEA1}">
      <dgm:prSet/>
      <dgm:spPr/>
      <dgm:t>
        <a:bodyPr/>
        <a:lstStyle/>
        <a:p>
          <a:endParaRPr lang="de-CH"/>
        </a:p>
      </dgm:t>
    </dgm:pt>
    <dgm:pt modelId="{FDB41BA9-9722-4594-9723-131F010253FF}" type="sibTrans" cxnId="{C5DA920D-5561-450B-B105-92EC5473CEA1}">
      <dgm:prSet/>
      <dgm:spPr/>
      <dgm:t>
        <a:bodyPr/>
        <a:lstStyle/>
        <a:p>
          <a:endParaRPr lang="de-CH"/>
        </a:p>
      </dgm:t>
    </dgm:pt>
    <dgm:pt modelId="{6CC0C3E6-62F6-4431-8DD1-567C56A9ABE9}" type="pres">
      <dgm:prSet presAssocID="{1190A81C-C396-477A-A03E-8A92F23F2EFB}" presName="Name0" presStyleCnt="0">
        <dgm:presLayoutVars>
          <dgm:chMax val="7"/>
          <dgm:chPref val="7"/>
          <dgm:dir/>
        </dgm:presLayoutVars>
      </dgm:prSet>
      <dgm:spPr/>
    </dgm:pt>
    <dgm:pt modelId="{DDD43ABD-1EC5-48DB-A2D7-EBFB2DEC0883}" type="pres">
      <dgm:prSet presAssocID="{1190A81C-C396-477A-A03E-8A92F23F2EFB}" presName="Name1" presStyleCnt="0"/>
      <dgm:spPr/>
    </dgm:pt>
    <dgm:pt modelId="{88C04E62-AC08-4F8F-B90E-C7C687270330}" type="pres">
      <dgm:prSet presAssocID="{1190A81C-C396-477A-A03E-8A92F23F2EFB}" presName="cycle" presStyleCnt="0"/>
      <dgm:spPr/>
    </dgm:pt>
    <dgm:pt modelId="{0FBF846C-A7AE-4F28-8033-949DFA09EBBE}" type="pres">
      <dgm:prSet presAssocID="{1190A81C-C396-477A-A03E-8A92F23F2EFB}" presName="srcNode" presStyleLbl="node1" presStyleIdx="0" presStyleCnt="5"/>
      <dgm:spPr/>
    </dgm:pt>
    <dgm:pt modelId="{702B8D5D-635C-4E4B-95C4-9F7DC8CF4C59}" type="pres">
      <dgm:prSet presAssocID="{1190A81C-C396-477A-A03E-8A92F23F2EFB}" presName="conn" presStyleLbl="parChTrans1D2" presStyleIdx="0" presStyleCnt="1"/>
      <dgm:spPr/>
    </dgm:pt>
    <dgm:pt modelId="{F1135B59-8CEC-43A6-B146-233698CDCB1E}" type="pres">
      <dgm:prSet presAssocID="{1190A81C-C396-477A-A03E-8A92F23F2EFB}" presName="extraNode" presStyleLbl="node1" presStyleIdx="0" presStyleCnt="5"/>
      <dgm:spPr/>
    </dgm:pt>
    <dgm:pt modelId="{3B9868F6-EB66-4E4D-B9B5-E132FDF8C798}" type="pres">
      <dgm:prSet presAssocID="{1190A81C-C396-477A-A03E-8A92F23F2EFB}" presName="dstNode" presStyleLbl="node1" presStyleIdx="0" presStyleCnt="5"/>
      <dgm:spPr/>
    </dgm:pt>
    <dgm:pt modelId="{A72C2623-D9C8-4C50-AE06-B776F99CDA17}" type="pres">
      <dgm:prSet presAssocID="{F9EE5851-C5FD-451D-90EE-B677ED3BEE79}" presName="text_1" presStyleLbl="node1" presStyleIdx="0" presStyleCnt="5">
        <dgm:presLayoutVars>
          <dgm:bulletEnabled val="1"/>
        </dgm:presLayoutVars>
      </dgm:prSet>
      <dgm:spPr/>
    </dgm:pt>
    <dgm:pt modelId="{A4CE188A-99B5-474B-B886-2345B5AB8234}" type="pres">
      <dgm:prSet presAssocID="{F9EE5851-C5FD-451D-90EE-B677ED3BEE79}" presName="accent_1" presStyleCnt="0"/>
      <dgm:spPr/>
    </dgm:pt>
    <dgm:pt modelId="{A1557154-63A5-4783-B6AF-1BFF5A981263}" type="pres">
      <dgm:prSet presAssocID="{F9EE5851-C5FD-451D-90EE-B677ED3BEE79}" presName="accentRepeatNode" presStyleLbl="solidFgAcc1" presStyleIdx="0" presStyleCnt="5"/>
      <dgm:spPr/>
    </dgm:pt>
    <dgm:pt modelId="{49A99402-9278-43A2-8527-3BF987C87B82}" type="pres">
      <dgm:prSet presAssocID="{B74442E3-2D5F-4CF6-87DF-F6428ACDF50C}" presName="text_2" presStyleLbl="node1" presStyleIdx="1" presStyleCnt="5">
        <dgm:presLayoutVars>
          <dgm:bulletEnabled val="1"/>
        </dgm:presLayoutVars>
      </dgm:prSet>
      <dgm:spPr/>
    </dgm:pt>
    <dgm:pt modelId="{5E3B8315-3F03-436E-A819-96953AC722A0}" type="pres">
      <dgm:prSet presAssocID="{B74442E3-2D5F-4CF6-87DF-F6428ACDF50C}" presName="accent_2" presStyleCnt="0"/>
      <dgm:spPr/>
    </dgm:pt>
    <dgm:pt modelId="{AAD5946D-6A18-4624-A03F-A8CA0C441BD2}" type="pres">
      <dgm:prSet presAssocID="{B74442E3-2D5F-4CF6-87DF-F6428ACDF50C}" presName="accentRepeatNode" presStyleLbl="solidFgAcc1" presStyleIdx="1" presStyleCnt="5"/>
      <dgm:spPr/>
    </dgm:pt>
    <dgm:pt modelId="{3B12C363-B2EB-4999-AC39-F940F1BF92F5}" type="pres">
      <dgm:prSet presAssocID="{368A7E79-BE7F-457D-96E5-499F4F281731}" presName="text_3" presStyleLbl="node1" presStyleIdx="2" presStyleCnt="5">
        <dgm:presLayoutVars>
          <dgm:bulletEnabled val="1"/>
        </dgm:presLayoutVars>
      </dgm:prSet>
      <dgm:spPr/>
    </dgm:pt>
    <dgm:pt modelId="{7408EFD2-A632-4227-B547-875FFBDA01FB}" type="pres">
      <dgm:prSet presAssocID="{368A7E79-BE7F-457D-96E5-499F4F281731}" presName="accent_3" presStyleCnt="0"/>
      <dgm:spPr/>
    </dgm:pt>
    <dgm:pt modelId="{97BD8972-1A8A-4D46-9B5D-E42E1983F284}" type="pres">
      <dgm:prSet presAssocID="{368A7E79-BE7F-457D-96E5-499F4F281731}" presName="accentRepeatNode" presStyleLbl="solidFgAcc1" presStyleIdx="2" presStyleCnt="5"/>
      <dgm:spPr/>
    </dgm:pt>
    <dgm:pt modelId="{F2A43BA0-55ED-433C-A50F-7F69390605E0}" type="pres">
      <dgm:prSet presAssocID="{D0BDCA1C-71E9-4F01-A365-089308B1221A}" presName="text_4" presStyleLbl="node1" presStyleIdx="3" presStyleCnt="5">
        <dgm:presLayoutVars>
          <dgm:bulletEnabled val="1"/>
        </dgm:presLayoutVars>
      </dgm:prSet>
      <dgm:spPr/>
    </dgm:pt>
    <dgm:pt modelId="{BAA4C524-9359-47BF-8FED-768CE07B6552}" type="pres">
      <dgm:prSet presAssocID="{D0BDCA1C-71E9-4F01-A365-089308B1221A}" presName="accent_4" presStyleCnt="0"/>
      <dgm:spPr/>
    </dgm:pt>
    <dgm:pt modelId="{E2739917-BD0E-4B61-9A4E-316EAD5EDF20}" type="pres">
      <dgm:prSet presAssocID="{D0BDCA1C-71E9-4F01-A365-089308B1221A}" presName="accentRepeatNode" presStyleLbl="solidFgAcc1" presStyleIdx="3" presStyleCnt="5"/>
      <dgm:spPr/>
    </dgm:pt>
    <dgm:pt modelId="{8AE09FEB-AF56-4B51-BA99-D4171AC16B38}" type="pres">
      <dgm:prSet presAssocID="{2AB7AA78-283F-4F21-90D0-06E7D08812A6}" presName="text_5" presStyleLbl="node1" presStyleIdx="4" presStyleCnt="5">
        <dgm:presLayoutVars>
          <dgm:bulletEnabled val="1"/>
        </dgm:presLayoutVars>
      </dgm:prSet>
      <dgm:spPr/>
    </dgm:pt>
    <dgm:pt modelId="{7C4FC8B1-F87C-483E-9471-E03C84F846A4}" type="pres">
      <dgm:prSet presAssocID="{2AB7AA78-283F-4F21-90D0-06E7D08812A6}" presName="accent_5" presStyleCnt="0"/>
      <dgm:spPr/>
    </dgm:pt>
    <dgm:pt modelId="{B41C8C7B-968D-4153-92C2-1264E7859CBD}" type="pres">
      <dgm:prSet presAssocID="{2AB7AA78-283F-4F21-90D0-06E7D08812A6}" presName="accentRepeatNode" presStyleLbl="solidFgAcc1" presStyleIdx="4" presStyleCnt="5"/>
      <dgm:spPr/>
    </dgm:pt>
  </dgm:ptLst>
  <dgm:cxnLst>
    <dgm:cxn modelId="{315A7A0C-3B49-4983-B602-CEE3702E3A16}" type="presOf" srcId="{2AB7AA78-283F-4F21-90D0-06E7D08812A6}" destId="{8AE09FEB-AF56-4B51-BA99-D4171AC16B38}" srcOrd="0" destOrd="0" presId="urn:microsoft.com/office/officeart/2008/layout/VerticalCurvedList"/>
    <dgm:cxn modelId="{C5DA920D-5561-450B-B105-92EC5473CEA1}" srcId="{1190A81C-C396-477A-A03E-8A92F23F2EFB}" destId="{2AB7AA78-283F-4F21-90D0-06E7D08812A6}" srcOrd="4" destOrd="0" parTransId="{5E4197B4-1A2E-4FD4-B45A-7166913C4C99}" sibTransId="{FDB41BA9-9722-4594-9723-131F010253FF}"/>
    <dgm:cxn modelId="{34416A1B-E6D1-4B99-869F-965FDFBCB349}" srcId="{1190A81C-C396-477A-A03E-8A92F23F2EFB}" destId="{B74442E3-2D5F-4CF6-87DF-F6428ACDF50C}" srcOrd="1" destOrd="0" parTransId="{0798053A-8528-40C3-B4C7-90923FB5DE3F}" sibTransId="{305E8229-B313-4423-A401-01FF2FC1067E}"/>
    <dgm:cxn modelId="{9229132F-413F-42CF-9CE8-E8B4942F2AC5}" type="presOf" srcId="{F9EE5851-C5FD-451D-90EE-B677ED3BEE79}" destId="{A72C2623-D9C8-4C50-AE06-B776F99CDA17}" srcOrd="0" destOrd="0" presId="urn:microsoft.com/office/officeart/2008/layout/VerticalCurvedList"/>
    <dgm:cxn modelId="{CE98F630-0C7F-4B78-957F-07AC256EF964}" type="presOf" srcId="{D0BDCA1C-71E9-4F01-A365-089308B1221A}" destId="{F2A43BA0-55ED-433C-A50F-7F69390605E0}" srcOrd="0" destOrd="0" presId="urn:microsoft.com/office/officeart/2008/layout/VerticalCurvedList"/>
    <dgm:cxn modelId="{36EE336F-2247-4277-A50F-9570D0478DD1}" type="presOf" srcId="{1190A81C-C396-477A-A03E-8A92F23F2EFB}" destId="{6CC0C3E6-62F6-4431-8DD1-567C56A9ABE9}" srcOrd="0" destOrd="0" presId="urn:microsoft.com/office/officeart/2008/layout/VerticalCurvedList"/>
    <dgm:cxn modelId="{83176073-46E9-468A-AAC5-733999D82B97}" type="presOf" srcId="{B74442E3-2D5F-4CF6-87DF-F6428ACDF50C}" destId="{49A99402-9278-43A2-8527-3BF987C87B82}" srcOrd="0" destOrd="0" presId="urn:microsoft.com/office/officeart/2008/layout/VerticalCurvedList"/>
    <dgm:cxn modelId="{E0C88A88-D90F-4AD7-B171-6D63A5C7385E}" srcId="{1190A81C-C396-477A-A03E-8A92F23F2EFB}" destId="{F9EE5851-C5FD-451D-90EE-B677ED3BEE79}" srcOrd="0" destOrd="0" parTransId="{87621439-F9BB-4BBE-AEB1-479DE1346226}" sibTransId="{0D3F9C41-27E9-4DDC-AB06-210B48BADC39}"/>
    <dgm:cxn modelId="{E13E5898-01EB-44EE-A1BC-17AAEA60AD39}" srcId="{1190A81C-C396-477A-A03E-8A92F23F2EFB}" destId="{368A7E79-BE7F-457D-96E5-499F4F281731}" srcOrd="2" destOrd="0" parTransId="{C0FEAE1C-4583-4DAC-B030-D6B4A6911C5C}" sibTransId="{6899F4DD-AE21-448F-A75D-46FCBE2F2812}"/>
    <dgm:cxn modelId="{FB5429C3-3091-4CC4-BE79-28381955C691}" type="presOf" srcId="{368A7E79-BE7F-457D-96E5-499F4F281731}" destId="{3B12C363-B2EB-4999-AC39-F940F1BF92F5}" srcOrd="0" destOrd="0" presId="urn:microsoft.com/office/officeart/2008/layout/VerticalCurvedList"/>
    <dgm:cxn modelId="{8A5F3CC6-E92C-4935-AE05-1B8DD29B7DF8}" srcId="{1190A81C-C396-477A-A03E-8A92F23F2EFB}" destId="{D0BDCA1C-71E9-4F01-A365-089308B1221A}" srcOrd="3" destOrd="0" parTransId="{195DAC54-0F8B-4A0D-AB12-108468B2795D}" sibTransId="{C5D07107-82F4-4D78-BE81-294EE9A30939}"/>
    <dgm:cxn modelId="{07A160D7-6818-4D47-B0A3-0B012FEEF3DF}" type="presOf" srcId="{0D3F9C41-27E9-4DDC-AB06-210B48BADC39}" destId="{702B8D5D-635C-4E4B-95C4-9F7DC8CF4C59}" srcOrd="0" destOrd="0" presId="urn:microsoft.com/office/officeart/2008/layout/VerticalCurvedList"/>
    <dgm:cxn modelId="{4DADEC3E-DF75-4D72-90EB-DFBE289FEBE3}" type="presParOf" srcId="{6CC0C3E6-62F6-4431-8DD1-567C56A9ABE9}" destId="{DDD43ABD-1EC5-48DB-A2D7-EBFB2DEC0883}" srcOrd="0" destOrd="0" presId="urn:microsoft.com/office/officeart/2008/layout/VerticalCurvedList"/>
    <dgm:cxn modelId="{ED52249B-701B-4D97-B542-E69C5CEA2431}" type="presParOf" srcId="{DDD43ABD-1EC5-48DB-A2D7-EBFB2DEC0883}" destId="{88C04E62-AC08-4F8F-B90E-C7C687270330}" srcOrd="0" destOrd="0" presId="urn:microsoft.com/office/officeart/2008/layout/VerticalCurvedList"/>
    <dgm:cxn modelId="{61B92DCE-398B-4DF9-9664-4D12E44FABFC}" type="presParOf" srcId="{88C04E62-AC08-4F8F-B90E-C7C687270330}" destId="{0FBF846C-A7AE-4F28-8033-949DFA09EBBE}" srcOrd="0" destOrd="0" presId="urn:microsoft.com/office/officeart/2008/layout/VerticalCurvedList"/>
    <dgm:cxn modelId="{6DCA9D58-3E1B-4DB7-93D5-9E898C55890E}" type="presParOf" srcId="{88C04E62-AC08-4F8F-B90E-C7C687270330}" destId="{702B8D5D-635C-4E4B-95C4-9F7DC8CF4C59}" srcOrd="1" destOrd="0" presId="urn:microsoft.com/office/officeart/2008/layout/VerticalCurvedList"/>
    <dgm:cxn modelId="{355A0D8A-9FEB-4A5E-9D9A-9B5083827951}" type="presParOf" srcId="{88C04E62-AC08-4F8F-B90E-C7C687270330}" destId="{F1135B59-8CEC-43A6-B146-233698CDCB1E}" srcOrd="2" destOrd="0" presId="urn:microsoft.com/office/officeart/2008/layout/VerticalCurvedList"/>
    <dgm:cxn modelId="{946336F7-EBF5-4167-8B5C-A39EFF46F4B5}" type="presParOf" srcId="{88C04E62-AC08-4F8F-B90E-C7C687270330}" destId="{3B9868F6-EB66-4E4D-B9B5-E132FDF8C798}" srcOrd="3" destOrd="0" presId="urn:microsoft.com/office/officeart/2008/layout/VerticalCurvedList"/>
    <dgm:cxn modelId="{7FAEC690-1094-4AFB-9472-48BFF432DD8C}" type="presParOf" srcId="{DDD43ABD-1EC5-48DB-A2D7-EBFB2DEC0883}" destId="{A72C2623-D9C8-4C50-AE06-B776F99CDA17}" srcOrd="1" destOrd="0" presId="urn:microsoft.com/office/officeart/2008/layout/VerticalCurvedList"/>
    <dgm:cxn modelId="{F1612753-28B5-4518-872E-8991ADDFB649}" type="presParOf" srcId="{DDD43ABD-1EC5-48DB-A2D7-EBFB2DEC0883}" destId="{A4CE188A-99B5-474B-B886-2345B5AB8234}" srcOrd="2" destOrd="0" presId="urn:microsoft.com/office/officeart/2008/layout/VerticalCurvedList"/>
    <dgm:cxn modelId="{74B4EE7B-1EA8-4B5E-B348-B2C627DA8106}" type="presParOf" srcId="{A4CE188A-99B5-474B-B886-2345B5AB8234}" destId="{A1557154-63A5-4783-B6AF-1BFF5A981263}" srcOrd="0" destOrd="0" presId="urn:microsoft.com/office/officeart/2008/layout/VerticalCurvedList"/>
    <dgm:cxn modelId="{F6A88407-A338-4A5B-8655-2600F3932C44}" type="presParOf" srcId="{DDD43ABD-1EC5-48DB-A2D7-EBFB2DEC0883}" destId="{49A99402-9278-43A2-8527-3BF987C87B82}" srcOrd="3" destOrd="0" presId="urn:microsoft.com/office/officeart/2008/layout/VerticalCurvedList"/>
    <dgm:cxn modelId="{88891117-92BF-4EA8-B820-F6A807242D2F}" type="presParOf" srcId="{DDD43ABD-1EC5-48DB-A2D7-EBFB2DEC0883}" destId="{5E3B8315-3F03-436E-A819-96953AC722A0}" srcOrd="4" destOrd="0" presId="urn:microsoft.com/office/officeart/2008/layout/VerticalCurvedList"/>
    <dgm:cxn modelId="{EF719C1B-9A80-4848-BA3E-95F9A509EEC0}" type="presParOf" srcId="{5E3B8315-3F03-436E-A819-96953AC722A0}" destId="{AAD5946D-6A18-4624-A03F-A8CA0C441BD2}" srcOrd="0" destOrd="0" presId="urn:microsoft.com/office/officeart/2008/layout/VerticalCurvedList"/>
    <dgm:cxn modelId="{6D1FCC69-50DA-4372-A365-A31E23DEB0EC}" type="presParOf" srcId="{DDD43ABD-1EC5-48DB-A2D7-EBFB2DEC0883}" destId="{3B12C363-B2EB-4999-AC39-F940F1BF92F5}" srcOrd="5" destOrd="0" presId="urn:microsoft.com/office/officeart/2008/layout/VerticalCurvedList"/>
    <dgm:cxn modelId="{4FCAE6E7-AAB0-4480-BC53-5D4E90B79DAF}" type="presParOf" srcId="{DDD43ABD-1EC5-48DB-A2D7-EBFB2DEC0883}" destId="{7408EFD2-A632-4227-B547-875FFBDA01FB}" srcOrd="6" destOrd="0" presId="urn:microsoft.com/office/officeart/2008/layout/VerticalCurvedList"/>
    <dgm:cxn modelId="{95E2C44A-7E17-4EEA-ABAB-10BCC9B6597D}" type="presParOf" srcId="{7408EFD2-A632-4227-B547-875FFBDA01FB}" destId="{97BD8972-1A8A-4D46-9B5D-E42E1983F284}" srcOrd="0" destOrd="0" presId="urn:microsoft.com/office/officeart/2008/layout/VerticalCurvedList"/>
    <dgm:cxn modelId="{B40FA7EE-B6AF-431A-AA9D-B3FBAC158CF3}" type="presParOf" srcId="{DDD43ABD-1EC5-48DB-A2D7-EBFB2DEC0883}" destId="{F2A43BA0-55ED-433C-A50F-7F69390605E0}" srcOrd="7" destOrd="0" presId="urn:microsoft.com/office/officeart/2008/layout/VerticalCurvedList"/>
    <dgm:cxn modelId="{DC7D9BF2-88DC-421C-97CA-3B1E1512FC3A}" type="presParOf" srcId="{DDD43ABD-1EC5-48DB-A2D7-EBFB2DEC0883}" destId="{BAA4C524-9359-47BF-8FED-768CE07B6552}" srcOrd="8" destOrd="0" presId="urn:microsoft.com/office/officeart/2008/layout/VerticalCurvedList"/>
    <dgm:cxn modelId="{8F413D31-EC37-4EA5-A07A-3F7F1AFF656A}" type="presParOf" srcId="{BAA4C524-9359-47BF-8FED-768CE07B6552}" destId="{E2739917-BD0E-4B61-9A4E-316EAD5EDF20}" srcOrd="0" destOrd="0" presId="urn:microsoft.com/office/officeart/2008/layout/VerticalCurvedList"/>
    <dgm:cxn modelId="{BDA5A4DB-06E8-4DA6-9467-9273572AFC1A}" type="presParOf" srcId="{DDD43ABD-1EC5-48DB-A2D7-EBFB2DEC0883}" destId="{8AE09FEB-AF56-4B51-BA99-D4171AC16B38}" srcOrd="9" destOrd="0" presId="urn:microsoft.com/office/officeart/2008/layout/VerticalCurvedList"/>
    <dgm:cxn modelId="{36175288-1352-4F3D-8409-A3F00957424B}" type="presParOf" srcId="{DDD43ABD-1EC5-48DB-A2D7-EBFB2DEC0883}" destId="{7C4FC8B1-F87C-483E-9471-E03C84F846A4}" srcOrd="10" destOrd="0" presId="urn:microsoft.com/office/officeart/2008/layout/VerticalCurvedList"/>
    <dgm:cxn modelId="{F913C9A7-C238-49C5-807E-3E5731239A13}" type="presParOf" srcId="{7C4FC8B1-F87C-483E-9471-E03C84F846A4}" destId="{B41C8C7B-968D-4153-92C2-1264E7859CB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2B8D5D-635C-4E4B-95C4-9F7DC8CF4C59}">
      <dsp:nvSpPr>
        <dsp:cNvPr id="0" name=""/>
        <dsp:cNvSpPr/>
      </dsp:nvSpPr>
      <dsp:spPr>
        <a:xfrm>
          <a:off x="-5668683" y="-867737"/>
          <a:ext cx="6749063" cy="6749063"/>
        </a:xfrm>
        <a:prstGeom prst="blockArc">
          <a:avLst>
            <a:gd name="adj1" fmla="val 18900000"/>
            <a:gd name="adj2" fmla="val 2700000"/>
            <a:gd name="adj3" fmla="val 320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2C2623-D9C8-4C50-AE06-B776F99CDA17}">
      <dsp:nvSpPr>
        <dsp:cNvPr id="0" name=""/>
        <dsp:cNvSpPr/>
      </dsp:nvSpPr>
      <dsp:spPr>
        <a:xfrm>
          <a:off x="472286" y="313249"/>
          <a:ext cx="9498193" cy="6268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60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900" kern="1200" dirty="0"/>
            <a:t>Global inequalities (wealth and income) are decreasing (but maybe not a the very </a:t>
          </a:r>
          <a:r>
            <a:rPr lang="en-US" sz="1900" kern="1200" dirty="0" err="1"/>
            <a:t>very</a:t>
          </a:r>
          <a:r>
            <a:rPr lang="en-US" sz="1900" kern="1200" dirty="0"/>
            <a:t> top – 0.01% - data is unclear)</a:t>
          </a:r>
          <a:endParaRPr lang="de-CH" sz="1900" kern="1200" dirty="0"/>
        </a:p>
      </dsp:txBody>
      <dsp:txXfrm>
        <a:off x="472286" y="313249"/>
        <a:ext cx="9498193" cy="626899"/>
      </dsp:txXfrm>
    </dsp:sp>
    <dsp:sp modelId="{A1557154-63A5-4783-B6AF-1BFF5A981263}">
      <dsp:nvSpPr>
        <dsp:cNvPr id="0" name=""/>
        <dsp:cNvSpPr/>
      </dsp:nvSpPr>
      <dsp:spPr>
        <a:xfrm>
          <a:off x="80474" y="234886"/>
          <a:ext cx="783623" cy="7836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A99402-9278-43A2-8527-3BF987C87B82}">
      <dsp:nvSpPr>
        <dsp:cNvPr id="0" name=""/>
        <dsp:cNvSpPr/>
      </dsp:nvSpPr>
      <dsp:spPr>
        <a:xfrm>
          <a:off x="921503" y="1253296"/>
          <a:ext cx="9048976" cy="6268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60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900" kern="1200" dirty="0"/>
            <a:t>Domestic inequalities are very different (Gini coefficients!)</a:t>
          </a:r>
          <a:endParaRPr lang="de-CH" sz="1900" kern="1200" dirty="0"/>
        </a:p>
      </dsp:txBody>
      <dsp:txXfrm>
        <a:off x="921503" y="1253296"/>
        <a:ext cx="9048976" cy="626899"/>
      </dsp:txXfrm>
    </dsp:sp>
    <dsp:sp modelId="{AAD5946D-6A18-4624-A03F-A8CA0C441BD2}">
      <dsp:nvSpPr>
        <dsp:cNvPr id="0" name=""/>
        <dsp:cNvSpPr/>
      </dsp:nvSpPr>
      <dsp:spPr>
        <a:xfrm>
          <a:off x="529691" y="1174934"/>
          <a:ext cx="783623" cy="7836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12C363-B2EB-4999-AC39-F940F1BF92F5}">
      <dsp:nvSpPr>
        <dsp:cNvPr id="0" name=""/>
        <dsp:cNvSpPr/>
      </dsp:nvSpPr>
      <dsp:spPr>
        <a:xfrm>
          <a:off x="1059377" y="2193344"/>
          <a:ext cx="8911102" cy="6268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60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Wealth/income ratios are key from a policy perspective</a:t>
          </a:r>
        </a:p>
      </dsp:txBody>
      <dsp:txXfrm>
        <a:off x="1059377" y="2193344"/>
        <a:ext cx="8911102" cy="626899"/>
      </dsp:txXfrm>
    </dsp:sp>
    <dsp:sp modelId="{97BD8972-1A8A-4D46-9B5D-E42E1983F284}">
      <dsp:nvSpPr>
        <dsp:cNvPr id="0" name=""/>
        <dsp:cNvSpPr/>
      </dsp:nvSpPr>
      <dsp:spPr>
        <a:xfrm>
          <a:off x="667565" y="2114982"/>
          <a:ext cx="783623" cy="7836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A43BA0-55ED-433C-A50F-7F69390605E0}">
      <dsp:nvSpPr>
        <dsp:cNvPr id="0" name=""/>
        <dsp:cNvSpPr/>
      </dsp:nvSpPr>
      <dsp:spPr>
        <a:xfrm>
          <a:off x="921503" y="3133392"/>
          <a:ext cx="9048976" cy="6268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60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Wealth composition should impact tax policy decisions</a:t>
          </a:r>
        </a:p>
      </dsp:txBody>
      <dsp:txXfrm>
        <a:off x="921503" y="3133392"/>
        <a:ext cx="9048976" cy="626899"/>
      </dsp:txXfrm>
    </dsp:sp>
    <dsp:sp modelId="{E2739917-BD0E-4B61-9A4E-316EAD5EDF20}">
      <dsp:nvSpPr>
        <dsp:cNvPr id="0" name=""/>
        <dsp:cNvSpPr/>
      </dsp:nvSpPr>
      <dsp:spPr>
        <a:xfrm>
          <a:off x="529691" y="3055030"/>
          <a:ext cx="783623" cy="7836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E09FEB-AF56-4B51-BA99-D4171AC16B38}">
      <dsp:nvSpPr>
        <dsp:cNvPr id="0" name=""/>
        <dsp:cNvSpPr/>
      </dsp:nvSpPr>
      <dsp:spPr>
        <a:xfrm>
          <a:off x="472286" y="4073440"/>
          <a:ext cx="9498193" cy="6268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60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Conclusion: It seems not possible to develop a clear tax policy valid for all states </a:t>
          </a:r>
        </a:p>
      </dsp:txBody>
      <dsp:txXfrm>
        <a:off x="472286" y="4073440"/>
        <a:ext cx="9498193" cy="626899"/>
      </dsp:txXfrm>
    </dsp:sp>
    <dsp:sp modelId="{B41C8C7B-968D-4153-92C2-1264E7859CBD}">
      <dsp:nvSpPr>
        <dsp:cNvPr id="0" name=""/>
        <dsp:cNvSpPr/>
      </dsp:nvSpPr>
      <dsp:spPr>
        <a:xfrm>
          <a:off x="80474" y="3995078"/>
          <a:ext cx="783623" cy="7836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2CB457-84EE-4CAC-BD65-BA605A05CA47}" type="datetimeFigureOut">
              <a:rPr lang="de-CH" smtClean="0"/>
              <a:t>01.10.2022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B860A6-EB46-4177-AE2C-F572CCC809E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3761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2D8B8C-A07F-4F86-91C0-8300805952DE}" type="datetimeFigureOut">
              <a:rPr lang="de-DE" smtClean="0"/>
              <a:pPr/>
              <a:t>01.10.2022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81C78C-DF60-43AA-9025-896AF7F51202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43669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71464" y="5373216"/>
            <a:ext cx="8914136" cy="360000"/>
          </a:xfr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7620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de-CH" altLang="de-DE" sz="24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271464" y="5790816"/>
            <a:ext cx="7992536" cy="615600"/>
          </a:xfr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762000" rtl="0" eaLnBrk="1" fontAlgn="base" hangingPunct="1">
              <a:spcBef>
                <a:spcPct val="0"/>
              </a:spcBef>
              <a:spcAft>
                <a:spcPct val="0"/>
              </a:spcAft>
              <a:buSzPct val="100000"/>
              <a:buNone/>
              <a:defRPr lang="de-CH" altLang="de-DE" sz="18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CH" dirty="0"/>
          </a:p>
        </p:txBody>
      </p:sp>
      <p:sp>
        <p:nvSpPr>
          <p:cNvPr id="12" name="Rechteck 11"/>
          <p:cNvSpPr/>
          <p:nvPr userDrawn="1"/>
        </p:nvSpPr>
        <p:spPr>
          <a:xfrm>
            <a:off x="0" y="6685200"/>
            <a:ext cx="12192000" cy="172800"/>
          </a:xfrm>
          <a:prstGeom prst="rect">
            <a:avLst/>
          </a:prstGeom>
          <a:solidFill>
            <a:srgbClr val="00802F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rgbClr val="339933"/>
              </a:solidFill>
            </a:endParaRPr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352" y="188640"/>
            <a:ext cx="3816424" cy="1008112"/>
          </a:xfrm>
          <a:prstGeom prst="rect">
            <a:avLst/>
          </a:prstGeom>
        </p:spPr>
      </p:pic>
      <p:pic>
        <p:nvPicPr>
          <p:cNvPr id="13" name="Picture 3" descr="C:\Users\SBRAEN~1\AppData\Local\Temp\7zEFDEE.tmp\USG_Icon_E_RGB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13997" y="6098400"/>
            <a:ext cx="1958667" cy="40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d 1" descr="B-Gebäude aussen Fahnen 01_150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75" r="738" b="15627"/>
          <a:stretch/>
        </p:blipFill>
        <p:spPr>
          <a:xfrm>
            <a:off x="211350" y="1297561"/>
            <a:ext cx="11772000" cy="36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7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1" descr="B-Gebäude aussen Fahnen 01_150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75" r="738" b="25441"/>
          <a:stretch/>
        </p:blipFill>
        <p:spPr>
          <a:xfrm>
            <a:off x="211350" y="1297561"/>
            <a:ext cx="11772000" cy="27072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352" y="188640"/>
            <a:ext cx="3816424" cy="100811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71464" y="5086800"/>
            <a:ext cx="8914136" cy="432000"/>
          </a:xfr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7620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de-CH" altLang="de-DE" sz="24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6" name="Rechteck 5"/>
          <p:cNvSpPr/>
          <p:nvPr userDrawn="1"/>
        </p:nvSpPr>
        <p:spPr>
          <a:xfrm>
            <a:off x="3895" y="6685200"/>
            <a:ext cx="12192000" cy="172800"/>
          </a:xfrm>
          <a:prstGeom prst="rect">
            <a:avLst/>
          </a:prstGeom>
          <a:solidFill>
            <a:srgbClr val="00802F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rgbClr val="339933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9048328" y="659226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1FF5481D-800C-4F34-B3D6-C18BC0A4FD2D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52669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95400" y="1267200"/>
            <a:ext cx="10729192" cy="370800"/>
          </a:xfrm>
        </p:spPr>
        <p:txBody>
          <a:bodyPr lIns="0" tIns="0" rIns="0" bIns="0">
            <a:noAutofit/>
          </a:bodyPr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br>
              <a:rPr lang="de-DE" dirty="0"/>
            </a:b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5400" y="1839600"/>
            <a:ext cx="10729192" cy="4377600"/>
          </a:xfrm>
        </p:spPr>
        <p:txBody>
          <a:bodyPr lIns="0" tIns="0" rIns="0" bIns="0">
            <a:noAutofit/>
          </a:bodyPr>
          <a:lstStyle>
            <a:lvl1pPr marL="457200" indent="-457200">
              <a:buFont typeface="+mj-lt"/>
              <a:buAutoNum type="arabicPeriod"/>
              <a:defRPr sz="20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600">
                <a:latin typeface="+mn-lt"/>
              </a:defRPr>
            </a:lvl3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0" y="6685200"/>
            <a:ext cx="12192000" cy="172800"/>
          </a:xfrm>
          <a:prstGeom prst="rect">
            <a:avLst/>
          </a:prstGeom>
          <a:solidFill>
            <a:srgbClr val="00802F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rgbClr val="339933"/>
              </a:solidFill>
            </a:endParaRP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9376" y="187200"/>
            <a:ext cx="2998620" cy="792088"/>
          </a:xfrm>
          <a:prstGeom prst="rect">
            <a:avLst/>
          </a:prstGeom>
        </p:spPr>
      </p:pic>
      <p:sp>
        <p:nvSpPr>
          <p:cNvPr id="1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9048328" y="659226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1FF5481D-800C-4F34-B3D6-C18BC0A4FD2D}" type="slidenum">
              <a:rPr lang="de-CH" smtClean="0"/>
              <a:pPr/>
              <a:t>‹Nr.›</a:t>
            </a:fld>
            <a:endParaRPr lang="de-CH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95400" y="1267200"/>
            <a:ext cx="10729192" cy="370800"/>
          </a:xfrm>
        </p:spPr>
        <p:txBody>
          <a:bodyPr lIns="0" tIns="0" rIns="0" bIns="0">
            <a:noAutofit/>
          </a:bodyPr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br>
              <a:rPr lang="de-DE" dirty="0"/>
            </a:b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499662" y="1839600"/>
            <a:ext cx="5924930" cy="4377600"/>
          </a:xfrm>
        </p:spPr>
        <p:txBody>
          <a:bodyPr lIns="0" tIns="0" rIns="0" bIns="0">
            <a:noAutofit/>
          </a:bodyPr>
          <a:lstStyle>
            <a:lvl1pPr marL="457200" indent="-457200">
              <a:buFont typeface="+mj-lt"/>
              <a:buAutoNum type="arabicPeriod"/>
              <a:defRPr sz="20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600">
                <a:latin typeface="+mn-lt"/>
              </a:defRPr>
            </a:lvl3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endParaRPr lang="de-DE" dirty="0"/>
          </a:p>
        </p:txBody>
      </p:sp>
      <p:sp>
        <p:nvSpPr>
          <p:cNvPr id="7" name="Bildplatzhalter 7"/>
          <p:cNvSpPr>
            <a:spLocks noGrp="1"/>
          </p:cNvSpPr>
          <p:nvPr>
            <p:ph type="pic" sz="quarter" idx="11"/>
          </p:nvPr>
        </p:nvSpPr>
        <p:spPr>
          <a:xfrm>
            <a:off x="695400" y="1839600"/>
            <a:ext cx="4269568" cy="4377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de-CH" sz="1800" kern="1200" dirty="0" smtClean="0">
                <a:solidFill>
                  <a:schemeClr val="tx1"/>
                </a:solidFill>
                <a:latin typeface="Gill Alt One MT" pitchFamily="50" charset="0"/>
                <a:ea typeface="+mn-ea"/>
                <a:cs typeface="Gill Sans"/>
              </a:defRPr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  <p:sp>
        <p:nvSpPr>
          <p:cNvPr id="8" name="Rechteck 7"/>
          <p:cNvSpPr/>
          <p:nvPr userDrawn="1"/>
        </p:nvSpPr>
        <p:spPr>
          <a:xfrm>
            <a:off x="0" y="6685200"/>
            <a:ext cx="12192000" cy="172800"/>
          </a:xfrm>
          <a:prstGeom prst="rect">
            <a:avLst/>
          </a:prstGeom>
          <a:solidFill>
            <a:srgbClr val="00802F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rgbClr val="339933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9376" y="187200"/>
            <a:ext cx="2998620" cy="792088"/>
          </a:xfrm>
          <a:prstGeom prst="rect">
            <a:avLst/>
          </a:prstGeom>
        </p:spPr>
      </p:pic>
      <p:sp>
        <p:nvSpPr>
          <p:cNvPr id="1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9048328" y="659226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1FF5481D-800C-4F34-B3D6-C18BC0A4FD2D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31096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 userDrawn="1"/>
        </p:nvSpPr>
        <p:spPr>
          <a:xfrm>
            <a:off x="0" y="6685200"/>
            <a:ext cx="12192000" cy="172800"/>
          </a:xfrm>
          <a:prstGeom prst="rect">
            <a:avLst/>
          </a:prstGeom>
          <a:solidFill>
            <a:srgbClr val="00802F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rgbClr val="339933"/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7DED486-A6CD-40F6-982B-98DA299ABD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0730" y="5856449"/>
            <a:ext cx="366205" cy="50705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499EC71-8502-46C4-979F-503090B8D0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3693" y="5821250"/>
            <a:ext cx="584394" cy="5411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DD99BE2-C4FF-9944-BD46-6593497647D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600" y="5745600"/>
            <a:ext cx="1060872" cy="762095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8EAB65F2-B0CF-8942-8608-33985D460CBF}"/>
              </a:ext>
            </a:extLst>
          </p:cNvPr>
          <p:cNvSpPr txBox="1"/>
          <p:nvPr userDrawn="1"/>
        </p:nvSpPr>
        <p:spPr>
          <a:xfrm>
            <a:off x="1281600" y="4446000"/>
            <a:ext cx="5976664" cy="1985159"/>
          </a:xfrm>
          <a:prstGeom prst="rect">
            <a:avLst/>
          </a:prstGeom>
          <a:noFill/>
        </p:spPr>
        <p:txBody>
          <a:bodyPr wrap="square" lIns="0" tIns="0" rtlCol="0">
            <a:spAutoFit/>
          </a:bodyPr>
          <a:lstStyle/>
          <a:p>
            <a:r>
              <a:rPr lang="de-DE" dirty="0"/>
              <a:t>Universität </a:t>
            </a:r>
            <a:r>
              <a:rPr lang="de-DE" dirty="0" err="1"/>
              <a:t>St.Gallen</a:t>
            </a:r>
            <a:r>
              <a:rPr lang="de-DE" dirty="0"/>
              <a:t> (HSG)</a:t>
            </a:r>
          </a:p>
          <a:p>
            <a:r>
              <a:rPr lang="de-DE" dirty="0" err="1"/>
              <a:t>Dufourstrasse</a:t>
            </a:r>
            <a:r>
              <a:rPr lang="de-DE" dirty="0"/>
              <a:t> 50</a:t>
            </a:r>
          </a:p>
          <a:p>
            <a:r>
              <a:rPr lang="de-DE" dirty="0"/>
              <a:t>9000 </a:t>
            </a:r>
            <a:r>
              <a:rPr lang="de-DE" dirty="0" err="1"/>
              <a:t>St.Gallen</a:t>
            </a:r>
            <a:endParaRPr lang="de-DE" dirty="0"/>
          </a:p>
          <a:p>
            <a:r>
              <a:rPr lang="de-DE" dirty="0"/>
              <a:t>Schweiz</a:t>
            </a:r>
          </a:p>
          <a:p>
            <a:r>
              <a:rPr lang="de-DE" dirty="0"/>
              <a:t>+41 71 224 21 11</a:t>
            </a:r>
          </a:p>
          <a:p>
            <a:r>
              <a:rPr lang="de-DE" dirty="0" err="1"/>
              <a:t>info@unisg.ch</a:t>
            </a:r>
            <a:endParaRPr lang="de-DE" dirty="0"/>
          </a:p>
          <a:p>
            <a:r>
              <a:rPr lang="de-DE" dirty="0" err="1"/>
              <a:t>unisg.ch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14936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440000" y="288000"/>
            <a:ext cx="10560000" cy="100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440000" y="1368003"/>
            <a:ext cx="105600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5481D-800C-4F34-B3D6-C18BC0A4FD2D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8" name="Textfeld 7"/>
          <p:cNvSpPr txBox="1"/>
          <p:nvPr/>
        </p:nvSpPr>
        <p:spPr>
          <a:xfrm>
            <a:off x="857215" y="63579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CH" sz="1800" dirty="0"/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9" name="Textfeld 7"/>
          <p:cNvSpPr txBox="1"/>
          <p:nvPr/>
        </p:nvSpPr>
        <p:spPr>
          <a:xfrm>
            <a:off x="857215" y="63579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CH" sz="18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2" r:id="rId2"/>
    <p:sldLayoutId id="2147483670" r:id="rId3"/>
    <p:sldLayoutId id="2147483673" r:id="rId4"/>
    <p:sldLayoutId id="2147483677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ct val="20000"/>
        </a:spcBef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Global Tax Policy Options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Taxing</a:t>
            </a:r>
            <a:r>
              <a:rPr lang="de-CH" dirty="0"/>
              <a:t> </a:t>
            </a:r>
            <a:r>
              <a:rPr lang="de-CH" dirty="0" err="1"/>
              <a:t>Billionaires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Belgrade, 6 October 2022</a:t>
            </a:r>
          </a:p>
          <a:p>
            <a:r>
              <a:rPr lang="en-US" dirty="0"/>
              <a:t>Peter Hongler</a:t>
            </a:r>
          </a:p>
        </p:txBody>
      </p:sp>
    </p:spTree>
    <p:extLst>
      <p:ext uri="{BB962C8B-B14F-4D97-AF65-F5344CB8AC3E}">
        <p14:creationId xmlns:p14="http://schemas.microsoft.com/office/powerpoint/2010/main" val="1144076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Disclaimer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de-CH" dirty="0"/>
          </a:p>
          <a:p>
            <a:pPr marL="0" indent="0" algn="ctr">
              <a:buNone/>
            </a:pPr>
            <a:endParaRPr lang="de-CH" dirty="0"/>
          </a:p>
          <a:p>
            <a:pPr marL="0" indent="0" algn="ctr">
              <a:buNone/>
            </a:pPr>
            <a:endParaRPr lang="de-CH" dirty="0"/>
          </a:p>
          <a:p>
            <a:pPr marL="0" indent="0" algn="ctr">
              <a:buNone/>
            </a:pPr>
            <a:r>
              <a:rPr lang="de-CH" dirty="0"/>
              <a:t>I was </a:t>
            </a:r>
            <a:r>
              <a:rPr lang="de-CH" dirty="0" err="1"/>
              <a:t>asked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talk</a:t>
            </a:r>
            <a:r>
              <a:rPr lang="de-CH" dirty="0"/>
              <a:t> </a:t>
            </a:r>
            <a:r>
              <a:rPr lang="de-CH" dirty="0" err="1"/>
              <a:t>about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topic</a:t>
            </a:r>
            <a:r>
              <a:rPr lang="de-CH" dirty="0"/>
              <a:t> – do not </a:t>
            </a:r>
            <a:r>
              <a:rPr lang="de-CH" dirty="0" err="1"/>
              <a:t>expect</a:t>
            </a:r>
            <a:r>
              <a:rPr lang="de-CH" dirty="0"/>
              <a:t> </a:t>
            </a:r>
            <a:r>
              <a:rPr lang="de-CH" dirty="0" err="1"/>
              <a:t>too</a:t>
            </a:r>
            <a:r>
              <a:rPr lang="de-CH" dirty="0"/>
              <a:t> progressive </a:t>
            </a:r>
            <a:r>
              <a:rPr lang="de-CH" dirty="0" err="1"/>
              <a:t>solutions</a:t>
            </a:r>
            <a:r>
              <a:rPr lang="de-CH" dirty="0"/>
              <a:t>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400050" lvl="2" indent="-180000">
              <a:buFont typeface="Arial"/>
              <a:buChar char="•"/>
            </a:pPr>
            <a:endParaRPr lang="en-US" dirty="0"/>
          </a:p>
          <a:p>
            <a:pPr marL="400050" lvl="2" indent="-180000">
              <a:buFont typeface="Arial"/>
              <a:buChar char="•"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9395883" y="6592268"/>
            <a:ext cx="2844800" cy="365125"/>
          </a:xfrm>
        </p:spPr>
        <p:txBody>
          <a:bodyPr/>
          <a:lstStyle/>
          <a:p>
            <a:fld id="{1FF5481D-800C-4F34-B3D6-C18BC0A4FD2D}" type="slidenum">
              <a:rPr lang="de-CH" smtClean="0"/>
              <a:pPr/>
              <a:t>2</a:t>
            </a:fld>
            <a:endParaRPr lang="de-CH" dirty="0"/>
          </a:p>
        </p:txBody>
      </p:sp>
      <p:pic>
        <p:nvPicPr>
          <p:cNvPr id="6" name="Grafik 5" descr="Teleskop mit Planeten">
            <a:extLst>
              <a:ext uri="{FF2B5EF4-FFF2-40B4-BE49-F238E27FC236}">
                <a16:creationId xmlns:a16="http://schemas.microsoft.com/office/drawing/2014/main" id="{8CE59AF8-F923-49EF-8AF2-02C27DBA22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53131" y="2952329"/>
            <a:ext cx="4005064" cy="40050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Some</a:t>
            </a:r>
            <a:r>
              <a:rPr lang="de-CH" dirty="0"/>
              <a:t> Data (Economics)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9395883" y="6592268"/>
            <a:ext cx="2844800" cy="365125"/>
          </a:xfrm>
        </p:spPr>
        <p:txBody>
          <a:bodyPr/>
          <a:lstStyle/>
          <a:p>
            <a:fld id="{1FF5481D-800C-4F34-B3D6-C18BC0A4FD2D}" type="slidenum">
              <a:rPr lang="de-CH" smtClean="0"/>
              <a:pPr/>
              <a:t>3</a:t>
            </a:fld>
            <a:endParaRPr lang="de-CH" dirty="0"/>
          </a:p>
        </p:txBody>
      </p:sp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5AC4084E-AF0D-42DF-980D-9CFFC6A615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5561827"/>
              </p:ext>
            </p:extLst>
          </p:nvPr>
        </p:nvGraphicFramePr>
        <p:xfrm>
          <a:off x="1039664" y="1599957"/>
          <a:ext cx="10040664" cy="50135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4325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Some</a:t>
            </a:r>
            <a:r>
              <a:rPr lang="de-CH" dirty="0"/>
              <a:t> Data (Economics)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9395883" y="6592268"/>
            <a:ext cx="2844800" cy="365125"/>
          </a:xfrm>
        </p:spPr>
        <p:txBody>
          <a:bodyPr/>
          <a:lstStyle/>
          <a:p>
            <a:fld id="{1FF5481D-800C-4F34-B3D6-C18BC0A4FD2D}" type="slidenum">
              <a:rPr lang="de-CH" smtClean="0"/>
              <a:pPr/>
              <a:t>4</a:t>
            </a:fld>
            <a:endParaRPr lang="de-CH" dirty="0"/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D34045B0-0E94-41CB-9084-2D73012874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9616" y="1633944"/>
            <a:ext cx="7104350" cy="4905385"/>
          </a:xfr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7C69A483-EE95-4EB4-A55C-5227CF5AB80C}"/>
              </a:ext>
            </a:extLst>
          </p:cNvPr>
          <p:cNvSpPr txBox="1"/>
          <p:nvPr/>
        </p:nvSpPr>
        <p:spPr>
          <a:xfrm>
            <a:off x="3122150" y="6354663"/>
            <a:ext cx="2926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Source: Martinez 2021</a:t>
            </a:r>
          </a:p>
        </p:txBody>
      </p:sp>
    </p:spTree>
    <p:extLst>
      <p:ext uri="{BB962C8B-B14F-4D97-AF65-F5344CB8AC3E}">
        <p14:creationId xmlns:p14="http://schemas.microsoft.com/office/powerpoint/2010/main" val="2271069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Some</a:t>
            </a:r>
            <a:r>
              <a:rPr lang="de-CH" dirty="0"/>
              <a:t> Data (Economics)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9395883" y="6592268"/>
            <a:ext cx="2844800" cy="365125"/>
          </a:xfrm>
        </p:spPr>
        <p:txBody>
          <a:bodyPr/>
          <a:lstStyle/>
          <a:p>
            <a:fld id="{1FF5481D-800C-4F34-B3D6-C18BC0A4FD2D}" type="slidenum">
              <a:rPr lang="de-CH" smtClean="0"/>
              <a:pPr/>
              <a:t>5</a:t>
            </a:fld>
            <a:endParaRPr lang="de-CH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D11AD91-D05D-479B-9A2B-7EB52F452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600" y="1700808"/>
            <a:ext cx="6473681" cy="4394647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23E4F19E-B711-4411-8CB9-D151A89F1CC3}"/>
              </a:ext>
            </a:extLst>
          </p:cNvPr>
          <p:cNvSpPr txBox="1"/>
          <p:nvPr/>
        </p:nvSpPr>
        <p:spPr>
          <a:xfrm>
            <a:off x="2855640" y="6095455"/>
            <a:ext cx="2926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Source: Martinez 2021</a:t>
            </a:r>
          </a:p>
        </p:txBody>
      </p:sp>
    </p:spTree>
    <p:extLst>
      <p:ext uri="{BB962C8B-B14F-4D97-AF65-F5344CB8AC3E}">
        <p14:creationId xmlns:p14="http://schemas.microsoft.com/office/powerpoint/2010/main" val="1803773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International Tax Policy and </a:t>
            </a:r>
            <a:r>
              <a:rPr lang="de-CH" dirty="0" err="1"/>
              <a:t>Inequalities</a:t>
            </a:r>
            <a:r>
              <a:rPr lang="de-CH" dirty="0"/>
              <a:t> (Philosophy)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400" y="1844824"/>
            <a:ext cx="10729192" cy="43776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err="1"/>
              <a:t>No</a:t>
            </a:r>
            <a:r>
              <a:rPr lang="de-CH" dirty="0"/>
              <a:t> </a:t>
            </a:r>
            <a:r>
              <a:rPr lang="de-CH" dirty="0" err="1"/>
              <a:t>moral</a:t>
            </a:r>
            <a:r>
              <a:rPr lang="de-CH" dirty="0"/>
              <a:t> </a:t>
            </a:r>
            <a:r>
              <a:rPr lang="de-CH" dirty="0" err="1"/>
              <a:t>duty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decrease</a:t>
            </a:r>
            <a:r>
              <a:rPr lang="de-CH" dirty="0"/>
              <a:t> </a:t>
            </a:r>
            <a:r>
              <a:rPr lang="de-CH" b="1" dirty="0"/>
              <a:t>global </a:t>
            </a:r>
            <a:r>
              <a:rPr lang="de-CH" b="1" dirty="0" err="1"/>
              <a:t>inequalities</a:t>
            </a:r>
            <a:r>
              <a:rPr lang="de-CH" b="1" dirty="0"/>
              <a:t> </a:t>
            </a:r>
            <a:r>
              <a:rPr lang="de-CH" dirty="0"/>
              <a:t>but </a:t>
            </a:r>
            <a:r>
              <a:rPr lang="de-CH" dirty="0" err="1"/>
              <a:t>humanitarian</a:t>
            </a:r>
            <a:r>
              <a:rPr lang="de-CH" dirty="0"/>
              <a:t> </a:t>
            </a:r>
            <a:r>
              <a:rPr lang="de-CH" dirty="0" err="1"/>
              <a:t>duty</a:t>
            </a:r>
            <a:r>
              <a:rPr lang="de-CH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err="1"/>
              <a:t>What</a:t>
            </a:r>
            <a:r>
              <a:rPr lang="de-CH" dirty="0"/>
              <a:t> </a:t>
            </a:r>
            <a:r>
              <a:rPr lang="de-CH" dirty="0" err="1"/>
              <a:t>level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inequalities</a:t>
            </a:r>
            <a:r>
              <a:rPr lang="de-CH" dirty="0"/>
              <a:t> do </a:t>
            </a:r>
            <a:r>
              <a:rPr lang="de-CH" dirty="0" err="1"/>
              <a:t>we</a:t>
            </a:r>
            <a:r>
              <a:rPr lang="de-CH" dirty="0"/>
              <a:t> </a:t>
            </a:r>
            <a:r>
              <a:rPr lang="de-CH" dirty="0" err="1"/>
              <a:t>want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achieve</a:t>
            </a:r>
            <a:r>
              <a:rPr lang="de-CH" dirty="0"/>
              <a:t> in a </a:t>
            </a:r>
            <a:r>
              <a:rPr lang="de-CH" dirty="0" err="1"/>
              <a:t>domestic</a:t>
            </a:r>
            <a:r>
              <a:rPr lang="de-CH" dirty="0"/>
              <a:t> </a:t>
            </a:r>
            <a:r>
              <a:rPr lang="de-CH" dirty="0" err="1"/>
              <a:t>situation</a:t>
            </a:r>
            <a:r>
              <a:rPr lang="de-CH" dirty="0"/>
              <a:t>:</a:t>
            </a:r>
          </a:p>
          <a:p>
            <a:pPr marL="628650" lvl="1" indent="-342900">
              <a:buFont typeface="Arial" panose="020B0604020202020204" pitchFamily="34" charset="0"/>
              <a:buChar char="•"/>
            </a:pPr>
            <a:r>
              <a:rPr lang="de-CH" dirty="0"/>
              <a:t>Wealth </a:t>
            </a:r>
            <a:r>
              <a:rPr lang="de-CH" dirty="0" err="1"/>
              <a:t>inequalities</a:t>
            </a:r>
            <a:endParaRPr lang="de-CH" dirty="0"/>
          </a:p>
          <a:p>
            <a:pPr marL="628650" lvl="1" indent="-342900">
              <a:buFont typeface="Arial" panose="020B0604020202020204" pitchFamily="34" charset="0"/>
              <a:buChar char="•"/>
            </a:pPr>
            <a:r>
              <a:rPr lang="de-CH" dirty="0"/>
              <a:t>Income </a:t>
            </a:r>
            <a:r>
              <a:rPr lang="de-CH" dirty="0" err="1"/>
              <a:t>inequalities</a:t>
            </a:r>
            <a:endParaRPr lang="de-CH" dirty="0"/>
          </a:p>
          <a:p>
            <a:pPr marL="628650" lvl="1" indent="-342900">
              <a:buFont typeface="Arial" panose="020B0604020202020204" pitchFamily="34" charset="0"/>
              <a:buChar char="•"/>
            </a:pPr>
            <a:r>
              <a:rPr lang="de-CH" dirty="0" err="1"/>
              <a:t>Equality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opportunities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Elephant in the room: spending side!</a:t>
            </a:r>
          </a:p>
          <a:p>
            <a:pPr marL="857250" lvl="3" indent="-180000">
              <a:buFont typeface="Arial"/>
              <a:buChar char="•"/>
            </a:pPr>
            <a:endParaRPr lang="en-US" dirty="0"/>
          </a:p>
          <a:p>
            <a:pPr marL="400050" lvl="2" indent="-180000">
              <a:buFont typeface="Arial"/>
              <a:buChar char="•"/>
            </a:pPr>
            <a:endParaRPr lang="en-US" dirty="0"/>
          </a:p>
          <a:p>
            <a:pPr marL="400050" lvl="2" indent="-180000">
              <a:buFont typeface="Arial"/>
              <a:buChar char="•"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9395883" y="6592268"/>
            <a:ext cx="2844800" cy="365125"/>
          </a:xfrm>
        </p:spPr>
        <p:txBody>
          <a:bodyPr/>
          <a:lstStyle/>
          <a:p>
            <a:fld id="{1FF5481D-800C-4F34-B3D6-C18BC0A4FD2D}" type="slidenum">
              <a:rPr lang="de-CH" smtClean="0"/>
              <a:pPr/>
              <a:t>6</a:t>
            </a:fld>
            <a:endParaRPr lang="de-CH" dirty="0"/>
          </a:p>
        </p:txBody>
      </p:sp>
      <p:pic>
        <p:nvPicPr>
          <p:cNvPr id="6" name="Grafik 5" descr="Elefant Silhouette">
            <a:extLst>
              <a:ext uri="{FF2B5EF4-FFF2-40B4-BE49-F238E27FC236}">
                <a16:creationId xmlns:a16="http://schemas.microsoft.com/office/drawing/2014/main" id="{1DBFD64F-4D45-4B8E-BC58-D111C0AAE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79976" y="357642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764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681" y="1024176"/>
            <a:ext cx="10729192" cy="43776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Intermediate conclusion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 moral agreement on what kind of inequalities we want to achieve (philosophy!) and inequalities are so different that a common international tax policy is extremely difficult to develop (economics!). Moreover, taxation might not be the most effective tool to reduce inequalities (elephant!)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57250" lvl="3" indent="-180000">
              <a:buFont typeface="Arial"/>
              <a:buChar char="•"/>
            </a:pPr>
            <a:endParaRPr lang="en-US" dirty="0"/>
          </a:p>
          <a:p>
            <a:pPr marL="400050" lvl="2" indent="-180000">
              <a:buFont typeface="Arial"/>
              <a:buChar char="•"/>
            </a:pPr>
            <a:endParaRPr lang="en-US" dirty="0"/>
          </a:p>
          <a:p>
            <a:pPr marL="400050" lvl="2" indent="-180000">
              <a:buFont typeface="Arial"/>
              <a:buChar char="•"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9395883" y="6592268"/>
            <a:ext cx="2844800" cy="365125"/>
          </a:xfrm>
        </p:spPr>
        <p:txBody>
          <a:bodyPr/>
          <a:lstStyle/>
          <a:p>
            <a:fld id="{1FF5481D-800C-4F34-B3D6-C18BC0A4FD2D}" type="slidenum">
              <a:rPr lang="de-CH" smtClean="0"/>
              <a:pPr/>
              <a:t>7</a:t>
            </a:fld>
            <a:endParaRPr lang="de-CH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A850CD6-3B6B-4CD4-AE75-28CF98067D72}"/>
              </a:ext>
            </a:extLst>
          </p:cNvPr>
          <p:cNvSpPr/>
          <p:nvPr/>
        </p:nvSpPr>
        <p:spPr>
          <a:xfrm flipH="1">
            <a:off x="603962" y="6592268"/>
            <a:ext cx="45719" cy="561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7652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Policy </a:t>
            </a:r>
            <a:r>
              <a:rPr lang="de-CH" dirty="0" err="1"/>
              <a:t>options</a:t>
            </a:r>
            <a:endParaRPr lang="de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400" y="1844824"/>
            <a:ext cx="10729192" cy="4377600"/>
          </a:xfrm>
        </p:spPr>
        <p:txBody>
          <a:bodyPr/>
          <a:lstStyle/>
          <a:p>
            <a:pPr marL="0" indent="0">
              <a:buNone/>
            </a:pPr>
            <a:r>
              <a:rPr lang="de-CH" dirty="0"/>
              <a:t>The </a:t>
            </a:r>
            <a:r>
              <a:rPr lang="de-CH" dirty="0" err="1"/>
              <a:t>following</a:t>
            </a:r>
            <a:r>
              <a:rPr lang="de-CH" dirty="0"/>
              <a:t> </a:t>
            </a:r>
            <a:r>
              <a:rPr lang="de-CH" dirty="0" err="1"/>
              <a:t>four</a:t>
            </a:r>
            <a:r>
              <a:rPr lang="de-CH" dirty="0"/>
              <a:t> </a:t>
            </a:r>
            <a:r>
              <a:rPr lang="de-CH" dirty="0" err="1"/>
              <a:t>options</a:t>
            </a:r>
            <a:r>
              <a:rPr lang="de-CH" dirty="0"/>
              <a:t> </a:t>
            </a:r>
            <a:r>
              <a:rPr lang="de-CH" dirty="0" err="1"/>
              <a:t>exist</a:t>
            </a:r>
            <a:r>
              <a:rPr lang="de-CH" dirty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de-CH" dirty="0"/>
              <a:t>A global </a:t>
            </a:r>
            <a:r>
              <a:rPr lang="de-CH" dirty="0" err="1"/>
              <a:t>minimum</a:t>
            </a:r>
            <a:r>
              <a:rPr lang="de-CH" dirty="0"/>
              <a:t> </a:t>
            </a:r>
            <a:r>
              <a:rPr lang="de-CH" dirty="0" err="1"/>
              <a:t>tax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billionaires</a:t>
            </a:r>
            <a:r>
              <a:rPr lang="de-CH" dirty="0"/>
              <a:t> (</a:t>
            </a:r>
            <a:r>
              <a:rPr lang="de-CH" dirty="0" err="1"/>
              <a:t>no</a:t>
            </a:r>
            <a:r>
              <a:rPr lang="de-CH" dirty="0"/>
              <a:t> normative </a:t>
            </a:r>
            <a:r>
              <a:rPr lang="de-CH" dirty="0" err="1"/>
              <a:t>justification</a:t>
            </a:r>
            <a:r>
              <a:rPr lang="de-CH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de-CH" dirty="0"/>
              <a:t>A global </a:t>
            </a:r>
            <a:r>
              <a:rPr lang="de-CH" dirty="0" err="1"/>
              <a:t>wealth</a:t>
            </a:r>
            <a:r>
              <a:rPr lang="de-CH" dirty="0"/>
              <a:t> </a:t>
            </a:r>
            <a:r>
              <a:rPr lang="de-CH" dirty="0" err="1"/>
              <a:t>tax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billionaires</a:t>
            </a:r>
            <a:r>
              <a:rPr lang="de-CH" dirty="0"/>
              <a:t> (</a:t>
            </a:r>
            <a:r>
              <a:rPr lang="de-CH" dirty="0" err="1"/>
              <a:t>no</a:t>
            </a:r>
            <a:r>
              <a:rPr lang="de-CH" dirty="0"/>
              <a:t> normative </a:t>
            </a:r>
            <a:r>
              <a:rPr lang="de-CH" dirty="0" err="1"/>
              <a:t>justification</a:t>
            </a:r>
            <a:r>
              <a:rPr lang="de-CH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de-CH" dirty="0"/>
              <a:t>A global </a:t>
            </a:r>
            <a:r>
              <a:rPr lang="de-CH" dirty="0" err="1"/>
              <a:t>income</a:t>
            </a:r>
            <a:r>
              <a:rPr lang="de-CH" dirty="0"/>
              <a:t> </a:t>
            </a:r>
            <a:r>
              <a:rPr lang="de-CH" dirty="0" err="1"/>
              <a:t>tax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billionaires</a:t>
            </a:r>
            <a:r>
              <a:rPr lang="de-CH" dirty="0"/>
              <a:t> (</a:t>
            </a:r>
            <a:r>
              <a:rPr lang="de-CH" dirty="0" err="1"/>
              <a:t>no</a:t>
            </a:r>
            <a:r>
              <a:rPr lang="de-CH" dirty="0"/>
              <a:t> normative </a:t>
            </a:r>
            <a:r>
              <a:rPr lang="de-CH" dirty="0" err="1"/>
              <a:t>justification</a:t>
            </a:r>
            <a:r>
              <a:rPr lang="de-CH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de-CH" b="1" dirty="0" err="1">
                <a:solidFill>
                  <a:schemeClr val="accent5">
                    <a:lumMod val="75000"/>
                  </a:schemeClr>
                </a:solidFill>
              </a:rPr>
              <a:t>Challenging</a:t>
            </a:r>
            <a:r>
              <a:rPr lang="de-CH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de-CH" b="1" dirty="0" err="1">
                <a:solidFill>
                  <a:schemeClr val="accent5">
                    <a:lumMod val="75000"/>
                  </a:schemeClr>
                </a:solidFill>
              </a:rPr>
              <a:t>harmful</a:t>
            </a:r>
            <a:r>
              <a:rPr lang="de-CH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de-CH" b="1" dirty="0" err="1">
                <a:solidFill>
                  <a:schemeClr val="accent5">
                    <a:lumMod val="75000"/>
                  </a:schemeClr>
                </a:solidFill>
              </a:rPr>
              <a:t>tax</a:t>
            </a:r>
            <a:r>
              <a:rPr lang="de-CH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de-CH" b="1" dirty="0" err="1">
                <a:solidFill>
                  <a:schemeClr val="accent5">
                    <a:lumMod val="75000"/>
                  </a:schemeClr>
                </a:solidFill>
              </a:rPr>
              <a:t>regimes</a:t>
            </a:r>
            <a:r>
              <a:rPr lang="de-CH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de-CH" b="1" dirty="0" err="1">
                <a:solidFill>
                  <a:schemeClr val="accent5">
                    <a:lumMod val="75000"/>
                  </a:schemeClr>
                </a:solidFill>
              </a:rPr>
              <a:t>for</a:t>
            </a:r>
            <a:r>
              <a:rPr lang="de-CH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de-CH" b="1" dirty="0" err="1">
                <a:solidFill>
                  <a:schemeClr val="accent5">
                    <a:lumMod val="75000"/>
                  </a:schemeClr>
                </a:solidFill>
              </a:rPr>
              <a:t>billionaires</a:t>
            </a:r>
            <a:r>
              <a:rPr lang="de-CH" b="1" dirty="0">
                <a:solidFill>
                  <a:schemeClr val="accent5">
                    <a:lumMod val="75000"/>
                  </a:schemeClr>
                </a:solidFill>
              </a:rPr>
              <a:t> (</a:t>
            </a:r>
            <a:r>
              <a:rPr lang="de-CH" b="1" dirty="0" err="1">
                <a:solidFill>
                  <a:schemeClr val="accent5">
                    <a:lumMod val="75000"/>
                  </a:schemeClr>
                </a:solidFill>
              </a:rPr>
              <a:t>seems</a:t>
            </a:r>
            <a:r>
              <a:rPr lang="de-CH" b="1" dirty="0">
                <a:solidFill>
                  <a:schemeClr val="accent5">
                    <a:lumMod val="75000"/>
                  </a:schemeClr>
                </a:solidFill>
              </a:rPr>
              <a:t> persuasive)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57250" lvl="3" indent="-180000">
              <a:buFont typeface="Arial"/>
              <a:buChar char="•"/>
            </a:pPr>
            <a:endParaRPr lang="en-US" dirty="0"/>
          </a:p>
          <a:p>
            <a:pPr marL="400050" lvl="2" indent="-180000">
              <a:buFont typeface="Arial"/>
              <a:buChar char="•"/>
            </a:pPr>
            <a:endParaRPr lang="en-US" dirty="0"/>
          </a:p>
          <a:p>
            <a:pPr marL="400050" lvl="2" indent="-180000">
              <a:buFont typeface="Arial"/>
              <a:buChar char="•"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9395883" y="6592268"/>
            <a:ext cx="2844800" cy="365125"/>
          </a:xfrm>
        </p:spPr>
        <p:txBody>
          <a:bodyPr/>
          <a:lstStyle/>
          <a:p>
            <a:fld id="{1FF5481D-800C-4F34-B3D6-C18BC0A4FD2D}" type="slidenum">
              <a:rPr lang="de-CH" smtClean="0"/>
              <a:pPr/>
              <a:t>8</a:t>
            </a:fld>
            <a:endParaRPr lang="de-CH" dirty="0"/>
          </a:p>
        </p:txBody>
      </p:sp>
      <p:pic>
        <p:nvPicPr>
          <p:cNvPr id="8" name="Grafik 7" descr="Chemielabor">
            <a:extLst>
              <a:ext uri="{FF2B5EF4-FFF2-40B4-BE49-F238E27FC236}">
                <a16:creationId xmlns:a16="http://schemas.microsoft.com/office/drawing/2014/main" id="{F3851FE1-E995-490F-B220-71950C758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40216" y="2952329"/>
            <a:ext cx="4005064" cy="4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811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Challenging</a:t>
            </a:r>
            <a:r>
              <a:rPr lang="de-CH" dirty="0"/>
              <a:t> </a:t>
            </a:r>
            <a:r>
              <a:rPr lang="de-CH" dirty="0" err="1"/>
              <a:t>Harmful</a:t>
            </a:r>
            <a:r>
              <a:rPr lang="de-CH" dirty="0"/>
              <a:t> Income Tax Regimes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400" y="1844824"/>
            <a:ext cx="10729192" cy="4377600"/>
          </a:xfrm>
        </p:spPr>
        <p:txBody>
          <a:bodyPr/>
          <a:lstStyle/>
          <a:p>
            <a:pPr marL="0" indent="0">
              <a:buNone/>
            </a:pPr>
            <a:r>
              <a:rPr lang="de-CH" dirty="0" err="1"/>
              <a:t>Examples</a:t>
            </a:r>
            <a:r>
              <a:rPr lang="de-CH" dirty="0"/>
              <a:t>:</a:t>
            </a:r>
          </a:p>
          <a:p>
            <a:r>
              <a:rPr lang="de-CH" dirty="0"/>
              <a:t>Non-Dom </a:t>
            </a:r>
            <a:r>
              <a:rPr lang="de-CH" dirty="0" err="1"/>
              <a:t>status</a:t>
            </a:r>
            <a:r>
              <a:rPr lang="de-CH" dirty="0"/>
              <a:t> in </a:t>
            </a:r>
            <a:r>
              <a:rPr lang="de-CH" dirty="0" err="1"/>
              <a:t>the</a:t>
            </a:r>
            <a:r>
              <a:rPr lang="de-CH" dirty="0"/>
              <a:t> UK</a:t>
            </a:r>
          </a:p>
          <a:p>
            <a:r>
              <a:rPr lang="de-CH" dirty="0"/>
              <a:t>Tax </a:t>
            </a:r>
            <a:r>
              <a:rPr lang="de-CH" dirty="0" err="1"/>
              <a:t>exemption</a:t>
            </a:r>
            <a:r>
              <a:rPr lang="de-CH" dirty="0"/>
              <a:t> upon </a:t>
            </a:r>
            <a:r>
              <a:rPr lang="de-CH" dirty="0" err="1"/>
              <a:t>relocation</a:t>
            </a:r>
            <a:r>
              <a:rPr lang="de-CH" dirty="0"/>
              <a:t> in </a:t>
            </a:r>
            <a:r>
              <a:rPr lang="de-CH" dirty="0" err="1"/>
              <a:t>Isreal</a:t>
            </a:r>
            <a:endParaRPr lang="de-CH" dirty="0"/>
          </a:p>
          <a:p>
            <a:r>
              <a:rPr lang="de-CH" dirty="0"/>
              <a:t>Lump-</a:t>
            </a:r>
            <a:r>
              <a:rPr lang="de-CH" dirty="0" err="1"/>
              <a:t>sum</a:t>
            </a:r>
            <a:r>
              <a:rPr lang="de-CH" dirty="0"/>
              <a:t> </a:t>
            </a:r>
            <a:r>
              <a:rPr lang="de-CH" dirty="0" err="1"/>
              <a:t>tax</a:t>
            </a:r>
            <a:r>
              <a:rPr lang="de-CH" dirty="0"/>
              <a:t> </a:t>
            </a:r>
            <a:r>
              <a:rPr lang="de-CH" dirty="0" err="1"/>
              <a:t>regime</a:t>
            </a:r>
            <a:r>
              <a:rPr lang="de-CH" dirty="0"/>
              <a:t> in </a:t>
            </a:r>
            <a:r>
              <a:rPr lang="de-CH" dirty="0" err="1"/>
              <a:t>Switzerland</a:t>
            </a:r>
            <a:endParaRPr lang="de-CH" dirty="0"/>
          </a:p>
          <a:p>
            <a:r>
              <a:rPr lang="de-CH" dirty="0" err="1"/>
              <a:t>Italy’s</a:t>
            </a:r>
            <a:r>
              <a:rPr lang="de-CH" dirty="0"/>
              <a:t> </a:t>
            </a:r>
            <a:r>
              <a:rPr lang="de-CH" dirty="0" err="1"/>
              <a:t>substitute</a:t>
            </a:r>
            <a:r>
              <a:rPr lang="de-CH" dirty="0"/>
              <a:t> </a:t>
            </a:r>
            <a:r>
              <a:rPr lang="de-CH" dirty="0" err="1"/>
              <a:t>tax</a:t>
            </a:r>
            <a:r>
              <a:rPr lang="de-CH" dirty="0"/>
              <a:t> </a:t>
            </a:r>
            <a:r>
              <a:rPr lang="de-CH" dirty="0" err="1"/>
              <a:t>regime</a:t>
            </a:r>
            <a:endParaRPr lang="de-CH" dirty="0"/>
          </a:p>
          <a:p>
            <a:endParaRPr lang="de-CH" dirty="0"/>
          </a:p>
          <a:p>
            <a:pPr marL="0" indent="0">
              <a:buNone/>
            </a:pPr>
            <a:r>
              <a:rPr lang="de-CH" dirty="0"/>
              <a:t>Main design </a:t>
            </a:r>
            <a:r>
              <a:rPr lang="de-CH" dirty="0" err="1"/>
              <a:t>elements</a:t>
            </a:r>
            <a:r>
              <a:rPr lang="de-CH" dirty="0"/>
              <a:t>:</a:t>
            </a:r>
          </a:p>
          <a:p>
            <a:r>
              <a:rPr lang="de-CH" dirty="0"/>
              <a:t>Limited personal </a:t>
            </a:r>
            <a:r>
              <a:rPr lang="de-CH" dirty="0" err="1"/>
              <a:t>scope</a:t>
            </a:r>
            <a:endParaRPr lang="de-CH" dirty="0"/>
          </a:p>
          <a:p>
            <a:r>
              <a:rPr lang="de-CH" dirty="0" err="1"/>
              <a:t>Often</a:t>
            </a:r>
            <a:r>
              <a:rPr lang="de-CH" dirty="0"/>
              <a:t> different </a:t>
            </a:r>
            <a:r>
              <a:rPr lang="de-CH" dirty="0" err="1"/>
              <a:t>treatment</a:t>
            </a:r>
            <a:r>
              <a:rPr lang="de-CH" dirty="0"/>
              <a:t> </a:t>
            </a:r>
            <a:r>
              <a:rPr lang="de-CH" dirty="0" err="1"/>
              <a:t>between</a:t>
            </a:r>
            <a:r>
              <a:rPr lang="de-CH" dirty="0"/>
              <a:t> </a:t>
            </a:r>
            <a:r>
              <a:rPr lang="de-CH" dirty="0" err="1"/>
              <a:t>foreign</a:t>
            </a:r>
            <a:r>
              <a:rPr lang="de-CH" dirty="0"/>
              <a:t> and </a:t>
            </a:r>
            <a:r>
              <a:rPr lang="de-CH" dirty="0" err="1"/>
              <a:t>domestic</a:t>
            </a:r>
            <a:r>
              <a:rPr lang="de-CH" dirty="0"/>
              <a:t> </a:t>
            </a:r>
            <a:r>
              <a:rPr lang="de-CH" dirty="0" err="1"/>
              <a:t>income</a:t>
            </a:r>
            <a:endParaRPr lang="de-CH" dirty="0"/>
          </a:p>
          <a:p>
            <a:r>
              <a:rPr lang="de-CH" dirty="0" err="1"/>
              <a:t>Often</a:t>
            </a:r>
            <a:r>
              <a:rPr lang="de-CH" dirty="0"/>
              <a:t> </a:t>
            </a:r>
            <a:r>
              <a:rPr lang="de-CH" dirty="0" err="1"/>
              <a:t>no</a:t>
            </a:r>
            <a:r>
              <a:rPr lang="de-CH" dirty="0"/>
              <a:t> </a:t>
            </a:r>
            <a:r>
              <a:rPr lang="de-CH" dirty="0" err="1"/>
              <a:t>comprehensive</a:t>
            </a:r>
            <a:r>
              <a:rPr lang="de-CH" dirty="0"/>
              <a:t> </a:t>
            </a:r>
            <a:r>
              <a:rPr lang="de-CH" dirty="0" err="1"/>
              <a:t>reporting</a:t>
            </a:r>
            <a:r>
              <a:rPr lang="de-CH" dirty="0"/>
              <a:t> </a:t>
            </a:r>
            <a:r>
              <a:rPr lang="de-CH" dirty="0" err="1"/>
              <a:t>regarding</a:t>
            </a:r>
            <a:r>
              <a:rPr lang="de-CH" dirty="0"/>
              <a:t> </a:t>
            </a:r>
            <a:r>
              <a:rPr lang="de-CH" dirty="0" err="1"/>
              <a:t>foreign</a:t>
            </a:r>
            <a:r>
              <a:rPr lang="de-CH" dirty="0"/>
              <a:t> </a:t>
            </a:r>
            <a:r>
              <a:rPr lang="de-CH" dirty="0" err="1"/>
              <a:t>income</a:t>
            </a:r>
            <a:r>
              <a:rPr lang="de-CH" dirty="0"/>
              <a:t> and </a:t>
            </a:r>
            <a:r>
              <a:rPr lang="de-CH" dirty="0" err="1"/>
              <a:t>wealth</a:t>
            </a:r>
            <a:endParaRPr lang="en-US" dirty="0"/>
          </a:p>
          <a:p>
            <a:pPr marL="857250" lvl="3" indent="-180000">
              <a:buFont typeface="Arial"/>
              <a:buChar char="•"/>
            </a:pPr>
            <a:endParaRPr lang="en-US" dirty="0"/>
          </a:p>
          <a:p>
            <a:pPr marL="400050" lvl="2" indent="-180000">
              <a:buFont typeface="Arial"/>
              <a:buChar char="•"/>
            </a:pPr>
            <a:endParaRPr lang="en-US" dirty="0"/>
          </a:p>
          <a:p>
            <a:pPr marL="400050" lvl="2" indent="-180000">
              <a:buFont typeface="Arial"/>
              <a:buChar char="•"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9395883" y="6592268"/>
            <a:ext cx="2844800" cy="365125"/>
          </a:xfrm>
        </p:spPr>
        <p:txBody>
          <a:bodyPr/>
          <a:lstStyle/>
          <a:p>
            <a:fld id="{1FF5481D-800C-4F34-B3D6-C18BC0A4FD2D}" type="slidenum">
              <a:rPr lang="de-CH" smtClean="0"/>
              <a:pPr/>
              <a:t>9</a:t>
            </a:fld>
            <a:endParaRPr lang="de-CH" dirty="0"/>
          </a:p>
        </p:txBody>
      </p:sp>
      <p:pic>
        <p:nvPicPr>
          <p:cNvPr id="6" name="Grafik 5" descr="Klemmbrett gemischt Silhouette">
            <a:extLst>
              <a:ext uri="{FF2B5EF4-FFF2-40B4-BE49-F238E27FC236}">
                <a16:creationId xmlns:a16="http://schemas.microsoft.com/office/drawing/2014/main" id="{9826EB84-D860-4897-A41A-D6978F9314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6400" y="458112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318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Challenging</a:t>
            </a:r>
            <a:r>
              <a:rPr lang="de-CH" dirty="0"/>
              <a:t> </a:t>
            </a:r>
            <a:r>
              <a:rPr lang="de-CH" dirty="0" err="1"/>
              <a:t>Harmful</a:t>
            </a:r>
            <a:r>
              <a:rPr lang="de-CH" dirty="0"/>
              <a:t> Income Tax Regimes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400" y="1844824"/>
            <a:ext cx="10729192" cy="4377600"/>
          </a:xfrm>
        </p:spPr>
        <p:txBody>
          <a:bodyPr/>
          <a:lstStyle/>
          <a:p>
            <a:r>
              <a:rPr lang="de-CH" dirty="0" err="1"/>
              <a:t>Similiar</a:t>
            </a:r>
            <a:r>
              <a:rPr lang="de-CH" dirty="0"/>
              <a:t> </a:t>
            </a:r>
            <a:r>
              <a:rPr lang="de-CH" dirty="0" err="1"/>
              <a:t>features</a:t>
            </a:r>
            <a:r>
              <a:rPr lang="de-CH" dirty="0"/>
              <a:t> </a:t>
            </a:r>
            <a:r>
              <a:rPr lang="de-CH" dirty="0" err="1"/>
              <a:t>as</a:t>
            </a:r>
            <a:r>
              <a:rPr lang="de-CH" dirty="0"/>
              <a:t> </a:t>
            </a:r>
            <a:r>
              <a:rPr lang="de-CH" dirty="0" err="1"/>
              <a:t>harmful</a:t>
            </a:r>
            <a:r>
              <a:rPr lang="de-CH" dirty="0"/>
              <a:t> </a:t>
            </a:r>
            <a:r>
              <a:rPr lang="de-CH" dirty="0" err="1"/>
              <a:t>corporate</a:t>
            </a:r>
            <a:r>
              <a:rPr lang="de-CH" dirty="0"/>
              <a:t> </a:t>
            </a:r>
            <a:r>
              <a:rPr lang="de-CH" dirty="0" err="1"/>
              <a:t>income</a:t>
            </a:r>
            <a:r>
              <a:rPr lang="de-CH" dirty="0"/>
              <a:t> </a:t>
            </a:r>
            <a:r>
              <a:rPr lang="de-CH" dirty="0" err="1"/>
              <a:t>tax</a:t>
            </a:r>
            <a:r>
              <a:rPr lang="de-CH" dirty="0"/>
              <a:t> </a:t>
            </a:r>
            <a:r>
              <a:rPr lang="de-CH" dirty="0" err="1"/>
              <a:t>regimes</a:t>
            </a:r>
            <a:r>
              <a:rPr lang="de-CH" dirty="0"/>
              <a:t> (</a:t>
            </a:r>
            <a:r>
              <a:rPr lang="de-CH" dirty="0" err="1"/>
              <a:t>no</a:t>
            </a:r>
            <a:r>
              <a:rPr lang="de-CH" dirty="0"/>
              <a:t> </a:t>
            </a:r>
            <a:r>
              <a:rPr lang="de-CH" dirty="0" err="1"/>
              <a:t>or</a:t>
            </a:r>
            <a:r>
              <a:rPr lang="de-CH" dirty="0"/>
              <a:t> </a:t>
            </a:r>
            <a:r>
              <a:rPr lang="de-CH" dirty="0" err="1"/>
              <a:t>low</a:t>
            </a:r>
            <a:r>
              <a:rPr lang="de-CH" dirty="0"/>
              <a:t> </a:t>
            </a:r>
            <a:r>
              <a:rPr lang="de-CH" dirty="0" err="1"/>
              <a:t>effective</a:t>
            </a:r>
            <a:r>
              <a:rPr lang="de-CH" dirty="0"/>
              <a:t> </a:t>
            </a:r>
            <a:r>
              <a:rPr lang="de-CH" dirty="0" err="1"/>
              <a:t>tax</a:t>
            </a:r>
            <a:r>
              <a:rPr lang="de-CH" dirty="0"/>
              <a:t> </a:t>
            </a:r>
            <a:r>
              <a:rPr lang="de-CH" dirty="0" err="1"/>
              <a:t>rates</a:t>
            </a:r>
            <a:r>
              <a:rPr lang="de-CH" dirty="0"/>
              <a:t>, ring-</a:t>
            </a:r>
            <a:r>
              <a:rPr lang="de-CH" dirty="0" err="1"/>
              <a:t>fencing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regimes</a:t>
            </a:r>
            <a:r>
              <a:rPr lang="de-CH" dirty="0"/>
              <a:t>, </a:t>
            </a:r>
            <a:r>
              <a:rPr lang="de-CH" dirty="0" err="1"/>
              <a:t>transparency</a:t>
            </a:r>
            <a:r>
              <a:rPr lang="de-CH" dirty="0"/>
              <a:t>, lack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effective</a:t>
            </a:r>
            <a:r>
              <a:rPr lang="de-CH" dirty="0"/>
              <a:t> </a:t>
            </a:r>
            <a:r>
              <a:rPr lang="de-CH" dirty="0" err="1"/>
              <a:t>exchange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information</a:t>
            </a:r>
            <a:r>
              <a:rPr lang="de-CH" dirty="0"/>
              <a:t>)</a:t>
            </a:r>
          </a:p>
          <a:p>
            <a:r>
              <a:rPr lang="de-CH" dirty="0" err="1"/>
              <a:t>Why</a:t>
            </a:r>
            <a:r>
              <a:rPr lang="de-CH" dirty="0"/>
              <a:t> </a:t>
            </a:r>
            <a:r>
              <a:rPr lang="de-CH" dirty="0" err="1"/>
              <a:t>challenging</a:t>
            </a:r>
            <a:r>
              <a:rPr lang="de-CH" dirty="0"/>
              <a:t> </a:t>
            </a:r>
            <a:r>
              <a:rPr lang="de-CH" dirty="0" err="1"/>
              <a:t>harmful</a:t>
            </a:r>
            <a:r>
              <a:rPr lang="de-CH" dirty="0"/>
              <a:t> </a:t>
            </a:r>
            <a:r>
              <a:rPr lang="de-CH" dirty="0" err="1"/>
              <a:t>tax</a:t>
            </a:r>
            <a:r>
              <a:rPr lang="de-CH" dirty="0"/>
              <a:t> </a:t>
            </a:r>
            <a:r>
              <a:rPr lang="de-CH" dirty="0" err="1"/>
              <a:t>regimes</a:t>
            </a:r>
            <a:r>
              <a:rPr lang="de-CH" dirty="0"/>
              <a:t>:</a:t>
            </a:r>
          </a:p>
          <a:p>
            <a:pPr lvl="1"/>
            <a:r>
              <a:rPr lang="de-CH" dirty="0"/>
              <a:t>Most </a:t>
            </a:r>
            <a:r>
              <a:rPr lang="de-CH" dirty="0" err="1"/>
              <a:t>blatant</a:t>
            </a:r>
            <a:r>
              <a:rPr lang="de-CH" dirty="0"/>
              <a:t> </a:t>
            </a:r>
            <a:r>
              <a:rPr lang="de-CH" dirty="0" err="1"/>
              <a:t>forms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injustice</a:t>
            </a:r>
            <a:r>
              <a:rPr lang="de-CH" dirty="0"/>
              <a:t>! </a:t>
            </a:r>
            <a:r>
              <a:rPr lang="de-CH" dirty="0" err="1"/>
              <a:t>It</a:t>
            </a:r>
            <a:r>
              <a:rPr lang="de-CH" dirty="0"/>
              <a:t> </a:t>
            </a:r>
            <a:r>
              <a:rPr lang="de-CH" dirty="0" err="1"/>
              <a:t>is</a:t>
            </a:r>
            <a:r>
              <a:rPr lang="de-CH" dirty="0"/>
              <a:t> not </a:t>
            </a:r>
            <a:r>
              <a:rPr lang="de-CH" dirty="0" err="1"/>
              <a:t>about</a:t>
            </a:r>
            <a:r>
              <a:rPr lang="de-CH" dirty="0"/>
              <a:t> </a:t>
            </a:r>
            <a:r>
              <a:rPr lang="de-CH" dirty="0" err="1"/>
              <a:t>comparing</a:t>
            </a:r>
            <a:r>
              <a:rPr lang="de-CH" dirty="0"/>
              <a:t> 25% vs. 40% </a:t>
            </a:r>
            <a:r>
              <a:rPr lang="de-CH" dirty="0" err="1"/>
              <a:t>income</a:t>
            </a:r>
            <a:r>
              <a:rPr lang="de-CH" dirty="0"/>
              <a:t> </a:t>
            </a:r>
            <a:r>
              <a:rPr lang="de-CH" dirty="0" err="1"/>
              <a:t>tax</a:t>
            </a:r>
            <a:r>
              <a:rPr lang="de-CH" dirty="0"/>
              <a:t> rate but </a:t>
            </a:r>
            <a:r>
              <a:rPr lang="de-CH" dirty="0" err="1"/>
              <a:t>maybe</a:t>
            </a:r>
            <a:r>
              <a:rPr lang="de-CH" dirty="0"/>
              <a:t> 2% vs. 40%.</a:t>
            </a:r>
          </a:p>
          <a:p>
            <a:pPr lvl="1"/>
            <a:r>
              <a:rPr lang="de-CH" dirty="0" err="1"/>
              <a:t>It</a:t>
            </a:r>
            <a:r>
              <a:rPr lang="de-CH" dirty="0"/>
              <a:t> </a:t>
            </a:r>
            <a:r>
              <a:rPr lang="de-CH" dirty="0" err="1"/>
              <a:t>is</a:t>
            </a:r>
            <a:r>
              <a:rPr lang="de-CH" dirty="0"/>
              <a:t> not </a:t>
            </a:r>
            <a:r>
              <a:rPr lang="de-CH" dirty="0" err="1"/>
              <a:t>about</a:t>
            </a:r>
            <a:r>
              <a:rPr lang="de-CH" dirty="0"/>
              <a:t> </a:t>
            </a:r>
            <a:r>
              <a:rPr lang="de-CH" dirty="0" err="1"/>
              <a:t>reducing</a:t>
            </a:r>
            <a:r>
              <a:rPr lang="de-CH" dirty="0"/>
              <a:t> </a:t>
            </a:r>
            <a:r>
              <a:rPr lang="de-CH" dirty="0" err="1"/>
              <a:t>inequalities</a:t>
            </a:r>
            <a:r>
              <a:rPr lang="de-CH" dirty="0"/>
              <a:t> but </a:t>
            </a:r>
            <a:r>
              <a:rPr lang="de-CH" dirty="0" err="1"/>
              <a:t>about</a:t>
            </a:r>
            <a:r>
              <a:rPr lang="de-CH" dirty="0"/>
              <a:t> </a:t>
            </a:r>
            <a:r>
              <a:rPr lang="de-CH" dirty="0" err="1"/>
              <a:t>challenging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most</a:t>
            </a:r>
            <a:r>
              <a:rPr lang="de-CH" dirty="0"/>
              <a:t> extreme </a:t>
            </a:r>
            <a:r>
              <a:rPr lang="de-CH" dirty="0" err="1"/>
              <a:t>forms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injustice</a:t>
            </a:r>
            <a:r>
              <a:rPr lang="de-CH" dirty="0"/>
              <a:t> (</a:t>
            </a:r>
            <a:r>
              <a:rPr lang="de-CH" dirty="0" err="1"/>
              <a:t>Amartya</a:t>
            </a:r>
            <a:r>
              <a:rPr lang="de-CH" dirty="0"/>
              <a:t> Sen!)</a:t>
            </a:r>
          </a:p>
          <a:p>
            <a:pPr lvl="1"/>
            <a:r>
              <a:rPr lang="de-CH" dirty="0" err="1"/>
              <a:t>Intransparency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these</a:t>
            </a:r>
            <a:r>
              <a:rPr lang="de-CH" dirty="0"/>
              <a:t> </a:t>
            </a:r>
            <a:r>
              <a:rPr lang="de-CH" dirty="0" err="1"/>
              <a:t>regimes</a:t>
            </a:r>
            <a:r>
              <a:rPr lang="de-CH" dirty="0"/>
              <a:t> </a:t>
            </a:r>
            <a:r>
              <a:rPr lang="de-CH" dirty="0" err="1"/>
              <a:t>is</a:t>
            </a:r>
            <a:r>
              <a:rPr lang="de-CH" dirty="0"/>
              <a:t> </a:t>
            </a:r>
            <a:r>
              <a:rPr lang="de-CH" dirty="0" err="1"/>
              <a:t>one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last </a:t>
            </a:r>
            <a:r>
              <a:rPr lang="de-CH" dirty="0" err="1"/>
              <a:t>jigsaw</a:t>
            </a:r>
            <a:r>
              <a:rPr lang="de-CH" dirty="0"/>
              <a:t> </a:t>
            </a:r>
            <a:r>
              <a:rPr lang="de-CH" dirty="0" err="1"/>
              <a:t>pieces</a:t>
            </a:r>
            <a:r>
              <a:rPr lang="de-CH" dirty="0"/>
              <a:t> </a:t>
            </a:r>
            <a:r>
              <a:rPr lang="de-CH" dirty="0" err="1"/>
              <a:t>missing</a:t>
            </a:r>
            <a:r>
              <a:rPr lang="de-CH" dirty="0"/>
              <a:t> in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framework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global </a:t>
            </a:r>
            <a:r>
              <a:rPr lang="de-CH" dirty="0" err="1"/>
              <a:t>transparency</a:t>
            </a:r>
            <a:endParaRPr lang="de-CH" dirty="0"/>
          </a:p>
          <a:p>
            <a:pPr lvl="1"/>
            <a:r>
              <a:rPr lang="de-CH" dirty="0"/>
              <a:t>Transparency in </a:t>
            </a:r>
            <a:r>
              <a:rPr lang="de-CH" dirty="0" err="1"/>
              <a:t>the</a:t>
            </a:r>
            <a:r>
              <a:rPr lang="de-CH" dirty="0"/>
              <a:t> resident </a:t>
            </a:r>
            <a:r>
              <a:rPr lang="de-CH" dirty="0" err="1"/>
              <a:t>state</a:t>
            </a:r>
            <a:r>
              <a:rPr lang="de-CH" dirty="0"/>
              <a:t> </a:t>
            </a:r>
            <a:r>
              <a:rPr lang="de-CH" dirty="0" err="1"/>
              <a:t>protects</a:t>
            </a:r>
            <a:r>
              <a:rPr lang="de-CH" dirty="0"/>
              <a:t> source </a:t>
            </a:r>
            <a:r>
              <a:rPr lang="de-CH" dirty="0" err="1"/>
              <a:t>taxation</a:t>
            </a:r>
            <a:r>
              <a:rPr lang="de-CH" dirty="0"/>
              <a:t> (sic!)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57250" lvl="3" indent="-180000">
              <a:buFont typeface="Arial"/>
              <a:buChar char="•"/>
            </a:pPr>
            <a:endParaRPr lang="en-US" dirty="0"/>
          </a:p>
          <a:p>
            <a:pPr marL="400050" lvl="2" indent="-180000">
              <a:buFont typeface="Arial"/>
              <a:buChar char="•"/>
            </a:pPr>
            <a:endParaRPr lang="en-US" dirty="0"/>
          </a:p>
          <a:p>
            <a:pPr marL="400050" lvl="2" indent="-180000">
              <a:buFont typeface="Arial"/>
              <a:buChar char="•"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9395883" y="6592268"/>
            <a:ext cx="2844800" cy="365125"/>
          </a:xfrm>
        </p:spPr>
        <p:txBody>
          <a:bodyPr/>
          <a:lstStyle/>
          <a:p>
            <a:fld id="{1FF5481D-800C-4F34-B3D6-C18BC0A4FD2D}" type="slidenum">
              <a:rPr lang="de-CH" smtClean="0"/>
              <a:pPr/>
              <a:t>10</a:t>
            </a:fld>
            <a:endParaRPr lang="de-CH" dirty="0"/>
          </a:p>
        </p:txBody>
      </p:sp>
      <p:pic>
        <p:nvPicPr>
          <p:cNvPr id="12" name="Grafik 11" descr="Offenes Buch, Tischlampe, Bücher, und Stifte">
            <a:extLst>
              <a:ext uri="{FF2B5EF4-FFF2-40B4-BE49-F238E27FC236}">
                <a16:creationId xmlns:a16="http://schemas.microsoft.com/office/drawing/2014/main" id="{B909A003-9B73-4B39-B3EB-9D03E5B52C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92144" y="2996952"/>
            <a:ext cx="4653136" cy="465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457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400" y="1844824"/>
            <a:ext cx="10729192" cy="43776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57250" lvl="3" indent="-180000">
              <a:buFont typeface="Arial"/>
              <a:buChar char="•"/>
            </a:pPr>
            <a:endParaRPr lang="en-US" dirty="0"/>
          </a:p>
          <a:p>
            <a:pPr marL="400050" lvl="2" indent="-180000">
              <a:buFont typeface="Arial"/>
              <a:buChar char="•"/>
            </a:pPr>
            <a:endParaRPr lang="en-US" dirty="0"/>
          </a:p>
          <a:p>
            <a:pPr marL="400050" lvl="2" indent="-180000">
              <a:buFont typeface="Arial"/>
              <a:buChar char="•"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9395883" y="6592268"/>
            <a:ext cx="2844800" cy="365125"/>
          </a:xfrm>
        </p:spPr>
        <p:txBody>
          <a:bodyPr/>
          <a:lstStyle/>
          <a:p>
            <a:fld id="{1FF5481D-800C-4F34-B3D6-C18BC0A4FD2D}" type="slidenum">
              <a:rPr lang="de-CH" smtClean="0"/>
              <a:pPr/>
              <a:t>11</a:t>
            </a:fld>
            <a:endParaRPr lang="de-CH" dirty="0"/>
          </a:p>
        </p:txBody>
      </p:sp>
      <p:pic>
        <p:nvPicPr>
          <p:cNvPr id="10" name="Grafik 9" descr="Alte Frau mit Hand auf der Stirn">
            <a:extLst>
              <a:ext uri="{FF2B5EF4-FFF2-40B4-BE49-F238E27FC236}">
                <a16:creationId xmlns:a16="http://schemas.microsoft.com/office/drawing/2014/main" id="{896BE36C-0D76-47AD-AB48-CB1A9D130A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996" y="1637231"/>
            <a:ext cx="1833563" cy="450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365007"/>
      </p:ext>
    </p:extLst>
  </p:cSld>
  <p:clrMapOvr>
    <a:masterClrMapping/>
  </p:clrMapOvr>
</p:sld>
</file>

<file path=ppt/theme/theme1.xml><?xml version="1.0" encoding="utf-8"?>
<a:theme xmlns:a="http://schemas.openxmlformats.org/drawingml/2006/main" name="UNISG CD Mainbuilding english">
  <a:themeElements>
    <a:clrScheme name="UNISG Grün">
      <a:dk1>
        <a:sysClr val="windowText" lastClr="000000"/>
      </a:dk1>
      <a:lt1>
        <a:sysClr val="window" lastClr="FFFFFF"/>
      </a:lt1>
      <a:dk2>
        <a:srgbClr val="115C2E"/>
      </a:dk2>
      <a:lt2>
        <a:srgbClr val="CCCCCC"/>
      </a:lt2>
      <a:accent1>
        <a:srgbClr val="115C2E"/>
      </a:accent1>
      <a:accent2>
        <a:srgbClr val="249662"/>
      </a:accent2>
      <a:accent3>
        <a:srgbClr val="54A47C"/>
      </a:accent3>
      <a:accent4>
        <a:srgbClr val="8FBFA9"/>
      </a:accent4>
      <a:accent5>
        <a:srgbClr val="ED904B"/>
      </a:accent5>
      <a:accent6>
        <a:srgbClr val="FAB73E"/>
      </a:accent6>
      <a:hlink>
        <a:srgbClr val="115C2E"/>
      </a:hlink>
      <a:folHlink>
        <a:srgbClr val="54A47C"/>
      </a:folHlink>
    </a:clrScheme>
    <a:fontScheme name="UNISG CD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>
            <a:lumMod val="20000"/>
            <a:lumOff val="80000"/>
          </a:schemeClr>
        </a:solidFill>
        <a:ln>
          <a:solidFill>
            <a:schemeClr val="tx2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2" id="{75B53ACA-2A01-44F9-9F85-7D1D058EB602}" vid="{089274CB-349E-401E-ABC5-90B437EB356D}"/>
    </a:ext>
  </a:ext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450</Words>
  <Application>Microsoft Office PowerPoint</Application>
  <PresentationFormat>Breitbild</PresentationFormat>
  <Paragraphs>75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5" baseType="lpstr">
      <vt:lpstr>Arial</vt:lpstr>
      <vt:lpstr>Calibri</vt:lpstr>
      <vt:lpstr>Gill Alt One MT</vt:lpstr>
      <vt:lpstr>UNISG CD Mainbuilding english</vt:lpstr>
      <vt:lpstr>Global Tax Policy Options for Taxing Billionaires</vt:lpstr>
      <vt:lpstr>Disclaimer</vt:lpstr>
      <vt:lpstr>Some Data (Economics)</vt:lpstr>
      <vt:lpstr>Some Data (Economics)</vt:lpstr>
      <vt:lpstr>Some Data (Economics)</vt:lpstr>
      <vt:lpstr>International Tax Policy and Inequalities (Philosophy)</vt:lpstr>
      <vt:lpstr>PowerPoint-Präsentation</vt:lpstr>
      <vt:lpstr>Policy options</vt:lpstr>
      <vt:lpstr>Challenging Harmful Income Tax Regimes</vt:lpstr>
      <vt:lpstr>Challenging Harmful Income Tax Regimes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Universität St.Gallen (HSG)</dc:title>
  <dc:creator>Hongler, Peter</dc:creator>
  <cp:lastModifiedBy>Hongler, Peter</cp:lastModifiedBy>
  <cp:revision>11</cp:revision>
  <cp:lastPrinted>2022-06-08T09:38:37Z</cp:lastPrinted>
  <dcterms:created xsi:type="dcterms:W3CDTF">2022-06-07T14:42:57Z</dcterms:created>
  <dcterms:modified xsi:type="dcterms:W3CDTF">2022-10-01T12:10:12Z</dcterms:modified>
</cp:coreProperties>
</file>